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68" r:id="rId3"/>
    <p:sldId id="258" r:id="rId4"/>
    <p:sldId id="259" r:id="rId5"/>
    <p:sldId id="271" r:id="rId6"/>
    <p:sldId id="272" r:id="rId7"/>
    <p:sldId id="274" r:id="rId8"/>
    <p:sldId id="275" r:id="rId9"/>
    <p:sldId id="263" r:id="rId10"/>
    <p:sldId id="277" r:id="rId11"/>
    <p:sldId id="276" r:id="rId12"/>
    <p:sldId id="278" r:id="rId13"/>
    <p:sldId id="269" r:id="rId14"/>
    <p:sldId id="279" r:id="rId15"/>
    <p:sldId id="281" r:id="rId16"/>
    <p:sldId id="282" r:id="rId17"/>
    <p:sldId id="28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320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arrearagecalculator.com/" TargetMode="Externa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https://arrearagecalculator.com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arrearagecalculator.com/" TargetMode="External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https://arrearagecalculator.com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BB846E-1C65-444E-A84B-2D78CF2CD026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4BAD5D6-18B1-44A9-8C8E-DDC95F5E6B74}">
      <dgm:prSet/>
      <dgm:spPr/>
      <dgm:t>
        <a:bodyPr/>
        <a:lstStyle/>
        <a:p>
          <a:pPr>
            <a:defRPr cap="all"/>
          </a:pPr>
          <a:r>
            <a:rPr lang="en-US" kern="1200" dirty="0"/>
            <a:t>Foundational </a:t>
          </a:r>
          <a:r>
            <a:rPr lang="en-US" kern="1200" dirty="0">
              <a:latin typeface="PT Serif" panose="020A0603040505020204" pitchFamily="18" charset="0"/>
              <a:ea typeface="+mn-ea"/>
              <a:cs typeface="+mn-cs"/>
            </a:rPr>
            <a:t>Concepts</a:t>
          </a:r>
        </a:p>
      </dgm:t>
    </dgm:pt>
    <dgm:pt modelId="{D6C0ED32-6F1B-4E62-9143-2583EC3CF5A2}" type="parTrans" cxnId="{43042C5D-38AF-410B-89C5-4C94C1B543C4}">
      <dgm:prSet/>
      <dgm:spPr/>
      <dgm:t>
        <a:bodyPr/>
        <a:lstStyle/>
        <a:p>
          <a:endParaRPr lang="en-US"/>
        </a:p>
      </dgm:t>
    </dgm:pt>
    <dgm:pt modelId="{0862B9D5-3A2A-41A4-9878-E3244BA1799D}" type="sibTrans" cxnId="{43042C5D-38AF-410B-89C5-4C94C1B543C4}">
      <dgm:prSet/>
      <dgm:spPr/>
      <dgm:t>
        <a:bodyPr/>
        <a:lstStyle/>
        <a:p>
          <a:endParaRPr lang="en-US"/>
        </a:p>
      </dgm:t>
    </dgm:pt>
    <dgm:pt modelId="{14C97305-E7F3-4A87-BC07-32F18D2C1D7F}">
      <dgm:prSet/>
      <dgm:spPr/>
      <dgm:t>
        <a:bodyPr/>
        <a:lstStyle/>
        <a:p>
          <a:pPr>
            <a:defRPr cap="all"/>
          </a:pPr>
          <a:r>
            <a:rPr lang="en-US" kern="1200" dirty="0">
              <a:latin typeface="PT Serif" panose="020A0603040505020204" pitchFamily="18" charset="0"/>
              <a:ea typeface="+mn-ea"/>
              <a:cs typeface="+mn-cs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Online</a:t>
          </a:r>
          <a:r>
            <a:rPr lang="en-US" u="none" kern="1200" dirty="0"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 </a:t>
          </a:r>
          <a:r>
            <a:rPr lang="en-US" kern="1200" dirty="0">
              <a:latin typeface="PT Serif" panose="020A0603040505020204" pitchFamily="18" charset="0"/>
              <a:ea typeface="+mn-ea"/>
              <a:cs typeface="+mn-cs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Calculator</a:t>
          </a:r>
          <a:endParaRPr lang="en-US" kern="1200" dirty="0">
            <a:latin typeface="PT Serif" panose="020A0603040505020204" pitchFamily="18" charset="0"/>
            <a:ea typeface="+mn-ea"/>
            <a:cs typeface="+mn-cs"/>
          </a:endParaRPr>
        </a:p>
      </dgm:t>
    </dgm:pt>
    <dgm:pt modelId="{ED08993B-3632-4E04-9B5D-1122A9595CA7}" type="parTrans" cxnId="{C65A6052-F414-43DB-B17A-392B6648213E}">
      <dgm:prSet/>
      <dgm:spPr/>
      <dgm:t>
        <a:bodyPr/>
        <a:lstStyle/>
        <a:p>
          <a:endParaRPr lang="en-US"/>
        </a:p>
      </dgm:t>
    </dgm:pt>
    <dgm:pt modelId="{1651C303-5E71-44B0-87E8-EA1E242FB48D}" type="sibTrans" cxnId="{C65A6052-F414-43DB-B17A-392B6648213E}">
      <dgm:prSet/>
      <dgm:spPr/>
      <dgm:t>
        <a:bodyPr/>
        <a:lstStyle/>
        <a:p>
          <a:endParaRPr lang="en-US"/>
        </a:p>
      </dgm:t>
    </dgm:pt>
    <dgm:pt modelId="{58BD2735-9DA6-4DF7-B931-5BD195864CED}">
      <dgm:prSet/>
      <dgm:spPr/>
      <dgm:t>
        <a:bodyPr/>
        <a:lstStyle/>
        <a:p>
          <a:pPr>
            <a:defRPr cap="all"/>
          </a:pPr>
          <a:r>
            <a:rPr lang="en-US" dirty="0"/>
            <a:t>Proration of the first month</a:t>
          </a:r>
        </a:p>
      </dgm:t>
    </dgm:pt>
    <dgm:pt modelId="{B95F995C-2549-4510-ABEE-B042DFD2814A}" type="parTrans" cxnId="{0D226701-DED1-41DE-A9DC-E8946A9FB384}">
      <dgm:prSet/>
      <dgm:spPr/>
      <dgm:t>
        <a:bodyPr/>
        <a:lstStyle/>
        <a:p>
          <a:endParaRPr lang="en-US"/>
        </a:p>
      </dgm:t>
    </dgm:pt>
    <dgm:pt modelId="{C8AFFB4B-0A12-4A22-A9C8-DEA3270481A4}" type="sibTrans" cxnId="{0D226701-DED1-41DE-A9DC-E8946A9FB384}">
      <dgm:prSet/>
      <dgm:spPr/>
      <dgm:t>
        <a:bodyPr/>
        <a:lstStyle/>
        <a:p>
          <a:endParaRPr lang="en-US"/>
        </a:p>
      </dgm:t>
    </dgm:pt>
    <dgm:pt modelId="{32EEE001-FBFD-4F9B-9647-9D1B8600585F}">
      <dgm:prSet/>
      <dgm:spPr/>
      <dgm:t>
        <a:bodyPr/>
        <a:lstStyle/>
        <a:p>
          <a:pPr>
            <a:defRPr cap="all"/>
          </a:pPr>
          <a:r>
            <a:rPr lang="en-US" dirty="0"/>
            <a:t>Initial Support Petitions</a:t>
          </a:r>
        </a:p>
      </dgm:t>
    </dgm:pt>
    <dgm:pt modelId="{233679F4-B040-42BB-902C-2F6020E31F09}" type="parTrans" cxnId="{0738DAD5-9EBA-451E-843E-FE4DC69EE560}">
      <dgm:prSet/>
      <dgm:spPr/>
      <dgm:t>
        <a:bodyPr/>
        <a:lstStyle/>
        <a:p>
          <a:endParaRPr lang="en-US"/>
        </a:p>
      </dgm:t>
    </dgm:pt>
    <dgm:pt modelId="{8E903DB8-0134-4D8A-83DE-D939C145C1CA}" type="sibTrans" cxnId="{0738DAD5-9EBA-451E-843E-FE4DC69EE560}">
      <dgm:prSet/>
      <dgm:spPr/>
      <dgm:t>
        <a:bodyPr/>
        <a:lstStyle/>
        <a:p>
          <a:endParaRPr lang="en-US"/>
        </a:p>
      </dgm:t>
    </dgm:pt>
    <dgm:pt modelId="{0CE3BFA2-673E-47F5-8797-709B2F44F28B}">
      <dgm:prSet/>
      <dgm:spPr/>
      <dgm:t>
        <a:bodyPr/>
        <a:lstStyle/>
        <a:p>
          <a:pPr>
            <a:defRPr cap="all"/>
          </a:pPr>
          <a:r>
            <a:rPr lang="en-US" dirty="0"/>
            <a:t>Modifications</a:t>
          </a:r>
        </a:p>
      </dgm:t>
    </dgm:pt>
    <dgm:pt modelId="{E21BB27A-6206-4AB7-96BA-69C7D63A1F3D}" type="parTrans" cxnId="{9E3407E3-0008-4696-97E5-6D849F4945CD}">
      <dgm:prSet/>
      <dgm:spPr/>
      <dgm:t>
        <a:bodyPr/>
        <a:lstStyle/>
        <a:p>
          <a:endParaRPr lang="en-US"/>
        </a:p>
      </dgm:t>
    </dgm:pt>
    <dgm:pt modelId="{EBD993D3-D8F0-49CA-A4C6-CDC293F0FCC6}" type="sibTrans" cxnId="{9E3407E3-0008-4696-97E5-6D849F4945CD}">
      <dgm:prSet/>
      <dgm:spPr/>
      <dgm:t>
        <a:bodyPr/>
        <a:lstStyle/>
        <a:p>
          <a:endParaRPr lang="en-US"/>
        </a:p>
      </dgm:t>
    </dgm:pt>
    <dgm:pt modelId="{2067E4AB-06A3-4E7F-B24D-344D49E4CDE1}">
      <dgm:prSet/>
      <dgm:spPr/>
      <dgm:t>
        <a:bodyPr/>
        <a:lstStyle/>
        <a:p>
          <a:pPr>
            <a:defRPr cap="all"/>
          </a:pPr>
          <a:r>
            <a:rPr lang="en-US" dirty="0"/>
            <a:t>Support Obligation Changes Overtime</a:t>
          </a:r>
        </a:p>
      </dgm:t>
    </dgm:pt>
    <dgm:pt modelId="{04B5078F-24D4-4A6D-8525-633B99664933}" type="parTrans" cxnId="{0B5D6C58-D575-46A2-9F73-7F369A4518B3}">
      <dgm:prSet/>
      <dgm:spPr/>
      <dgm:t>
        <a:bodyPr/>
        <a:lstStyle/>
        <a:p>
          <a:endParaRPr lang="en-US"/>
        </a:p>
      </dgm:t>
    </dgm:pt>
    <dgm:pt modelId="{57B79967-32E7-4F58-9390-99BAF3E683C3}" type="sibTrans" cxnId="{0B5D6C58-D575-46A2-9F73-7F369A4518B3}">
      <dgm:prSet/>
      <dgm:spPr/>
      <dgm:t>
        <a:bodyPr/>
        <a:lstStyle/>
        <a:p>
          <a:endParaRPr lang="en-US"/>
        </a:p>
      </dgm:t>
    </dgm:pt>
    <dgm:pt modelId="{771253F8-A2C9-4116-B01C-6CA166397718}" type="pres">
      <dgm:prSet presAssocID="{B7BB846E-1C65-444E-A84B-2D78CF2CD026}" presName="vert0" presStyleCnt="0">
        <dgm:presLayoutVars>
          <dgm:dir/>
          <dgm:animOne val="branch"/>
          <dgm:animLvl val="lvl"/>
        </dgm:presLayoutVars>
      </dgm:prSet>
      <dgm:spPr/>
    </dgm:pt>
    <dgm:pt modelId="{925C40D9-6594-4BB2-8731-71246EC09457}" type="pres">
      <dgm:prSet presAssocID="{34BAD5D6-18B1-44A9-8C8E-DDC95F5E6B74}" presName="thickLine" presStyleLbl="alignNode1" presStyleIdx="0" presStyleCnt="6"/>
      <dgm:spPr/>
    </dgm:pt>
    <dgm:pt modelId="{830797AF-C3FA-4F96-8CBB-178322FF226A}" type="pres">
      <dgm:prSet presAssocID="{34BAD5D6-18B1-44A9-8C8E-DDC95F5E6B74}" presName="horz1" presStyleCnt="0"/>
      <dgm:spPr/>
    </dgm:pt>
    <dgm:pt modelId="{1FC6E2FE-B1F8-4407-98AA-99EBF6EC0158}" type="pres">
      <dgm:prSet presAssocID="{34BAD5D6-18B1-44A9-8C8E-DDC95F5E6B74}" presName="tx1" presStyleLbl="revTx" presStyleIdx="0" presStyleCnt="6"/>
      <dgm:spPr/>
    </dgm:pt>
    <dgm:pt modelId="{588B4878-24F2-4F0B-A1DB-FB088978D973}" type="pres">
      <dgm:prSet presAssocID="{34BAD5D6-18B1-44A9-8C8E-DDC95F5E6B74}" presName="vert1" presStyleCnt="0"/>
      <dgm:spPr/>
    </dgm:pt>
    <dgm:pt modelId="{E8951E1B-BF06-4777-A396-9B1FE56B2B3B}" type="pres">
      <dgm:prSet presAssocID="{58BD2735-9DA6-4DF7-B931-5BD195864CED}" presName="thickLine" presStyleLbl="alignNode1" presStyleIdx="1" presStyleCnt="6"/>
      <dgm:spPr/>
    </dgm:pt>
    <dgm:pt modelId="{B87DF864-ED11-46CF-8B2A-1591F4566741}" type="pres">
      <dgm:prSet presAssocID="{58BD2735-9DA6-4DF7-B931-5BD195864CED}" presName="horz1" presStyleCnt="0"/>
      <dgm:spPr/>
    </dgm:pt>
    <dgm:pt modelId="{2AE793F6-B629-449F-BFEE-962B0BB859A6}" type="pres">
      <dgm:prSet presAssocID="{58BD2735-9DA6-4DF7-B931-5BD195864CED}" presName="tx1" presStyleLbl="revTx" presStyleIdx="1" presStyleCnt="6"/>
      <dgm:spPr/>
    </dgm:pt>
    <dgm:pt modelId="{5687F641-E89D-47C1-BC62-EBBEE0C6903C}" type="pres">
      <dgm:prSet presAssocID="{58BD2735-9DA6-4DF7-B931-5BD195864CED}" presName="vert1" presStyleCnt="0"/>
      <dgm:spPr/>
    </dgm:pt>
    <dgm:pt modelId="{89E39B41-67FE-4987-B78B-4DD00BE50CF9}" type="pres">
      <dgm:prSet presAssocID="{32EEE001-FBFD-4F9B-9647-9D1B8600585F}" presName="thickLine" presStyleLbl="alignNode1" presStyleIdx="2" presStyleCnt="6"/>
      <dgm:spPr/>
    </dgm:pt>
    <dgm:pt modelId="{3E1D0501-0381-4736-80C8-C1F04B083671}" type="pres">
      <dgm:prSet presAssocID="{32EEE001-FBFD-4F9B-9647-9D1B8600585F}" presName="horz1" presStyleCnt="0"/>
      <dgm:spPr/>
    </dgm:pt>
    <dgm:pt modelId="{AF7DBD8D-3C1A-4EC9-BB01-6AE43EEF09A5}" type="pres">
      <dgm:prSet presAssocID="{32EEE001-FBFD-4F9B-9647-9D1B8600585F}" presName="tx1" presStyleLbl="revTx" presStyleIdx="2" presStyleCnt="6"/>
      <dgm:spPr/>
    </dgm:pt>
    <dgm:pt modelId="{9C0F323C-8FBB-4403-A233-07317A4712E6}" type="pres">
      <dgm:prSet presAssocID="{32EEE001-FBFD-4F9B-9647-9D1B8600585F}" presName="vert1" presStyleCnt="0"/>
      <dgm:spPr/>
    </dgm:pt>
    <dgm:pt modelId="{A7BE62E0-D893-46BE-8DCE-8045E009F6ED}" type="pres">
      <dgm:prSet presAssocID="{0CE3BFA2-673E-47F5-8797-709B2F44F28B}" presName="thickLine" presStyleLbl="alignNode1" presStyleIdx="3" presStyleCnt="6"/>
      <dgm:spPr/>
    </dgm:pt>
    <dgm:pt modelId="{7EE10B68-AB08-4009-9077-55F339ACB9AC}" type="pres">
      <dgm:prSet presAssocID="{0CE3BFA2-673E-47F5-8797-709B2F44F28B}" presName="horz1" presStyleCnt="0"/>
      <dgm:spPr/>
    </dgm:pt>
    <dgm:pt modelId="{51432B2E-D47C-4A39-B1B6-42FCCE2466B0}" type="pres">
      <dgm:prSet presAssocID="{0CE3BFA2-673E-47F5-8797-709B2F44F28B}" presName="tx1" presStyleLbl="revTx" presStyleIdx="3" presStyleCnt="6"/>
      <dgm:spPr/>
    </dgm:pt>
    <dgm:pt modelId="{2824021E-18E1-43B4-BC4E-0A385476E477}" type="pres">
      <dgm:prSet presAssocID="{0CE3BFA2-673E-47F5-8797-709B2F44F28B}" presName="vert1" presStyleCnt="0"/>
      <dgm:spPr/>
    </dgm:pt>
    <dgm:pt modelId="{3F2540C6-1840-4C7C-B058-16436E857321}" type="pres">
      <dgm:prSet presAssocID="{14C97305-E7F3-4A87-BC07-32F18D2C1D7F}" presName="thickLine" presStyleLbl="alignNode1" presStyleIdx="4" presStyleCnt="6"/>
      <dgm:spPr/>
    </dgm:pt>
    <dgm:pt modelId="{00DFAFF8-0686-4473-9F24-28CD84249368}" type="pres">
      <dgm:prSet presAssocID="{14C97305-E7F3-4A87-BC07-32F18D2C1D7F}" presName="horz1" presStyleCnt="0"/>
      <dgm:spPr/>
    </dgm:pt>
    <dgm:pt modelId="{1824C0B4-B9A7-4044-9F82-4395CEF06609}" type="pres">
      <dgm:prSet presAssocID="{14C97305-E7F3-4A87-BC07-32F18D2C1D7F}" presName="tx1" presStyleLbl="revTx" presStyleIdx="4" presStyleCnt="6"/>
      <dgm:spPr/>
    </dgm:pt>
    <dgm:pt modelId="{EC799768-969F-47CE-9DD6-1D22E162CA38}" type="pres">
      <dgm:prSet presAssocID="{14C97305-E7F3-4A87-BC07-32F18D2C1D7F}" presName="vert1" presStyleCnt="0"/>
      <dgm:spPr/>
    </dgm:pt>
    <dgm:pt modelId="{EFEE093B-6B07-44FA-BAAB-559869A33287}" type="pres">
      <dgm:prSet presAssocID="{2067E4AB-06A3-4E7F-B24D-344D49E4CDE1}" presName="thickLine" presStyleLbl="alignNode1" presStyleIdx="5" presStyleCnt="6"/>
      <dgm:spPr/>
    </dgm:pt>
    <dgm:pt modelId="{CDE63A05-4C2D-4B71-A388-D19DCD3A54D7}" type="pres">
      <dgm:prSet presAssocID="{2067E4AB-06A3-4E7F-B24D-344D49E4CDE1}" presName="horz1" presStyleCnt="0"/>
      <dgm:spPr/>
    </dgm:pt>
    <dgm:pt modelId="{F7ABEF0D-FB45-4BC2-93FB-5B5F188236B9}" type="pres">
      <dgm:prSet presAssocID="{2067E4AB-06A3-4E7F-B24D-344D49E4CDE1}" presName="tx1" presStyleLbl="revTx" presStyleIdx="5" presStyleCnt="6"/>
      <dgm:spPr/>
    </dgm:pt>
    <dgm:pt modelId="{C64F2EA8-48FC-4520-AF75-3A5F6ACF9052}" type="pres">
      <dgm:prSet presAssocID="{2067E4AB-06A3-4E7F-B24D-344D49E4CDE1}" presName="vert1" presStyleCnt="0"/>
      <dgm:spPr/>
    </dgm:pt>
  </dgm:ptLst>
  <dgm:cxnLst>
    <dgm:cxn modelId="{0D226701-DED1-41DE-A9DC-E8946A9FB384}" srcId="{B7BB846E-1C65-444E-A84B-2D78CF2CD026}" destId="{58BD2735-9DA6-4DF7-B931-5BD195864CED}" srcOrd="1" destOrd="0" parTransId="{B95F995C-2549-4510-ABEE-B042DFD2814A}" sibTransId="{C8AFFB4B-0A12-4A22-A9C8-DEA3270481A4}"/>
    <dgm:cxn modelId="{43042C5D-38AF-410B-89C5-4C94C1B543C4}" srcId="{B7BB846E-1C65-444E-A84B-2D78CF2CD026}" destId="{34BAD5D6-18B1-44A9-8C8E-DDC95F5E6B74}" srcOrd="0" destOrd="0" parTransId="{D6C0ED32-6F1B-4E62-9143-2583EC3CF5A2}" sibTransId="{0862B9D5-3A2A-41A4-9878-E3244BA1799D}"/>
    <dgm:cxn modelId="{E26FE15D-8056-4D5E-B967-B1493BB155F5}" type="presOf" srcId="{32EEE001-FBFD-4F9B-9647-9D1B8600585F}" destId="{AF7DBD8D-3C1A-4EC9-BB01-6AE43EEF09A5}" srcOrd="0" destOrd="0" presId="urn:microsoft.com/office/officeart/2008/layout/LinedList"/>
    <dgm:cxn modelId="{EF2B0B5F-EFDC-4B01-BEBC-A3A6D6D3DF14}" type="presOf" srcId="{14C97305-E7F3-4A87-BC07-32F18D2C1D7F}" destId="{1824C0B4-B9A7-4044-9F82-4395CEF06609}" srcOrd="0" destOrd="0" presId="urn:microsoft.com/office/officeart/2008/layout/LinedList"/>
    <dgm:cxn modelId="{D7A0F262-4D23-4120-A8D5-EF4743BB3CF4}" type="presOf" srcId="{2067E4AB-06A3-4E7F-B24D-344D49E4CDE1}" destId="{F7ABEF0D-FB45-4BC2-93FB-5B5F188236B9}" srcOrd="0" destOrd="0" presId="urn:microsoft.com/office/officeart/2008/layout/LinedList"/>
    <dgm:cxn modelId="{181E9747-026A-456A-8577-4A1889FD2F16}" type="presOf" srcId="{B7BB846E-1C65-444E-A84B-2D78CF2CD026}" destId="{771253F8-A2C9-4116-B01C-6CA166397718}" srcOrd="0" destOrd="0" presId="urn:microsoft.com/office/officeart/2008/layout/LinedList"/>
    <dgm:cxn modelId="{5A21144C-633F-43BB-AB46-35ED18F5D060}" type="presOf" srcId="{34BAD5D6-18B1-44A9-8C8E-DDC95F5E6B74}" destId="{1FC6E2FE-B1F8-4407-98AA-99EBF6EC0158}" srcOrd="0" destOrd="0" presId="urn:microsoft.com/office/officeart/2008/layout/LinedList"/>
    <dgm:cxn modelId="{C65A6052-F414-43DB-B17A-392B6648213E}" srcId="{B7BB846E-1C65-444E-A84B-2D78CF2CD026}" destId="{14C97305-E7F3-4A87-BC07-32F18D2C1D7F}" srcOrd="4" destOrd="0" parTransId="{ED08993B-3632-4E04-9B5D-1122A9595CA7}" sibTransId="{1651C303-5E71-44B0-87E8-EA1E242FB48D}"/>
    <dgm:cxn modelId="{0B5D6C58-D575-46A2-9F73-7F369A4518B3}" srcId="{B7BB846E-1C65-444E-A84B-2D78CF2CD026}" destId="{2067E4AB-06A3-4E7F-B24D-344D49E4CDE1}" srcOrd="5" destOrd="0" parTransId="{04B5078F-24D4-4A6D-8525-633B99664933}" sibTransId="{57B79967-32E7-4F58-9390-99BAF3E683C3}"/>
    <dgm:cxn modelId="{4E538D7F-B77B-4262-B7B5-E6B44140DDD3}" type="presOf" srcId="{58BD2735-9DA6-4DF7-B931-5BD195864CED}" destId="{2AE793F6-B629-449F-BFEE-962B0BB859A6}" srcOrd="0" destOrd="0" presId="urn:microsoft.com/office/officeart/2008/layout/LinedList"/>
    <dgm:cxn modelId="{14110FA9-AC3A-4C11-83D4-55F56F2D4DCC}" type="presOf" srcId="{0CE3BFA2-673E-47F5-8797-709B2F44F28B}" destId="{51432B2E-D47C-4A39-B1B6-42FCCE2466B0}" srcOrd="0" destOrd="0" presId="urn:microsoft.com/office/officeart/2008/layout/LinedList"/>
    <dgm:cxn modelId="{0738DAD5-9EBA-451E-843E-FE4DC69EE560}" srcId="{B7BB846E-1C65-444E-A84B-2D78CF2CD026}" destId="{32EEE001-FBFD-4F9B-9647-9D1B8600585F}" srcOrd="2" destOrd="0" parTransId="{233679F4-B040-42BB-902C-2F6020E31F09}" sibTransId="{8E903DB8-0134-4D8A-83DE-D939C145C1CA}"/>
    <dgm:cxn modelId="{9E3407E3-0008-4696-97E5-6D849F4945CD}" srcId="{B7BB846E-1C65-444E-A84B-2D78CF2CD026}" destId="{0CE3BFA2-673E-47F5-8797-709B2F44F28B}" srcOrd="3" destOrd="0" parTransId="{E21BB27A-6206-4AB7-96BA-69C7D63A1F3D}" sibTransId="{EBD993D3-D8F0-49CA-A4C6-CDC293F0FCC6}"/>
    <dgm:cxn modelId="{E45FFE77-73B8-4552-9383-6EF243631DA3}" type="presParOf" srcId="{771253F8-A2C9-4116-B01C-6CA166397718}" destId="{925C40D9-6594-4BB2-8731-71246EC09457}" srcOrd="0" destOrd="0" presId="urn:microsoft.com/office/officeart/2008/layout/LinedList"/>
    <dgm:cxn modelId="{DDB3F25B-28FA-4188-B42E-83EBF73A85FF}" type="presParOf" srcId="{771253F8-A2C9-4116-B01C-6CA166397718}" destId="{830797AF-C3FA-4F96-8CBB-178322FF226A}" srcOrd="1" destOrd="0" presId="urn:microsoft.com/office/officeart/2008/layout/LinedList"/>
    <dgm:cxn modelId="{6AEE6DDF-B113-4C82-812F-06138DEFF781}" type="presParOf" srcId="{830797AF-C3FA-4F96-8CBB-178322FF226A}" destId="{1FC6E2FE-B1F8-4407-98AA-99EBF6EC0158}" srcOrd="0" destOrd="0" presId="urn:microsoft.com/office/officeart/2008/layout/LinedList"/>
    <dgm:cxn modelId="{9A8A9233-AD5B-4EF7-B59D-620E35048B02}" type="presParOf" srcId="{830797AF-C3FA-4F96-8CBB-178322FF226A}" destId="{588B4878-24F2-4F0B-A1DB-FB088978D973}" srcOrd="1" destOrd="0" presId="urn:microsoft.com/office/officeart/2008/layout/LinedList"/>
    <dgm:cxn modelId="{597F1704-1099-4478-A92D-B1F166BB4F95}" type="presParOf" srcId="{771253F8-A2C9-4116-B01C-6CA166397718}" destId="{E8951E1B-BF06-4777-A396-9B1FE56B2B3B}" srcOrd="2" destOrd="0" presId="urn:microsoft.com/office/officeart/2008/layout/LinedList"/>
    <dgm:cxn modelId="{A902E1A5-CB8C-4219-8B62-60EC9027C310}" type="presParOf" srcId="{771253F8-A2C9-4116-B01C-6CA166397718}" destId="{B87DF864-ED11-46CF-8B2A-1591F4566741}" srcOrd="3" destOrd="0" presId="urn:microsoft.com/office/officeart/2008/layout/LinedList"/>
    <dgm:cxn modelId="{5B9AD7CE-D29C-4F18-B5EF-4A277F8AE38A}" type="presParOf" srcId="{B87DF864-ED11-46CF-8B2A-1591F4566741}" destId="{2AE793F6-B629-449F-BFEE-962B0BB859A6}" srcOrd="0" destOrd="0" presId="urn:microsoft.com/office/officeart/2008/layout/LinedList"/>
    <dgm:cxn modelId="{7299FE73-EB02-4185-8CBB-C8C85F7398FD}" type="presParOf" srcId="{B87DF864-ED11-46CF-8B2A-1591F4566741}" destId="{5687F641-E89D-47C1-BC62-EBBEE0C6903C}" srcOrd="1" destOrd="0" presId="urn:microsoft.com/office/officeart/2008/layout/LinedList"/>
    <dgm:cxn modelId="{A1094D81-1A4B-46F3-A91F-BDE310E3C8A2}" type="presParOf" srcId="{771253F8-A2C9-4116-B01C-6CA166397718}" destId="{89E39B41-67FE-4987-B78B-4DD00BE50CF9}" srcOrd="4" destOrd="0" presId="urn:microsoft.com/office/officeart/2008/layout/LinedList"/>
    <dgm:cxn modelId="{033B1DF8-2CD9-477A-B530-24F5EE2A6F7F}" type="presParOf" srcId="{771253F8-A2C9-4116-B01C-6CA166397718}" destId="{3E1D0501-0381-4736-80C8-C1F04B083671}" srcOrd="5" destOrd="0" presId="urn:microsoft.com/office/officeart/2008/layout/LinedList"/>
    <dgm:cxn modelId="{4EDCDD1F-DC6A-46E2-9AE9-B68816408AAB}" type="presParOf" srcId="{3E1D0501-0381-4736-80C8-C1F04B083671}" destId="{AF7DBD8D-3C1A-4EC9-BB01-6AE43EEF09A5}" srcOrd="0" destOrd="0" presId="urn:microsoft.com/office/officeart/2008/layout/LinedList"/>
    <dgm:cxn modelId="{DF06037F-8D73-440E-9E38-C906B2E3A233}" type="presParOf" srcId="{3E1D0501-0381-4736-80C8-C1F04B083671}" destId="{9C0F323C-8FBB-4403-A233-07317A4712E6}" srcOrd="1" destOrd="0" presId="urn:microsoft.com/office/officeart/2008/layout/LinedList"/>
    <dgm:cxn modelId="{DE393795-C808-4A88-ADCA-ADAE9372F07F}" type="presParOf" srcId="{771253F8-A2C9-4116-B01C-6CA166397718}" destId="{A7BE62E0-D893-46BE-8DCE-8045E009F6ED}" srcOrd="6" destOrd="0" presId="urn:microsoft.com/office/officeart/2008/layout/LinedList"/>
    <dgm:cxn modelId="{B76624F0-1CF1-4169-9593-4C02270BC8FC}" type="presParOf" srcId="{771253F8-A2C9-4116-B01C-6CA166397718}" destId="{7EE10B68-AB08-4009-9077-55F339ACB9AC}" srcOrd="7" destOrd="0" presId="urn:microsoft.com/office/officeart/2008/layout/LinedList"/>
    <dgm:cxn modelId="{54010428-CC03-4FB8-88C0-AB538AF888E1}" type="presParOf" srcId="{7EE10B68-AB08-4009-9077-55F339ACB9AC}" destId="{51432B2E-D47C-4A39-B1B6-42FCCE2466B0}" srcOrd="0" destOrd="0" presId="urn:microsoft.com/office/officeart/2008/layout/LinedList"/>
    <dgm:cxn modelId="{F029DBBE-0702-41F7-BA6A-B3EB77B18F14}" type="presParOf" srcId="{7EE10B68-AB08-4009-9077-55F339ACB9AC}" destId="{2824021E-18E1-43B4-BC4E-0A385476E477}" srcOrd="1" destOrd="0" presId="urn:microsoft.com/office/officeart/2008/layout/LinedList"/>
    <dgm:cxn modelId="{E1C2F42E-15D8-467A-8B0B-DB6CF39C3666}" type="presParOf" srcId="{771253F8-A2C9-4116-B01C-6CA166397718}" destId="{3F2540C6-1840-4C7C-B058-16436E857321}" srcOrd="8" destOrd="0" presId="urn:microsoft.com/office/officeart/2008/layout/LinedList"/>
    <dgm:cxn modelId="{0578303B-1610-4BD9-8203-F169D7EA1ABA}" type="presParOf" srcId="{771253F8-A2C9-4116-B01C-6CA166397718}" destId="{00DFAFF8-0686-4473-9F24-28CD84249368}" srcOrd="9" destOrd="0" presId="urn:microsoft.com/office/officeart/2008/layout/LinedList"/>
    <dgm:cxn modelId="{B8608DAB-94FA-479F-831A-62497FE2A750}" type="presParOf" srcId="{00DFAFF8-0686-4473-9F24-28CD84249368}" destId="{1824C0B4-B9A7-4044-9F82-4395CEF06609}" srcOrd="0" destOrd="0" presId="urn:microsoft.com/office/officeart/2008/layout/LinedList"/>
    <dgm:cxn modelId="{0F99A4C5-0C1B-4638-B61A-5F8ED9106315}" type="presParOf" srcId="{00DFAFF8-0686-4473-9F24-28CD84249368}" destId="{EC799768-969F-47CE-9DD6-1D22E162CA38}" srcOrd="1" destOrd="0" presId="urn:microsoft.com/office/officeart/2008/layout/LinedList"/>
    <dgm:cxn modelId="{7CF28B87-718A-4F55-B503-2DAB8BD3D9B2}" type="presParOf" srcId="{771253F8-A2C9-4116-B01C-6CA166397718}" destId="{EFEE093B-6B07-44FA-BAAB-559869A33287}" srcOrd="10" destOrd="0" presId="urn:microsoft.com/office/officeart/2008/layout/LinedList"/>
    <dgm:cxn modelId="{BB4B6AAB-36CD-4758-A2F9-C859F053740C}" type="presParOf" srcId="{771253F8-A2C9-4116-B01C-6CA166397718}" destId="{CDE63A05-4C2D-4B71-A388-D19DCD3A54D7}" srcOrd="11" destOrd="0" presId="urn:microsoft.com/office/officeart/2008/layout/LinedList"/>
    <dgm:cxn modelId="{DA5FA2B6-5FFF-40C6-A24C-0E0317AE905F}" type="presParOf" srcId="{CDE63A05-4C2D-4B71-A388-D19DCD3A54D7}" destId="{F7ABEF0D-FB45-4BC2-93FB-5B5F188236B9}" srcOrd="0" destOrd="0" presId="urn:microsoft.com/office/officeart/2008/layout/LinedList"/>
    <dgm:cxn modelId="{75399667-D226-4FC4-9DC9-764F3DDE975B}" type="presParOf" srcId="{CDE63A05-4C2D-4B71-A388-D19DCD3A54D7}" destId="{C64F2EA8-48FC-4520-AF75-3A5F6ACF905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4B9FC9-649F-415C-A63E-45A5A156E9F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4F09E8-7715-4583-A8C6-1EB1EC556CE8}">
      <dgm:prSet/>
      <dgm:spPr/>
      <dgm:t>
        <a:bodyPr/>
        <a:lstStyle/>
        <a:p>
          <a:r>
            <a:rPr lang="en-US" dirty="0"/>
            <a:t>Arrears: Unpaid balances from child/spousal support.</a:t>
          </a:r>
        </a:p>
      </dgm:t>
    </dgm:pt>
    <dgm:pt modelId="{E5A1EE78-0611-4AB7-8CE8-09C4E8466AC5}" type="parTrans" cxnId="{B80C72D1-C4F9-47AB-BF23-31231567E25A}">
      <dgm:prSet/>
      <dgm:spPr/>
      <dgm:t>
        <a:bodyPr/>
        <a:lstStyle/>
        <a:p>
          <a:endParaRPr lang="en-US"/>
        </a:p>
      </dgm:t>
    </dgm:pt>
    <dgm:pt modelId="{31E8C771-9B32-49C3-9375-572AAD0EA107}" type="sibTrans" cxnId="{B80C72D1-C4F9-47AB-BF23-31231567E25A}">
      <dgm:prSet/>
      <dgm:spPr/>
      <dgm:t>
        <a:bodyPr/>
        <a:lstStyle/>
        <a:p>
          <a:endParaRPr lang="en-US"/>
        </a:p>
      </dgm:t>
    </dgm:pt>
    <dgm:pt modelId="{9FDB8E5E-F259-4620-9768-009A46D504D7}">
      <dgm:prSet/>
      <dgm:spPr/>
      <dgm:t>
        <a:bodyPr/>
        <a:lstStyle/>
        <a:p>
          <a:r>
            <a:rPr lang="en-US" dirty="0"/>
            <a:t>Includes principal and interest.</a:t>
          </a:r>
        </a:p>
      </dgm:t>
    </dgm:pt>
    <dgm:pt modelId="{CFA8926F-16C5-4F00-98CB-9CEC9B994679}" type="parTrans" cxnId="{22620169-5415-4A12-A6A2-41970DF973BF}">
      <dgm:prSet/>
      <dgm:spPr/>
      <dgm:t>
        <a:bodyPr/>
        <a:lstStyle/>
        <a:p>
          <a:endParaRPr lang="en-US"/>
        </a:p>
      </dgm:t>
    </dgm:pt>
    <dgm:pt modelId="{46A1F43A-A498-43E9-9CFA-F5A5D07D3720}" type="sibTrans" cxnId="{22620169-5415-4A12-A6A2-41970DF973BF}">
      <dgm:prSet/>
      <dgm:spPr/>
      <dgm:t>
        <a:bodyPr/>
        <a:lstStyle/>
        <a:p>
          <a:endParaRPr lang="en-US"/>
        </a:p>
      </dgm:t>
    </dgm:pt>
    <dgm:pt modelId="{885A0839-B62B-4129-B282-48D7E303BAD1}">
      <dgm:prSet/>
      <dgm:spPr/>
      <dgm:t>
        <a:bodyPr/>
        <a:lstStyle/>
        <a:p>
          <a:r>
            <a:rPr lang="en-US" dirty="0"/>
            <a:t>Principal Arrears: Unpaid support. Subtract monthly payment from the monthly obligation</a:t>
          </a:r>
        </a:p>
      </dgm:t>
    </dgm:pt>
    <dgm:pt modelId="{63E7F076-E924-45B1-8F80-F6D335646FD8}" type="parTrans" cxnId="{9C0BD1CC-D9FE-40EC-97F4-42ED7E15853B}">
      <dgm:prSet/>
      <dgm:spPr/>
      <dgm:t>
        <a:bodyPr/>
        <a:lstStyle/>
        <a:p>
          <a:endParaRPr lang="en-US"/>
        </a:p>
      </dgm:t>
    </dgm:pt>
    <dgm:pt modelId="{97717B0A-077E-4C39-9A09-273A566D93F2}" type="sibTrans" cxnId="{9C0BD1CC-D9FE-40EC-97F4-42ED7E15853B}">
      <dgm:prSet/>
      <dgm:spPr/>
      <dgm:t>
        <a:bodyPr/>
        <a:lstStyle/>
        <a:p>
          <a:endParaRPr lang="en-US"/>
        </a:p>
      </dgm:t>
    </dgm:pt>
    <dgm:pt modelId="{48688E78-7308-4058-B4AA-C5720A40F804}">
      <dgm:prSet/>
      <dgm:spPr/>
      <dgm:t>
        <a:bodyPr/>
        <a:lstStyle/>
        <a:p>
          <a:r>
            <a:rPr lang="en-US" dirty="0"/>
            <a:t>Interest Arrears: Charge Interest only on principal.</a:t>
          </a:r>
        </a:p>
      </dgm:t>
    </dgm:pt>
    <dgm:pt modelId="{B2209099-5638-47FC-BEC2-780CD6EF0A44}" type="parTrans" cxnId="{D4AAEF5A-011E-4541-B41F-524739748C90}">
      <dgm:prSet/>
      <dgm:spPr/>
      <dgm:t>
        <a:bodyPr/>
        <a:lstStyle/>
        <a:p>
          <a:endParaRPr lang="en-US"/>
        </a:p>
      </dgm:t>
    </dgm:pt>
    <dgm:pt modelId="{F46883F7-B4BF-40A4-9277-2056911CACC1}" type="sibTrans" cxnId="{D4AAEF5A-011E-4541-B41F-524739748C90}">
      <dgm:prSet/>
      <dgm:spPr/>
      <dgm:t>
        <a:bodyPr/>
        <a:lstStyle/>
        <a:p>
          <a:endParaRPr lang="en-US"/>
        </a:p>
      </dgm:t>
    </dgm:pt>
    <dgm:pt modelId="{FA759E8B-3996-4CCA-8695-9C6A12EB9372}">
      <dgm:prSet/>
      <dgm:spPr/>
      <dgm:t>
        <a:bodyPr/>
        <a:lstStyle/>
        <a:p>
          <a:r>
            <a:rPr lang="en-US" dirty="0"/>
            <a:t>Credit Balances: Principal overpayments that reduce future obligations.</a:t>
          </a:r>
        </a:p>
      </dgm:t>
    </dgm:pt>
    <dgm:pt modelId="{90AE3A2B-61C2-4E21-9BFF-C0CB22169D19}" type="parTrans" cxnId="{2CC005B7-42D3-4CA0-B318-C3FE6D4481C4}">
      <dgm:prSet/>
      <dgm:spPr/>
      <dgm:t>
        <a:bodyPr/>
        <a:lstStyle/>
        <a:p>
          <a:endParaRPr lang="en-US"/>
        </a:p>
      </dgm:t>
    </dgm:pt>
    <dgm:pt modelId="{5355B796-A11D-4FD3-AA9D-5F0A9BFC4811}" type="sibTrans" cxnId="{2CC005B7-42D3-4CA0-B318-C3FE6D4481C4}">
      <dgm:prSet/>
      <dgm:spPr/>
      <dgm:t>
        <a:bodyPr/>
        <a:lstStyle/>
        <a:p>
          <a:endParaRPr lang="en-US"/>
        </a:p>
      </dgm:t>
    </dgm:pt>
    <dgm:pt modelId="{EA47F526-67F7-484F-B85D-AE0B855AD098}" type="pres">
      <dgm:prSet presAssocID="{914B9FC9-649F-415C-A63E-45A5A156E9FD}" presName="linear" presStyleCnt="0">
        <dgm:presLayoutVars>
          <dgm:animLvl val="lvl"/>
          <dgm:resizeHandles val="exact"/>
        </dgm:presLayoutVars>
      </dgm:prSet>
      <dgm:spPr/>
    </dgm:pt>
    <dgm:pt modelId="{9E1D2151-A542-47E1-8D23-150AF92A7D1D}" type="pres">
      <dgm:prSet presAssocID="{124F09E8-7715-4583-A8C6-1EB1EC556CE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F0D141C-195A-463F-B2CD-54ECA075F40D}" type="pres">
      <dgm:prSet presAssocID="{31E8C771-9B32-49C3-9375-572AAD0EA107}" presName="spacer" presStyleCnt="0"/>
      <dgm:spPr/>
    </dgm:pt>
    <dgm:pt modelId="{F10AED71-B6E4-436C-BAE1-FA37ABA4E21E}" type="pres">
      <dgm:prSet presAssocID="{9FDB8E5E-F259-4620-9768-009A46D504D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122726C-D979-4B43-A1DC-20C4A7A81CBA}" type="pres">
      <dgm:prSet presAssocID="{46A1F43A-A498-43E9-9CFA-F5A5D07D3720}" presName="spacer" presStyleCnt="0"/>
      <dgm:spPr/>
    </dgm:pt>
    <dgm:pt modelId="{2A9447E0-99EE-42A9-B83F-A05FD2CB5569}" type="pres">
      <dgm:prSet presAssocID="{885A0839-B62B-4129-B282-48D7E303BAD1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AFD7CDF-31FF-43F2-91A7-4825E3D5329B}" type="pres">
      <dgm:prSet presAssocID="{97717B0A-077E-4C39-9A09-273A566D93F2}" presName="spacer" presStyleCnt="0"/>
      <dgm:spPr/>
    </dgm:pt>
    <dgm:pt modelId="{F5C0F63F-BC59-44CF-9D81-728059CF61BD}" type="pres">
      <dgm:prSet presAssocID="{48688E78-7308-4058-B4AA-C5720A40F80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AA5F9E1-BE4C-4A6D-8C38-3E594FADC5BF}" type="pres">
      <dgm:prSet presAssocID="{F46883F7-B4BF-40A4-9277-2056911CACC1}" presName="spacer" presStyleCnt="0"/>
      <dgm:spPr/>
    </dgm:pt>
    <dgm:pt modelId="{13E66D7E-8537-4CF1-BECF-1A12631C84DD}" type="pres">
      <dgm:prSet presAssocID="{FA759E8B-3996-4CCA-8695-9C6A12EB9372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0473C61-4994-4946-B0C2-E51FE275C369}" type="presOf" srcId="{FA759E8B-3996-4CCA-8695-9C6A12EB9372}" destId="{13E66D7E-8537-4CF1-BECF-1A12631C84DD}" srcOrd="0" destOrd="0" presId="urn:microsoft.com/office/officeart/2005/8/layout/vList2"/>
    <dgm:cxn modelId="{B7609244-A108-49CB-8722-A6788A64277A}" type="presOf" srcId="{124F09E8-7715-4583-A8C6-1EB1EC556CE8}" destId="{9E1D2151-A542-47E1-8D23-150AF92A7D1D}" srcOrd="0" destOrd="0" presId="urn:microsoft.com/office/officeart/2005/8/layout/vList2"/>
    <dgm:cxn modelId="{22620169-5415-4A12-A6A2-41970DF973BF}" srcId="{914B9FC9-649F-415C-A63E-45A5A156E9FD}" destId="{9FDB8E5E-F259-4620-9768-009A46D504D7}" srcOrd="1" destOrd="0" parTransId="{CFA8926F-16C5-4F00-98CB-9CEC9B994679}" sibTransId="{46A1F43A-A498-43E9-9CFA-F5A5D07D3720}"/>
    <dgm:cxn modelId="{D4AAEF5A-011E-4541-B41F-524739748C90}" srcId="{914B9FC9-649F-415C-A63E-45A5A156E9FD}" destId="{48688E78-7308-4058-B4AA-C5720A40F804}" srcOrd="3" destOrd="0" parTransId="{B2209099-5638-47FC-BEC2-780CD6EF0A44}" sibTransId="{F46883F7-B4BF-40A4-9277-2056911CACC1}"/>
    <dgm:cxn modelId="{2CC005B7-42D3-4CA0-B318-C3FE6D4481C4}" srcId="{914B9FC9-649F-415C-A63E-45A5A156E9FD}" destId="{FA759E8B-3996-4CCA-8695-9C6A12EB9372}" srcOrd="4" destOrd="0" parTransId="{90AE3A2B-61C2-4E21-9BFF-C0CB22169D19}" sibTransId="{5355B796-A11D-4FD3-AA9D-5F0A9BFC4811}"/>
    <dgm:cxn modelId="{9C0BD1CC-D9FE-40EC-97F4-42ED7E15853B}" srcId="{914B9FC9-649F-415C-A63E-45A5A156E9FD}" destId="{885A0839-B62B-4129-B282-48D7E303BAD1}" srcOrd="2" destOrd="0" parTransId="{63E7F076-E924-45B1-8F80-F6D335646FD8}" sibTransId="{97717B0A-077E-4C39-9A09-273A566D93F2}"/>
    <dgm:cxn modelId="{B80C72D1-C4F9-47AB-BF23-31231567E25A}" srcId="{914B9FC9-649F-415C-A63E-45A5A156E9FD}" destId="{124F09E8-7715-4583-A8C6-1EB1EC556CE8}" srcOrd="0" destOrd="0" parTransId="{E5A1EE78-0611-4AB7-8CE8-09C4E8466AC5}" sibTransId="{31E8C771-9B32-49C3-9375-572AAD0EA107}"/>
    <dgm:cxn modelId="{B81FA4DF-9370-40E5-BF1F-817D9C243FDD}" type="presOf" srcId="{914B9FC9-649F-415C-A63E-45A5A156E9FD}" destId="{EA47F526-67F7-484F-B85D-AE0B855AD098}" srcOrd="0" destOrd="0" presId="urn:microsoft.com/office/officeart/2005/8/layout/vList2"/>
    <dgm:cxn modelId="{7CC316F1-CE89-44D6-A6A5-EBF46A750B52}" type="presOf" srcId="{48688E78-7308-4058-B4AA-C5720A40F804}" destId="{F5C0F63F-BC59-44CF-9D81-728059CF61BD}" srcOrd="0" destOrd="0" presId="urn:microsoft.com/office/officeart/2005/8/layout/vList2"/>
    <dgm:cxn modelId="{083A06F8-EEC4-4A22-92B2-202123D18FFB}" type="presOf" srcId="{9FDB8E5E-F259-4620-9768-009A46D504D7}" destId="{F10AED71-B6E4-436C-BAE1-FA37ABA4E21E}" srcOrd="0" destOrd="0" presId="urn:microsoft.com/office/officeart/2005/8/layout/vList2"/>
    <dgm:cxn modelId="{190398F8-039E-41E1-B0A4-86A1BC1C4A8C}" type="presOf" srcId="{885A0839-B62B-4129-B282-48D7E303BAD1}" destId="{2A9447E0-99EE-42A9-B83F-A05FD2CB5569}" srcOrd="0" destOrd="0" presId="urn:microsoft.com/office/officeart/2005/8/layout/vList2"/>
    <dgm:cxn modelId="{01462CC8-6FEA-4A41-9D67-8CBB60F28329}" type="presParOf" srcId="{EA47F526-67F7-484F-B85D-AE0B855AD098}" destId="{9E1D2151-A542-47E1-8D23-150AF92A7D1D}" srcOrd="0" destOrd="0" presId="urn:microsoft.com/office/officeart/2005/8/layout/vList2"/>
    <dgm:cxn modelId="{6E165FEA-DAF8-461C-859B-4C6B25667436}" type="presParOf" srcId="{EA47F526-67F7-484F-B85D-AE0B855AD098}" destId="{DF0D141C-195A-463F-B2CD-54ECA075F40D}" srcOrd="1" destOrd="0" presId="urn:microsoft.com/office/officeart/2005/8/layout/vList2"/>
    <dgm:cxn modelId="{93E74ADE-F798-442C-965B-0912FFEE9DDC}" type="presParOf" srcId="{EA47F526-67F7-484F-B85D-AE0B855AD098}" destId="{F10AED71-B6E4-436C-BAE1-FA37ABA4E21E}" srcOrd="2" destOrd="0" presId="urn:microsoft.com/office/officeart/2005/8/layout/vList2"/>
    <dgm:cxn modelId="{91CD67C7-B199-49B8-9D04-247BA27CF704}" type="presParOf" srcId="{EA47F526-67F7-484F-B85D-AE0B855AD098}" destId="{0122726C-D979-4B43-A1DC-20C4A7A81CBA}" srcOrd="3" destOrd="0" presId="urn:microsoft.com/office/officeart/2005/8/layout/vList2"/>
    <dgm:cxn modelId="{BBEF8213-511C-4E1E-941E-F583C88FE4D7}" type="presParOf" srcId="{EA47F526-67F7-484F-B85D-AE0B855AD098}" destId="{2A9447E0-99EE-42A9-B83F-A05FD2CB5569}" srcOrd="4" destOrd="0" presId="urn:microsoft.com/office/officeart/2005/8/layout/vList2"/>
    <dgm:cxn modelId="{BC2031CC-3B1A-45B1-98F8-F7F692C0EAF9}" type="presParOf" srcId="{EA47F526-67F7-484F-B85D-AE0B855AD098}" destId="{5AFD7CDF-31FF-43F2-91A7-4825E3D5329B}" srcOrd="5" destOrd="0" presId="urn:microsoft.com/office/officeart/2005/8/layout/vList2"/>
    <dgm:cxn modelId="{10EAAB6C-857D-4046-B47C-370452C7ACA3}" type="presParOf" srcId="{EA47F526-67F7-484F-B85D-AE0B855AD098}" destId="{F5C0F63F-BC59-44CF-9D81-728059CF61BD}" srcOrd="6" destOrd="0" presId="urn:microsoft.com/office/officeart/2005/8/layout/vList2"/>
    <dgm:cxn modelId="{CD6DFCF5-202A-4248-9A47-C083D673D6C5}" type="presParOf" srcId="{EA47F526-67F7-484F-B85D-AE0B855AD098}" destId="{8AA5F9E1-BE4C-4A6D-8C38-3E594FADC5BF}" srcOrd="7" destOrd="0" presId="urn:microsoft.com/office/officeart/2005/8/layout/vList2"/>
    <dgm:cxn modelId="{A454E0B9-49FC-4230-8F26-81D1194E3A03}" type="presParOf" srcId="{EA47F526-67F7-484F-B85D-AE0B855AD098}" destId="{13E66D7E-8537-4CF1-BECF-1A12631C84D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2336A4-4A09-468F-8F4B-0C5A363992D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B6F1CA7-77A3-46AD-B1FA-30C3362F7AAB}">
      <dgm:prSet/>
      <dgm:spPr/>
      <dgm:t>
        <a:bodyPr/>
        <a:lstStyle/>
        <a:p>
          <a:r>
            <a:rPr lang="en-US"/>
            <a:t>- 6% simple annual interest = 0.5% monthly.</a:t>
          </a:r>
        </a:p>
      </dgm:t>
    </dgm:pt>
    <dgm:pt modelId="{6A53207C-5A8C-4409-BE82-E0C2AAB529EF}" type="parTrans" cxnId="{1B0042B3-F2AD-40D0-95B3-C8309745BD9E}">
      <dgm:prSet/>
      <dgm:spPr/>
      <dgm:t>
        <a:bodyPr/>
        <a:lstStyle/>
        <a:p>
          <a:endParaRPr lang="en-US"/>
        </a:p>
      </dgm:t>
    </dgm:pt>
    <dgm:pt modelId="{91472B09-2B87-46B0-99CE-0F90CB53701B}" type="sibTrans" cxnId="{1B0042B3-F2AD-40D0-95B3-C8309745BD9E}">
      <dgm:prSet/>
      <dgm:spPr/>
      <dgm:t>
        <a:bodyPr/>
        <a:lstStyle/>
        <a:p>
          <a:endParaRPr lang="en-US"/>
        </a:p>
      </dgm:t>
    </dgm:pt>
    <dgm:pt modelId="{590863A8-0D4F-46FE-9AA4-CC5523F8DDC4}">
      <dgm:prSet/>
      <dgm:spPr/>
      <dgm:t>
        <a:bodyPr/>
        <a:lstStyle/>
        <a:p>
          <a:r>
            <a:rPr lang="en-US"/>
            <a:t>- Formula: Principal × 0.005 = monthly interest.</a:t>
          </a:r>
        </a:p>
      </dgm:t>
    </dgm:pt>
    <dgm:pt modelId="{AFA4FB27-AE39-4A90-8DC4-DAD35720499A}" type="parTrans" cxnId="{6CDEEADA-F8F6-498D-B0B2-8BDF343F3F8B}">
      <dgm:prSet/>
      <dgm:spPr/>
      <dgm:t>
        <a:bodyPr/>
        <a:lstStyle/>
        <a:p>
          <a:endParaRPr lang="en-US"/>
        </a:p>
      </dgm:t>
    </dgm:pt>
    <dgm:pt modelId="{2B2D1FA3-777B-42F4-B84B-549761404443}" type="sibTrans" cxnId="{6CDEEADA-F8F6-498D-B0B2-8BDF343F3F8B}">
      <dgm:prSet/>
      <dgm:spPr/>
      <dgm:t>
        <a:bodyPr/>
        <a:lstStyle/>
        <a:p>
          <a:endParaRPr lang="en-US"/>
        </a:p>
      </dgm:t>
    </dgm:pt>
    <dgm:pt modelId="{A7E3EC7E-37D3-4113-AE47-47ACC4DBAFF3}" type="pres">
      <dgm:prSet presAssocID="{302336A4-4A09-468F-8F4B-0C5A363992D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D2F0FB4-9401-48F8-ABE7-694B5094C7A2}" type="pres">
      <dgm:prSet presAssocID="{5B6F1CA7-77A3-46AD-B1FA-30C3362F7AAB}" presName="hierRoot1" presStyleCnt="0"/>
      <dgm:spPr/>
    </dgm:pt>
    <dgm:pt modelId="{FE3FD8C7-A8D3-421F-B2D3-B4CD20872F3C}" type="pres">
      <dgm:prSet presAssocID="{5B6F1CA7-77A3-46AD-B1FA-30C3362F7AAB}" presName="composite" presStyleCnt="0"/>
      <dgm:spPr/>
    </dgm:pt>
    <dgm:pt modelId="{7687DD68-61D4-4664-94FC-4E0AB3F19D9C}" type="pres">
      <dgm:prSet presAssocID="{5B6F1CA7-77A3-46AD-B1FA-30C3362F7AAB}" presName="background" presStyleLbl="node0" presStyleIdx="0" presStyleCnt="2"/>
      <dgm:spPr/>
    </dgm:pt>
    <dgm:pt modelId="{3A280CCC-DCD4-4A2A-B5F8-FE1DCE2E0363}" type="pres">
      <dgm:prSet presAssocID="{5B6F1CA7-77A3-46AD-B1FA-30C3362F7AAB}" presName="text" presStyleLbl="fgAcc0" presStyleIdx="0" presStyleCnt="2">
        <dgm:presLayoutVars>
          <dgm:chPref val="3"/>
        </dgm:presLayoutVars>
      </dgm:prSet>
      <dgm:spPr/>
    </dgm:pt>
    <dgm:pt modelId="{FD20F1A6-CF59-49A4-B332-662E922715B6}" type="pres">
      <dgm:prSet presAssocID="{5B6F1CA7-77A3-46AD-B1FA-30C3362F7AAB}" presName="hierChild2" presStyleCnt="0"/>
      <dgm:spPr/>
    </dgm:pt>
    <dgm:pt modelId="{9AE0F0F3-BE4A-4F7B-8FA6-8A0C54E88B03}" type="pres">
      <dgm:prSet presAssocID="{590863A8-0D4F-46FE-9AA4-CC5523F8DDC4}" presName="hierRoot1" presStyleCnt="0"/>
      <dgm:spPr/>
    </dgm:pt>
    <dgm:pt modelId="{D50BE6F2-DA77-4433-B36B-4E0300A40E12}" type="pres">
      <dgm:prSet presAssocID="{590863A8-0D4F-46FE-9AA4-CC5523F8DDC4}" presName="composite" presStyleCnt="0"/>
      <dgm:spPr/>
    </dgm:pt>
    <dgm:pt modelId="{49BA7624-534D-4B3C-9C5E-2DC55058FAAF}" type="pres">
      <dgm:prSet presAssocID="{590863A8-0D4F-46FE-9AA4-CC5523F8DDC4}" presName="background" presStyleLbl="node0" presStyleIdx="1" presStyleCnt="2"/>
      <dgm:spPr/>
    </dgm:pt>
    <dgm:pt modelId="{D0C907AA-6E79-4DD6-98C5-C4ED7A2F4CC4}" type="pres">
      <dgm:prSet presAssocID="{590863A8-0D4F-46FE-9AA4-CC5523F8DDC4}" presName="text" presStyleLbl="fgAcc0" presStyleIdx="1" presStyleCnt="2">
        <dgm:presLayoutVars>
          <dgm:chPref val="3"/>
        </dgm:presLayoutVars>
      </dgm:prSet>
      <dgm:spPr/>
    </dgm:pt>
    <dgm:pt modelId="{F1749BCB-631A-4BEA-85F0-88CE8F1BBE0F}" type="pres">
      <dgm:prSet presAssocID="{590863A8-0D4F-46FE-9AA4-CC5523F8DDC4}" presName="hierChild2" presStyleCnt="0"/>
      <dgm:spPr/>
    </dgm:pt>
  </dgm:ptLst>
  <dgm:cxnLst>
    <dgm:cxn modelId="{40F9331F-E623-4F6D-9E5A-0CA7CF5625B6}" type="presOf" srcId="{5B6F1CA7-77A3-46AD-B1FA-30C3362F7AAB}" destId="{3A280CCC-DCD4-4A2A-B5F8-FE1DCE2E0363}" srcOrd="0" destOrd="0" presId="urn:microsoft.com/office/officeart/2005/8/layout/hierarchy1"/>
    <dgm:cxn modelId="{31C2FC43-2914-428D-AD80-2264F87A5950}" type="presOf" srcId="{302336A4-4A09-468F-8F4B-0C5A363992D9}" destId="{A7E3EC7E-37D3-4113-AE47-47ACC4DBAFF3}" srcOrd="0" destOrd="0" presId="urn:microsoft.com/office/officeart/2005/8/layout/hierarchy1"/>
    <dgm:cxn modelId="{9B4E4584-2F3F-415E-9AF4-88CC78E28647}" type="presOf" srcId="{590863A8-0D4F-46FE-9AA4-CC5523F8DDC4}" destId="{D0C907AA-6E79-4DD6-98C5-C4ED7A2F4CC4}" srcOrd="0" destOrd="0" presId="urn:microsoft.com/office/officeart/2005/8/layout/hierarchy1"/>
    <dgm:cxn modelId="{1B0042B3-F2AD-40D0-95B3-C8309745BD9E}" srcId="{302336A4-4A09-468F-8F4B-0C5A363992D9}" destId="{5B6F1CA7-77A3-46AD-B1FA-30C3362F7AAB}" srcOrd="0" destOrd="0" parTransId="{6A53207C-5A8C-4409-BE82-E0C2AAB529EF}" sibTransId="{91472B09-2B87-46B0-99CE-0F90CB53701B}"/>
    <dgm:cxn modelId="{6CDEEADA-F8F6-498D-B0B2-8BDF343F3F8B}" srcId="{302336A4-4A09-468F-8F4B-0C5A363992D9}" destId="{590863A8-0D4F-46FE-9AA4-CC5523F8DDC4}" srcOrd="1" destOrd="0" parTransId="{AFA4FB27-AE39-4A90-8DC4-DAD35720499A}" sibTransId="{2B2D1FA3-777B-42F4-B84B-549761404443}"/>
    <dgm:cxn modelId="{84F38DA2-C2D2-47CB-8DD3-CF8F477F6579}" type="presParOf" srcId="{A7E3EC7E-37D3-4113-AE47-47ACC4DBAFF3}" destId="{8D2F0FB4-9401-48F8-ABE7-694B5094C7A2}" srcOrd="0" destOrd="0" presId="urn:microsoft.com/office/officeart/2005/8/layout/hierarchy1"/>
    <dgm:cxn modelId="{0AD75EFD-D86C-4D15-9DE5-4F4B8A36AB81}" type="presParOf" srcId="{8D2F0FB4-9401-48F8-ABE7-694B5094C7A2}" destId="{FE3FD8C7-A8D3-421F-B2D3-B4CD20872F3C}" srcOrd="0" destOrd="0" presId="urn:microsoft.com/office/officeart/2005/8/layout/hierarchy1"/>
    <dgm:cxn modelId="{F91094A0-2EF0-403D-8B5B-BFFB0EFBD1E4}" type="presParOf" srcId="{FE3FD8C7-A8D3-421F-B2D3-B4CD20872F3C}" destId="{7687DD68-61D4-4664-94FC-4E0AB3F19D9C}" srcOrd="0" destOrd="0" presId="urn:microsoft.com/office/officeart/2005/8/layout/hierarchy1"/>
    <dgm:cxn modelId="{6F082912-3E9D-4E4E-9D77-64890C86371E}" type="presParOf" srcId="{FE3FD8C7-A8D3-421F-B2D3-B4CD20872F3C}" destId="{3A280CCC-DCD4-4A2A-B5F8-FE1DCE2E0363}" srcOrd="1" destOrd="0" presId="urn:microsoft.com/office/officeart/2005/8/layout/hierarchy1"/>
    <dgm:cxn modelId="{3AF058A7-5E6C-40A0-A6DB-4DBEAFB6BC70}" type="presParOf" srcId="{8D2F0FB4-9401-48F8-ABE7-694B5094C7A2}" destId="{FD20F1A6-CF59-49A4-B332-662E922715B6}" srcOrd="1" destOrd="0" presId="urn:microsoft.com/office/officeart/2005/8/layout/hierarchy1"/>
    <dgm:cxn modelId="{3839DDF2-9CB3-458F-9F3A-E97D32ABD457}" type="presParOf" srcId="{A7E3EC7E-37D3-4113-AE47-47ACC4DBAFF3}" destId="{9AE0F0F3-BE4A-4F7B-8FA6-8A0C54E88B03}" srcOrd="1" destOrd="0" presId="urn:microsoft.com/office/officeart/2005/8/layout/hierarchy1"/>
    <dgm:cxn modelId="{70370FD9-E716-4257-88E8-A8BA96CD1415}" type="presParOf" srcId="{9AE0F0F3-BE4A-4F7B-8FA6-8A0C54E88B03}" destId="{D50BE6F2-DA77-4433-B36B-4E0300A40E12}" srcOrd="0" destOrd="0" presId="urn:microsoft.com/office/officeart/2005/8/layout/hierarchy1"/>
    <dgm:cxn modelId="{50F82FB1-A5F3-41C9-97C9-16645353DF6A}" type="presParOf" srcId="{D50BE6F2-DA77-4433-B36B-4E0300A40E12}" destId="{49BA7624-534D-4B3C-9C5E-2DC55058FAAF}" srcOrd="0" destOrd="0" presId="urn:microsoft.com/office/officeart/2005/8/layout/hierarchy1"/>
    <dgm:cxn modelId="{E12942D9-45A3-45BF-97E1-8EFB73EE0614}" type="presParOf" srcId="{D50BE6F2-DA77-4433-B36B-4E0300A40E12}" destId="{D0C907AA-6E79-4DD6-98C5-C4ED7A2F4CC4}" srcOrd="1" destOrd="0" presId="urn:microsoft.com/office/officeart/2005/8/layout/hierarchy1"/>
    <dgm:cxn modelId="{8AC014B2-B358-42A4-A985-A019C9A985A5}" type="presParOf" srcId="{9AE0F0F3-BE4A-4F7B-8FA6-8A0C54E88B03}" destId="{F1749BCB-631A-4BEA-85F0-88CE8F1BBE0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1B5B27-3F04-4B78-8B1C-1981ECDCFBBC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20C4B46-A827-41D4-AFAA-F42862DBEA73}">
      <dgm:prSet/>
      <dgm:spPr/>
      <dgm:t>
        <a:bodyPr/>
        <a:lstStyle/>
        <a:p>
          <a:r>
            <a:rPr lang="en-US">
              <a:hlinkClick xmlns:r="http://schemas.openxmlformats.org/officeDocument/2006/relationships" r:id="rId1"/>
            </a:rPr>
            <a:t>https://arrearagecalculator.com</a:t>
          </a:r>
          <a:endParaRPr lang="en-US"/>
        </a:p>
      </dgm:t>
    </dgm:pt>
    <dgm:pt modelId="{0BD19D23-7C88-462F-8CF4-A72D8D9A8EE7}" type="parTrans" cxnId="{CE883E71-9EC3-404A-9BA0-3F911BCB5844}">
      <dgm:prSet/>
      <dgm:spPr/>
      <dgm:t>
        <a:bodyPr/>
        <a:lstStyle/>
        <a:p>
          <a:endParaRPr lang="en-US"/>
        </a:p>
      </dgm:t>
    </dgm:pt>
    <dgm:pt modelId="{E56C0F1C-A2A6-4097-AB76-99CE89C12E14}" type="sibTrans" cxnId="{CE883E71-9EC3-404A-9BA0-3F911BCB5844}">
      <dgm:prSet/>
      <dgm:spPr/>
      <dgm:t>
        <a:bodyPr/>
        <a:lstStyle/>
        <a:p>
          <a:endParaRPr lang="en-US"/>
        </a:p>
      </dgm:t>
    </dgm:pt>
    <dgm:pt modelId="{0078B797-B426-40B0-A8B2-5638B8E818D5}">
      <dgm:prSet/>
      <dgm:spPr/>
      <dgm:t>
        <a:bodyPr/>
        <a:lstStyle/>
        <a:p>
          <a:r>
            <a:rPr lang="en-US"/>
            <a:t>Run through an Initial Petition</a:t>
          </a:r>
        </a:p>
      </dgm:t>
    </dgm:pt>
    <dgm:pt modelId="{528E7865-A5F9-4F0F-84D3-09180BDE113C}" type="parTrans" cxnId="{2FD4396A-EE6D-4D4F-98D8-FB8143BB58ED}">
      <dgm:prSet/>
      <dgm:spPr/>
      <dgm:t>
        <a:bodyPr/>
        <a:lstStyle/>
        <a:p>
          <a:endParaRPr lang="en-US"/>
        </a:p>
      </dgm:t>
    </dgm:pt>
    <dgm:pt modelId="{77CE8032-E45D-4B5D-96DD-782D98646BD1}" type="sibTrans" cxnId="{2FD4396A-EE6D-4D4F-98D8-FB8143BB58ED}">
      <dgm:prSet/>
      <dgm:spPr/>
      <dgm:t>
        <a:bodyPr/>
        <a:lstStyle/>
        <a:p>
          <a:endParaRPr lang="en-US"/>
        </a:p>
      </dgm:t>
    </dgm:pt>
    <dgm:pt modelId="{9A49DB66-486E-4192-BA65-43CB1DF456B7}">
      <dgm:prSet/>
      <dgm:spPr/>
      <dgm:t>
        <a:bodyPr/>
        <a:lstStyle/>
        <a:p>
          <a:r>
            <a:rPr lang="en-US" dirty="0"/>
            <a:t>Run through a modification</a:t>
          </a:r>
        </a:p>
      </dgm:t>
    </dgm:pt>
    <dgm:pt modelId="{192D249C-0E98-4D2E-91DA-0C2754B9609B}" type="parTrans" cxnId="{335D8928-9B9E-4188-8AA9-10D8E1DA126B}">
      <dgm:prSet/>
      <dgm:spPr/>
      <dgm:t>
        <a:bodyPr/>
        <a:lstStyle/>
        <a:p>
          <a:endParaRPr lang="en-US"/>
        </a:p>
      </dgm:t>
    </dgm:pt>
    <dgm:pt modelId="{582C0E47-3651-407D-B952-A233CE4D8A4E}" type="sibTrans" cxnId="{335D8928-9B9E-4188-8AA9-10D8E1DA126B}">
      <dgm:prSet/>
      <dgm:spPr/>
      <dgm:t>
        <a:bodyPr/>
        <a:lstStyle/>
        <a:p>
          <a:endParaRPr lang="en-US"/>
        </a:p>
      </dgm:t>
    </dgm:pt>
    <dgm:pt modelId="{E98043DC-C6A5-4429-9744-ABF2DED63189}">
      <dgm:prSet/>
      <dgm:spPr/>
      <dgm:t>
        <a:bodyPr/>
        <a:lstStyle/>
        <a:p>
          <a:r>
            <a:rPr lang="en-US" dirty="0"/>
            <a:t>Multiple Changes in Support Amount Overtime</a:t>
          </a:r>
        </a:p>
      </dgm:t>
    </dgm:pt>
    <dgm:pt modelId="{D7859AA6-0E23-44F3-BB70-47EC21D65013}" type="parTrans" cxnId="{F1C81B4B-B94B-4E35-B97B-AF104BC4648C}">
      <dgm:prSet/>
      <dgm:spPr/>
      <dgm:t>
        <a:bodyPr/>
        <a:lstStyle/>
        <a:p>
          <a:endParaRPr lang="en-US"/>
        </a:p>
      </dgm:t>
    </dgm:pt>
    <dgm:pt modelId="{093C3858-57A4-4BA7-BBAA-E274668ECD79}" type="sibTrans" cxnId="{F1C81B4B-B94B-4E35-B97B-AF104BC4648C}">
      <dgm:prSet/>
      <dgm:spPr/>
      <dgm:t>
        <a:bodyPr/>
        <a:lstStyle/>
        <a:p>
          <a:endParaRPr lang="en-US"/>
        </a:p>
      </dgm:t>
    </dgm:pt>
    <dgm:pt modelId="{820776BB-00FB-4C91-8E7E-3E1EA9685A36}">
      <dgm:prSet/>
      <dgm:spPr/>
      <dgm:t>
        <a:bodyPr/>
        <a:lstStyle/>
        <a:p>
          <a:r>
            <a:rPr lang="en-US" dirty="0"/>
            <a:t>Credit Balance</a:t>
          </a:r>
        </a:p>
      </dgm:t>
    </dgm:pt>
    <dgm:pt modelId="{156C00FB-2DD6-4028-A858-77A249B2EB9C}" type="parTrans" cxnId="{85C9566F-2976-43A9-980E-C8D4386E84E4}">
      <dgm:prSet/>
      <dgm:spPr/>
    </dgm:pt>
    <dgm:pt modelId="{C86D4224-B8D7-4AC1-BBD0-82E538AFB18F}" type="sibTrans" cxnId="{85C9566F-2976-43A9-980E-C8D4386E84E4}">
      <dgm:prSet/>
      <dgm:spPr/>
    </dgm:pt>
    <dgm:pt modelId="{B5D655B0-D680-476A-A0EC-A7460800FC5D}" type="pres">
      <dgm:prSet presAssocID="{531B5B27-3F04-4B78-8B1C-1981ECDCFBBC}" presName="linear" presStyleCnt="0">
        <dgm:presLayoutVars>
          <dgm:animLvl val="lvl"/>
          <dgm:resizeHandles val="exact"/>
        </dgm:presLayoutVars>
      </dgm:prSet>
      <dgm:spPr/>
    </dgm:pt>
    <dgm:pt modelId="{115C5FD6-A011-4482-97B6-474656D6B4DF}" type="pres">
      <dgm:prSet presAssocID="{220C4B46-A827-41D4-AFAA-F42862DBEA73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3EAB743-18C9-4C03-96D7-FC849901A046}" type="pres">
      <dgm:prSet presAssocID="{E56C0F1C-A2A6-4097-AB76-99CE89C12E14}" presName="spacer" presStyleCnt="0"/>
      <dgm:spPr/>
    </dgm:pt>
    <dgm:pt modelId="{4999C68C-6F92-490A-927E-ED5E5CE25262}" type="pres">
      <dgm:prSet presAssocID="{0078B797-B426-40B0-A8B2-5638B8E818D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0016285-5B38-4A4B-9434-4D2019B9E089}" type="pres">
      <dgm:prSet presAssocID="{77CE8032-E45D-4B5D-96DD-782D98646BD1}" presName="spacer" presStyleCnt="0"/>
      <dgm:spPr/>
    </dgm:pt>
    <dgm:pt modelId="{39E7B9FE-67BB-49EF-97D6-AC27EE8DCC8A}" type="pres">
      <dgm:prSet presAssocID="{9A49DB66-486E-4192-BA65-43CB1DF456B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CE1839B-ED4A-4EC0-8EC4-7482EC48FD22}" type="pres">
      <dgm:prSet presAssocID="{582C0E47-3651-407D-B952-A233CE4D8A4E}" presName="spacer" presStyleCnt="0"/>
      <dgm:spPr/>
    </dgm:pt>
    <dgm:pt modelId="{477E325B-CCC7-47B8-A61E-E361C24A6E8C}" type="pres">
      <dgm:prSet presAssocID="{E98043DC-C6A5-4429-9744-ABF2DED6318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119B661-0680-460A-8715-AFF074A26852}" type="pres">
      <dgm:prSet presAssocID="{093C3858-57A4-4BA7-BBAA-E274668ECD79}" presName="spacer" presStyleCnt="0"/>
      <dgm:spPr/>
    </dgm:pt>
    <dgm:pt modelId="{2C6ABF39-2D7F-45C5-B337-12C59080014C}" type="pres">
      <dgm:prSet presAssocID="{820776BB-00FB-4C91-8E7E-3E1EA9685A36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CF45908-E05D-48EA-89D8-69D30C2B1D0F}" type="presOf" srcId="{E98043DC-C6A5-4429-9744-ABF2DED63189}" destId="{477E325B-CCC7-47B8-A61E-E361C24A6E8C}" srcOrd="0" destOrd="0" presId="urn:microsoft.com/office/officeart/2005/8/layout/vList2"/>
    <dgm:cxn modelId="{41AE6A1D-965E-42E0-92AE-7FCF318D8F2A}" type="presOf" srcId="{820776BB-00FB-4C91-8E7E-3E1EA9685A36}" destId="{2C6ABF39-2D7F-45C5-B337-12C59080014C}" srcOrd="0" destOrd="0" presId="urn:microsoft.com/office/officeart/2005/8/layout/vList2"/>
    <dgm:cxn modelId="{2EAE2125-EB9B-4A71-90A0-B60FA125D373}" type="presOf" srcId="{0078B797-B426-40B0-A8B2-5638B8E818D5}" destId="{4999C68C-6F92-490A-927E-ED5E5CE25262}" srcOrd="0" destOrd="0" presId="urn:microsoft.com/office/officeart/2005/8/layout/vList2"/>
    <dgm:cxn modelId="{335D8928-9B9E-4188-8AA9-10D8E1DA126B}" srcId="{531B5B27-3F04-4B78-8B1C-1981ECDCFBBC}" destId="{9A49DB66-486E-4192-BA65-43CB1DF456B7}" srcOrd="2" destOrd="0" parTransId="{192D249C-0E98-4D2E-91DA-0C2754B9609B}" sibTransId="{582C0E47-3651-407D-B952-A233CE4D8A4E}"/>
    <dgm:cxn modelId="{2FD4396A-EE6D-4D4F-98D8-FB8143BB58ED}" srcId="{531B5B27-3F04-4B78-8B1C-1981ECDCFBBC}" destId="{0078B797-B426-40B0-A8B2-5638B8E818D5}" srcOrd="1" destOrd="0" parTransId="{528E7865-A5F9-4F0F-84D3-09180BDE113C}" sibTransId="{77CE8032-E45D-4B5D-96DD-782D98646BD1}"/>
    <dgm:cxn modelId="{F1C81B4B-B94B-4E35-B97B-AF104BC4648C}" srcId="{531B5B27-3F04-4B78-8B1C-1981ECDCFBBC}" destId="{E98043DC-C6A5-4429-9744-ABF2DED63189}" srcOrd="3" destOrd="0" parTransId="{D7859AA6-0E23-44F3-BB70-47EC21D65013}" sibTransId="{093C3858-57A4-4BA7-BBAA-E274668ECD79}"/>
    <dgm:cxn modelId="{85C9566F-2976-43A9-980E-C8D4386E84E4}" srcId="{531B5B27-3F04-4B78-8B1C-1981ECDCFBBC}" destId="{820776BB-00FB-4C91-8E7E-3E1EA9685A36}" srcOrd="4" destOrd="0" parTransId="{156C00FB-2DD6-4028-A858-77A249B2EB9C}" sibTransId="{C86D4224-B8D7-4AC1-BBD0-82E538AFB18F}"/>
    <dgm:cxn modelId="{CE883E71-9EC3-404A-9BA0-3F911BCB5844}" srcId="{531B5B27-3F04-4B78-8B1C-1981ECDCFBBC}" destId="{220C4B46-A827-41D4-AFAA-F42862DBEA73}" srcOrd="0" destOrd="0" parTransId="{0BD19D23-7C88-462F-8CF4-A72D8D9A8EE7}" sibTransId="{E56C0F1C-A2A6-4097-AB76-99CE89C12E14}"/>
    <dgm:cxn modelId="{2876FB8C-6F9F-49FE-B300-0AC01E22704C}" type="presOf" srcId="{220C4B46-A827-41D4-AFAA-F42862DBEA73}" destId="{115C5FD6-A011-4482-97B6-474656D6B4DF}" srcOrd="0" destOrd="0" presId="urn:microsoft.com/office/officeart/2005/8/layout/vList2"/>
    <dgm:cxn modelId="{894D4FD5-97CF-4FE2-A0F3-34B602CCB883}" type="presOf" srcId="{531B5B27-3F04-4B78-8B1C-1981ECDCFBBC}" destId="{B5D655B0-D680-476A-A0EC-A7460800FC5D}" srcOrd="0" destOrd="0" presId="urn:microsoft.com/office/officeart/2005/8/layout/vList2"/>
    <dgm:cxn modelId="{E70A17F5-C33E-4E3F-9BB1-8D997F002B5B}" type="presOf" srcId="{9A49DB66-486E-4192-BA65-43CB1DF456B7}" destId="{39E7B9FE-67BB-49EF-97D6-AC27EE8DCC8A}" srcOrd="0" destOrd="0" presId="urn:microsoft.com/office/officeart/2005/8/layout/vList2"/>
    <dgm:cxn modelId="{920455CB-4FA0-49AB-8655-C97E1E65C7EF}" type="presParOf" srcId="{B5D655B0-D680-476A-A0EC-A7460800FC5D}" destId="{115C5FD6-A011-4482-97B6-474656D6B4DF}" srcOrd="0" destOrd="0" presId="urn:microsoft.com/office/officeart/2005/8/layout/vList2"/>
    <dgm:cxn modelId="{6B41E168-7DA0-43D2-BFF1-C0379B643C35}" type="presParOf" srcId="{B5D655B0-D680-476A-A0EC-A7460800FC5D}" destId="{D3EAB743-18C9-4C03-96D7-FC849901A046}" srcOrd="1" destOrd="0" presId="urn:microsoft.com/office/officeart/2005/8/layout/vList2"/>
    <dgm:cxn modelId="{A1EED3C1-7298-4F0F-8D7E-3056E77A7FEC}" type="presParOf" srcId="{B5D655B0-D680-476A-A0EC-A7460800FC5D}" destId="{4999C68C-6F92-490A-927E-ED5E5CE25262}" srcOrd="2" destOrd="0" presId="urn:microsoft.com/office/officeart/2005/8/layout/vList2"/>
    <dgm:cxn modelId="{D9F0F926-BC4B-42DF-A3F2-7FBD933DFB38}" type="presParOf" srcId="{B5D655B0-D680-476A-A0EC-A7460800FC5D}" destId="{90016285-5B38-4A4B-9434-4D2019B9E089}" srcOrd="3" destOrd="0" presId="urn:microsoft.com/office/officeart/2005/8/layout/vList2"/>
    <dgm:cxn modelId="{9F6E1306-47C1-4F40-846C-B70E068A7121}" type="presParOf" srcId="{B5D655B0-D680-476A-A0EC-A7460800FC5D}" destId="{39E7B9FE-67BB-49EF-97D6-AC27EE8DCC8A}" srcOrd="4" destOrd="0" presId="urn:microsoft.com/office/officeart/2005/8/layout/vList2"/>
    <dgm:cxn modelId="{6D4AB05F-5251-4886-A5E2-4E95372C98F8}" type="presParOf" srcId="{B5D655B0-D680-476A-A0EC-A7460800FC5D}" destId="{0CE1839B-ED4A-4EC0-8EC4-7482EC48FD22}" srcOrd="5" destOrd="0" presId="urn:microsoft.com/office/officeart/2005/8/layout/vList2"/>
    <dgm:cxn modelId="{E9B329A8-0129-44F6-B6DB-30C5336E641F}" type="presParOf" srcId="{B5D655B0-D680-476A-A0EC-A7460800FC5D}" destId="{477E325B-CCC7-47B8-A61E-E361C24A6E8C}" srcOrd="6" destOrd="0" presId="urn:microsoft.com/office/officeart/2005/8/layout/vList2"/>
    <dgm:cxn modelId="{8E97F311-4427-4991-8903-9F29DCA8C129}" type="presParOf" srcId="{B5D655B0-D680-476A-A0EC-A7460800FC5D}" destId="{8119B661-0680-460A-8715-AFF074A26852}" srcOrd="7" destOrd="0" presId="urn:microsoft.com/office/officeart/2005/8/layout/vList2"/>
    <dgm:cxn modelId="{D8E618B0-670C-4365-B666-96C8117A5BC9}" type="presParOf" srcId="{B5D655B0-D680-476A-A0EC-A7460800FC5D}" destId="{2C6ABF39-2D7F-45C5-B337-12C59080014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5C40D9-6594-4BB2-8731-71246EC09457}">
      <dsp:nvSpPr>
        <dsp:cNvPr id="0" name=""/>
        <dsp:cNvSpPr/>
      </dsp:nvSpPr>
      <dsp:spPr>
        <a:xfrm>
          <a:off x="0" y="2663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C6E2FE-B1F8-4407-98AA-99EBF6EC0158}">
      <dsp:nvSpPr>
        <dsp:cNvPr id="0" name=""/>
        <dsp:cNvSpPr/>
      </dsp:nvSpPr>
      <dsp:spPr>
        <a:xfrm>
          <a:off x="0" y="2663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 dirty="0"/>
            <a:t>Foundational </a:t>
          </a:r>
          <a:r>
            <a:rPr lang="en-US" sz="2500" kern="1200" dirty="0">
              <a:latin typeface="PT Serif" panose="020A0603040505020204" pitchFamily="18" charset="0"/>
              <a:ea typeface="+mn-ea"/>
              <a:cs typeface="+mn-cs"/>
            </a:rPr>
            <a:t>Concepts</a:t>
          </a:r>
        </a:p>
      </dsp:txBody>
      <dsp:txXfrm>
        <a:off x="0" y="2663"/>
        <a:ext cx="5000124" cy="908098"/>
      </dsp:txXfrm>
    </dsp:sp>
    <dsp:sp modelId="{E8951E1B-BF06-4777-A396-9B1FE56B2B3B}">
      <dsp:nvSpPr>
        <dsp:cNvPr id="0" name=""/>
        <dsp:cNvSpPr/>
      </dsp:nvSpPr>
      <dsp:spPr>
        <a:xfrm>
          <a:off x="0" y="910762"/>
          <a:ext cx="5000124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AE793F6-B629-449F-BFEE-962B0BB859A6}">
      <dsp:nvSpPr>
        <dsp:cNvPr id="0" name=""/>
        <dsp:cNvSpPr/>
      </dsp:nvSpPr>
      <dsp:spPr>
        <a:xfrm>
          <a:off x="0" y="910762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 dirty="0"/>
            <a:t>Proration of the first month</a:t>
          </a:r>
        </a:p>
      </dsp:txBody>
      <dsp:txXfrm>
        <a:off x="0" y="910762"/>
        <a:ext cx="5000124" cy="908098"/>
      </dsp:txXfrm>
    </dsp:sp>
    <dsp:sp modelId="{89E39B41-67FE-4987-B78B-4DD00BE50CF9}">
      <dsp:nvSpPr>
        <dsp:cNvPr id="0" name=""/>
        <dsp:cNvSpPr/>
      </dsp:nvSpPr>
      <dsp:spPr>
        <a:xfrm>
          <a:off x="0" y="1818861"/>
          <a:ext cx="5000124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7DBD8D-3C1A-4EC9-BB01-6AE43EEF09A5}">
      <dsp:nvSpPr>
        <dsp:cNvPr id="0" name=""/>
        <dsp:cNvSpPr/>
      </dsp:nvSpPr>
      <dsp:spPr>
        <a:xfrm>
          <a:off x="0" y="1818861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 dirty="0"/>
            <a:t>Initial Support Petitions</a:t>
          </a:r>
        </a:p>
      </dsp:txBody>
      <dsp:txXfrm>
        <a:off x="0" y="1818861"/>
        <a:ext cx="5000124" cy="908098"/>
      </dsp:txXfrm>
    </dsp:sp>
    <dsp:sp modelId="{A7BE62E0-D893-46BE-8DCE-8045E009F6ED}">
      <dsp:nvSpPr>
        <dsp:cNvPr id="0" name=""/>
        <dsp:cNvSpPr/>
      </dsp:nvSpPr>
      <dsp:spPr>
        <a:xfrm>
          <a:off x="0" y="2726960"/>
          <a:ext cx="5000124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432B2E-D47C-4A39-B1B6-42FCCE2466B0}">
      <dsp:nvSpPr>
        <dsp:cNvPr id="0" name=""/>
        <dsp:cNvSpPr/>
      </dsp:nvSpPr>
      <dsp:spPr>
        <a:xfrm>
          <a:off x="0" y="2726960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 dirty="0"/>
            <a:t>Modifications</a:t>
          </a:r>
        </a:p>
      </dsp:txBody>
      <dsp:txXfrm>
        <a:off x="0" y="2726960"/>
        <a:ext cx="5000124" cy="908098"/>
      </dsp:txXfrm>
    </dsp:sp>
    <dsp:sp modelId="{3F2540C6-1840-4C7C-B058-16436E857321}">
      <dsp:nvSpPr>
        <dsp:cNvPr id="0" name=""/>
        <dsp:cNvSpPr/>
      </dsp:nvSpPr>
      <dsp:spPr>
        <a:xfrm>
          <a:off x="0" y="3635058"/>
          <a:ext cx="5000124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24C0B4-B9A7-4044-9F82-4395CEF06609}">
      <dsp:nvSpPr>
        <dsp:cNvPr id="0" name=""/>
        <dsp:cNvSpPr/>
      </dsp:nvSpPr>
      <dsp:spPr>
        <a:xfrm>
          <a:off x="0" y="3635058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 dirty="0">
              <a:latin typeface="PT Serif" panose="020A0603040505020204" pitchFamily="18" charset="0"/>
              <a:ea typeface="+mn-ea"/>
              <a:cs typeface="+mn-cs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Online</a:t>
          </a:r>
          <a:r>
            <a:rPr lang="en-US" sz="2500" u="none" kern="1200" dirty="0"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 </a:t>
          </a:r>
          <a:r>
            <a:rPr lang="en-US" sz="2500" kern="1200" dirty="0">
              <a:latin typeface="PT Serif" panose="020A0603040505020204" pitchFamily="18" charset="0"/>
              <a:ea typeface="+mn-ea"/>
              <a:cs typeface="+mn-cs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Calculator</a:t>
          </a:r>
          <a:endParaRPr lang="en-US" sz="2500" kern="1200" dirty="0">
            <a:latin typeface="PT Serif" panose="020A0603040505020204" pitchFamily="18" charset="0"/>
            <a:ea typeface="+mn-ea"/>
            <a:cs typeface="+mn-cs"/>
          </a:endParaRPr>
        </a:p>
      </dsp:txBody>
      <dsp:txXfrm>
        <a:off x="0" y="3635058"/>
        <a:ext cx="5000124" cy="908098"/>
      </dsp:txXfrm>
    </dsp:sp>
    <dsp:sp modelId="{EFEE093B-6B07-44FA-BAAB-559869A33287}">
      <dsp:nvSpPr>
        <dsp:cNvPr id="0" name=""/>
        <dsp:cNvSpPr/>
      </dsp:nvSpPr>
      <dsp:spPr>
        <a:xfrm>
          <a:off x="0" y="4543157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7ABEF0D-FB45-4BC2-93FB-5B5F188236B9}">
      <dsp:nvSpPr>
        <dsp:cNvPr id="0" name=""/>
        <dsp:cNvSpPr/>
      </dsp:nvSpPr>
      <dsp:spPr>
        <a:xfrm>
          <a:off x="0" y="4543157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 dirty="0"/>
            <a:t>Support Obligation Changes Overtime</a:t>
          </a:r>
        </a:p>
      </dsp:txBody>
      <dsp:txXfrm>
        <a:off x="0" y="4543157"/>
        <a:ext cx="5000124" cy="9080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1D2151-A542-47E1-8D23-150AF92A7D1D}">
      <dsp:nvSpPr>
        <dsp:cNvPr id="0" name=""/>
        <dsp:cNvSpPr/>
      </dsp:nvSpPr>
      <dsp:spPr>
        <a:xfrm>
          <a:off x="0" y="727419"/>
          <a:ext cx="8195871" cy="40774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Arrears: Unpaid balances from child/spousal support.</a:t>
          </a:r>
        </a:p>
      </dsp:txBody>
      <dsp:txXfrm>
        <a:off x="19904" y="747323"/>
        <a:ext cx="8156063" cy="367937"/>
      </dsp:txXfrm>
    </dsp:sp>
    <dsp:sp modelId="{F10AED71-B6E4-436C-BAE1-FA37ABA4E21E}">
      <dsp:nvSpPr>
        <dsp:cNvPr id="0" name=""/>
        <dsp:cNvSpPr/>
      </dsp:nvSpPr>
      <dsp:spPr>
        <a:xfrm>
          <a:off x="0" y="1184124"/>
          <a:ext cx="8195871" cy="407745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Includes principal and interest.</a:t>
          </a:r>
        </a:p>
      </dsp:txBody>
      <dsp:txXfrm>
        <a:off x="19904" y="1204028"/>
        <a:ext cx="8156063" cy="367937"/>
      </dsp:txXfrm>
    </dsp:sp>
    <dsp:sp modelId="{2A9447E0-99EE-42A9-B83F-A05FD2CB5569}">
      <dsp:nvSpPr>
        <dsp:cNvPr id="0" name=""/>
        <dsp:cNvSpPr/>
      </dsp:nvSpPr>
      <dsp:spPr>
        <a:xfrm>
          <a:off x="0" y="1640829"/>
          <a:ext cx="8195871" cy="407745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Principal Arrears: Unpaid support. Subtract monthly payment from the monthly obligation</a:t>
          </a:r>
        </a:p>
      </dsp:txBody>
      <dsp:txXfrm>
        <a:off x="19904" y="1660733"/>
        <a:ext cx="8156063" cy="367937"/>
      </dsp:txXfrm>
    </dsp:sp>
    <dsp:sp modelId="{F5C0F63F-BC59-44CF-9D81-728059CF61BD}">
      <dsp:nvSpPr>
        <dsp:cNvPr id="0" name=""/>
        <dsp:cNvSpPr/>
      </dsp:nvSpPr>
      <dsp:spPr>
        <a:xfrm>
          <a:off x="0" y="2097535"/>
          <a:ext cx="8195871" cy="407745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Interest Arrears: Charge Interest only on principal.</a:t>
          </a:r>
        </a:p>
      </dsp:txBody>
      <dsp:txXfrm>
        <a:off x="19904" y="2117439"/>
        <a:ext cx="8156063" cy="367937"/>
      </dsp:txXfrm>
    </dsp:sp>
    <dsp:sp modelId="{13E66D7E-8537-4CF1-BECF-1A12631C84DD}">
      <dsp:nvSpPr>
        <dsp:cNvPr id="0" name=""/>
        <dsp:cNvSpPr/>
      </dsp:nvSpPr>
      <dsp:spPr>
        <a:xfrm>
          <a:off x="0" y="2554240"/>
          <a:ext cx="8195871" cy="407745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Credit Balances: Principal overpayments that reduce future obligations.</a:t>
          </a:r>
        </a:p>
      </dsp:txBody>
      <dsp:txXfrm>
        <a:off x="19904" y="2574144"/>
        <a:ext cx="8156063" cy="3679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87DD68-61D4-4664-94FC-4E0AB3F19D9C}">
      <dsp:nvSpPr>
        <dsp:cNvPr id="0" name=""/>
        <dsp:cNvSpPr/>
      </dsp:nvSpPr>
      <dsp:spPr>
        <a:xfrm>
          <a:off x="1000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280CCC-DCD4-4A2A-B5F8-FE1DCE2E0363}">
      <dsp:nvSpPr>
        <dsp:cNvPr id="0" name=""/>
        <dsp:cNvSpPr/>
      </dsp:nvSpPr>
      <dsp:spPr>
        <a:xfrm>
          <a:off x="391184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- 6% simple annual interest = 0.5% monthly.</a:t>
          </a:r>
        </a:p>
      </dsp:txBody>
      <dsp:txXfrm>
        <a:off x="456496" y="980400"/>
        <a:ext cx="3381034" cy="2099279"/>
      </dsp:txXfrm>
    </dsp:sp>
    <dsp:sp modelId="{49BA7624-534D-4B3C-9C5E-2DC55058FAAF}">
      <dsp:nvSpPr>
        <dsp:cNvPr id="0" name=""/>
        <dsp:cNvSpPr/>
      </dsp:nvSpPr>
      <dsp:spPr>
        <a:xfrm>
          <a:off x="4293027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C907AA-6E79-4DD6-98C5-C4ED7A2F4CC4}">
      <dsp:nvSpPr>
        <dsp:cNvPr id="0" name=""/>
        <dsp:cNvSpPr/>
      </dsp:nvSpPr>
      <dsp:spPr>
        <a:xfrm>
          <a:off x="4683211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- Formula: Principal × 0.005 = monthly interest.</a:t>
          </a:r>
        </a:p>
      </dsp:txBody>
      <dsp:txXfrm>
        <a:off x="4748523" y="980400"/>
        <a:ext cx="3381034" cy="20992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5C5FD6-A011-4482-97B6-474656D6B4DF}">
      <dsp:nvSpPr>
        <dsp:cNvPr id="0" name=""/>
        <dsp:cNvSpPr/>
      </dsp:nvSpPr>
      <dsp:spPr>
        <a:xfrm>
          <a:off x="0" y="100137"/>
          <a:ext cx="5000124" cy="99312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hlinkClick xmlns:r="http://schemas.openxmlformats.org/officeDocument/2006/relationships" r:id="rId1"/>
            </a:rPr>
            <a:t>https://arrearagecalculator.com</a:t>
          </a:r>
          <a:endParaRPr lang="en-US" sz="2500" kern="1200"/>
        </a:p>
      </dsp:txBody>
      <dsp:txXfrm>
        <a:off x="48481" y="148618"/>
        <a:ext cx="4903162" cy="896166"/>
      </dsp:txXfrm>
    </dsp:sp>
    <dsp:sp modelId="{4999C68C-6F92-490A-927E-ED5E5CE25262}">
      <dsp:nvSpPr>
        <dsp:cNvPr id="0" name=""/>
        <dsp:cNvSpPr/>
      </dsp:nvSpPr>
      <dsp:spPr>
        <a:xfrm>
          <a:off x="0" y="1165266"/>
          <a:ext cx="5000124" cy="993128"/>
        </a:xfrm>
        <a:prstGeom prst="roundRect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Run through an Initial Petition</a:t>
          </a:r>
        </a:p>
      </dsp:txBody>
      <dsp:txXfrm>
        <a:off x="48481" y="1213747"/>
        <a:ext cx="4903162" cy="896166"/>
      </dsp:txXfrm>
    </dsp:sp>
    <dsp:sp modelId="{39E7B9FE-67BB-49EF-97D6-AC27EE8DCC8A}">
      <dsp:nvSpPr>
        <dsp:cNvPr id="0" name=""/>
        <dsp:cNvSpPr/>
      </dsp:nvSpPr>
      <dsp:spPr>
        <a:xfrm>
          <a:off x="0" y="2230395"/>
          <a:ext cx="5000124" cy="993128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Run through a modification</a:t>
          </a:r>
        </a:p>
      </dsp:txBody>
      <dsp:txXfrm>
        <a:off x="48481" y="2278876"/>
        <a:ext cx="4903162" cy="896166"/>
      </dsp:txXfrm>
    </dsp:sp>
    <dsp:sp modelId="{477E325B-CCC7-47B8-A61E-E361C24A6E8C}">
      <dsp:nvSpPr>
        <dsp:cNvPr id="0" name=""/>
        <dsp:cNvSpPr/>
      </dsp:nvSpPr>
      <dsp:spPr>
        <a:xfrm>
          <a:off x="0" y="3295524"/>
          <a:ext cx="5000124" cy="993128"/>
        </a:xfrm>
        <a:prstGeom prst="roundRect">
          <a:avLst/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Multiple Changes in Support Amount Overtime</a:t>
          </a:r>
        </a:p>
      </dsp:txBody>
      <dsp:txXfrm>
        <a:off x="48481" y="3344005"/>
        <a:ext cx="4903162" cy="896166"/>
      </dsp:txXfrm>
    </dsp:sp>
    <dsp:sp modelId="{2C6ABF39-2D7F-45C5-B337-12C59080014C}">
      <dsp:nvSpPr>
        <dsp:cNvPr id="0" name=""/>
        <dsp:cNvSpPr/>
      </dsp:nvSpPr>
      <dsp:spPr>
        <a:xfrm>
          <a:off x="0" y="4360653"/>
          <a:ext cx="5000124" cy="993128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Credit Balance</a:t>
          </a:r>
        </a:p>
      </dsp:txBody>
      <dsp:txXfrm>
        <a:off x="48481" y="4409134"/>
        <a:ext cx="4903162" cy="896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4FA33-B27D-4578-B697-225FEE5751AE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61644-377B-4D10-BE4D-BCDABD00B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48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aw.lis.virginia.gov/vacode/6.2-302/" TargetMode="External"/><Relationship Id="rId2" Type="http://schemas.openxmlformats.org/officeDocument/2006/relationships/hyperlink" Target="https://law.lis.virginia.gov/vacode/20-78.2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6118" y="735106"/>
            <a:ext cx="7540322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200">
                <a:solidFill>
                  <a:srgbClr val="FFFFFF"/>
                </a:solidFill>
              </a:rPr>
              <a:t>Calculating Child Support Arrears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3011" y="4870824"/>
            <a:ext cx="7504463" cy="1458258"/>
          </a:xfrm>
        </p:spPr>
        <p:txBody>
          <a:bodyPr anchor="ctr">
            <a:normAutofit/>
          </a:bodyPr>
          <a:lstStyle/>
          <a:p>
            <a:pPr algn="l"/>
            <a:r>
              <a:t>Step-by-Step Guidance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AD0579-F12B-4CE0-3113-B7C5CFFB06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7CBD1A0-E071-FC81-1B8F-48DE833F59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FAB1E5B-7837-44F2-275B-137F4830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A62CC5B-2AD0-F259-6373-B8097A3E4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34E2EEE-C008-2871-86C3-C960D30D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143A05B-C677-17CA-A2BC-7F43E326C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49A6B90-0073-6D87-CAC1-96E1CF3C6B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9DBD2B-BC13-D36C-F202-72B0B6178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3500" dirty="0">
                <a:solidFill>
                  <a:srgbClr val="FFFFFF"/>
                </a:solidFill>
              </a:rPr>
              <a:t>Calculating Principal Arrears Only</a:t>
            </a:r>
            <a:br>
              <a:rPr lang="en-US" sz="3500" dirty="0">
                <a:solidFill>
                  <a:srgbClr val="FFFFFF"/>
                </a:solidFill>
              </a:rPr>
            </a:br>
            <a:r>
              <a:rPr lang="en-US" sz="3500" dirty="0">
                <a:solidFill>
                  <a:srgbClr val="FFFFFF"/>
                </a:solidFill>
              </a:rPr>
              <a:t>Initial Petitions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409E493-66D2-09A1-5248-54F8291DE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7368" y="649480"/>
            <a:ext cx="3646835" cy="5546047"/>
          </a:xfrm>
        </p:spPr>
        <p:txBody>
          <a:bodyPr anchor="ctr">
            <a:normAutofit/>
          </a:bodyPr>
          <a:lstStyle/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1️⃣ Prorate the First Month of Support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FontTx/>
              <a:buChar char="-"/>
            </a:pP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Daily Support Rate: $16.13</a:t>
            </a:r>
            <a:b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Number of Days Owed in First Month: 18</a:t>
            </a:r>
            <a:b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Prorated First Month Amount: </a:t>
            </a:r>
            <a:r>
              <a:rPr lang="en-US" sz="13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$290.34</a:t>
            </a:r>
            <a:endParaRPr lang="en-US" sz="13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2️⃣ Determine the Number of Full Months Owed (Excluding the First Month)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Number of Full Months: </a:t>
            </a:r>
            <a:r>
              <a:rPr lang="en-US" sz="13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5 months</a:t>
            </a:r>
            <a:endParaRPr lang="en-US" sz="13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3️⃣ Calculate Full Month Support Owed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Current Monthly Support Amount: </a:t>
            </a:r>
            <a:r>
              <a:rPr lang="en-US" sz="13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$500</a:t>
            </a:r>
            <a:b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Total Full Months Support Owed (Monthly × Full Months): $2,500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4️⃣ Calculate Total Support Owed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Prorated First Month Amount: $290.34</a:t>
            </a:r>
            <a:b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Full Months Support Owed: $2500</a:t>
            </a:r>
            <a:b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Total Support Owed: $2790.34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5️⃣ Determine Principal Arrears Balance</a:t>
            </a:r>
          </a:p>
          <a:p>
            <a:pPr marL="0" marR="0" indent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Total Support Owed: $2790.34</a:t>
            </a:r>
            <a:b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Total Support Paid: </a:t>
            </a:r>
            <a:r>
              <a:rPr lang="en-US" sz="13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$1000</a:t>
            </a:r>
            <a:b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Principal Arrears Balance: </a:t>
            </a:r>
            <a:r>
              <a:rPr lang="en-US" sz="13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$1790.34</a:t>
            </a:r>
            <a:endParaRPr lang="en-US" sz="13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87062C-3D8C-BAA8-1E2D-5C0D2A9227CF}"/>
              </a:ext>
            </a:extLst>
          </p:cNvPr>
          <p:cNvSpPr txBox="1"/>
          <p:nvPr/>
        </p:nvSpPr>
        <p:spPr>
          <a:xfrm>
            <a:off x="619797" y="4356017"/>
            <a:ext cx="31725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New Order: $500</a:t>
            </a:r>
          </a:p>
          <a:p>
            <a:r>
              <a:rPr lang="en-US" dirty="0">
                <a:solidFill>
                  <a:schemeClr val="bg1"/>
                </a:solidFill>
              </a:rPr>
              <a:t>Effective Date: 1/14/25</a:t>
            </a:r>
          </a:p>
          <a:p>
            <a:r>
              <a:rPr lang="en-US" dirty="0">
                <a:solidFill>
                  <a:schemeClr val="bg1"/>
                </a:solidFill>
              </a:rPr>
              <a:t>Todays Date: 6/20/2025</a:t>
            </a:r>
          </a:p>
          <a:p>
            <a:r>
              <a:rPr lang="en-US" dirty="0">
                <a:solidFill>
                  <a:schemeClr val="bg1"/>
                </a:solidFill>
              </a:rPr>
              <a:t>Respondent has paid $750 since 1/14/2025</a:t>
            </a:r>
          </a:p>
        </p:txBody>
      </p:sp>
    </p:spTree>
    <p:extLst>
      <p:ext uri="{BB962C8B-B14F-4D97-AF65-F5344CB8AC3E}">
        <p14:creationId xmlns:p14="http://schemas.microsoft.com/office/powerpoint/2010/main" val="2389378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193BA93-AE4A-CCDB-B5E7-D21B026278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40DE2E-6BF4-EECF-F727-5473465E3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3500" dirty="0">
                <a:solidFill>
                  <a:srgbClr val="FFFFFF"/>
                </a:solidFill>
              </a:rPr>
              <a:t>Calculating Principal Arrears Only</a:t>
            </a:r>
            <a:br>
              <a:rPr lang="en-US" sz="3500" dirty="0">
                <a:solidFill>
                  <a:srgbClr val="FFFFFF"/>
                </a:solidFill>
              </a:rPr>
            </a:br>
            <a:r>
              <a:rPr lang="en-US" sz="3500" dirty="0">
                <a:solidFill>
                  <a:srgbClr val="FFFFFF"/>
                </a:solidFill>
              </a:rPr>
              <a:t>Modifications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FB0D1E-8E08-286D-26DE-03826076C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5154" y="-1"/>
            <a:ext cx="4958271" cy="6857998"/>
          </a:xfrm>
        </p:spPr>
        <p:txBody>
          <a:bodyPr anchor="ctr">
            <a:normAutofit/>
          </a:bodyPr>
          <a:lstStyle/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9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1️⃣ </a:t>
            </a: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Prorate the First Month of Modified Support</a:t>
            </a:r>
          </a:p>
          <a:p>
            <a:pPr marL="0" marR="0" indent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Daily Support Rate (New Order): ____________</a:t>
            </a:r>
            <a:b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Number of Days Owed in First Month (New Order): ____________</a:t>
            </a:r>
            <a:b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Prorated First Month Amount: ____________</a:t>
            </a:r>
          </a:p>
          <a:p>
            <a:pPr marL="0" indent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Daily Support Rate (Prior Order): ____________</a:t>
            </a:r>
            <a:b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Number of Days Owed in First Month (Prior Order): ____________</a:t>
            </a:r>
            <a:b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Prorated First Month Amount: ____________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2️⃣ Determine the Number of Full Months at Modified Support (Excluding the First Month)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Number of Full Months: ____________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3️⃣ Calculate Full Month Modified Support Owed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Modified Monthly Support Amount: ____________</a:t>
            </a:r>
            <a:b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Total Full Months Modified Support Owed (Monthly × Full Months): ____________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4️⃣ Calculate Total Support Owed Under Modified Order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Prorated First Month Amount: ____________</a:t>
            </a:r>
            <a:b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Full Months Modified Support Owed: ____________</a:t>
            </a:r>
            <a:b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Total Modified Support Owed: ____________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5️⃣ Determine Principal Arrears Balance From Modified Order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Total Modified Support Owed: ____________</a:t>
            </a:r>
            <a:b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Total Paid from the first month prorated  to current date: ____________</a:t>
            </a:r>
            <a:b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Principal Arrears from Modified Order Period: ____________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6️⃣ Add Pre-Modification Principal Arrears Balance</a:t>
            </a:r>
          </a:p>
          <a:p>
            <a:pPr marL="0" marR="0" indent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Principal Arrears Balance Before Modification Effective Date: ____________</a:t>
            </a:r>
            <a:b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Principal Arrears from Modified Order Period: ____________</a:t>
            </a:r>
            <a:b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Total Principal Arrears Balance: ____________</a:t>
            </a:r>
          </a:p>
        </p:txBody>
      </p:sp>
    </p:spTree>
    <p:extLst>
      <p:ext uri="{BB962C8B-B14F-4D97-AF65-F5344CB8AC3E}">
        <p14:creationId xmlns:p14="http://schemas.microsoft.com/office/powerpoint/2010/main" val="4178221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2CA971-0057-C0AE-D478-BA5B4F2D46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6F74A67B-CB54-62F4-8D13-598D3ACB2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8A1B4AA-895D-4B52-9241-86E0436A1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FC014FF-CD38-5EC3-A2EE-F78BE740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3EE45CA-1611-977B-F815-55DDB8B00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7124353-CD9C-6D12-650B-85ED904E0A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7D2AAE6-45B0-AE74-C391-1BFA8E5E63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E12DB4-C3D9-0948-EF22-BC147AAEF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3500" dirty="0">
                <a:solidFill>
                  <a:srgbClr val="FFFFFF"/>
                </a:solidFill>
              </a:rPr>
              <a:t>Calculating Principal Arrears Only</a:t>
            </a:r>
            <a:br>
              <a:rPr lang="en-US" sz="3500" dirty="0">
                <a:solidFill>
                  <a:srgbClr val="FFFFFF"/>
                </a:solidFill>
              </a:rPr>
            </a:br>
            <a:r>
              <a:rPr lang="en-US" sz="3500" dirty="0">
                <a:solidFill>
                  <a:srgbClr val="FFFFFF"/>
                </a:solidFill>
              </a:rPr>
              <a:t>Modifications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8D2F6F-3127-99AC-67C0-FFAB685FA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5154" y="-1"/>
            <a:ext cx="4958271" cy="6857998"/>
          </a:xfrm>
        </p:spPr>
        <p:txBody>
          <a:bodyPr anchor="ctr">
            <a:normAutofit/>
          </a:bodyPr>
          <a:lstStyle/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9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1️⃣ </a:t>
            </a: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Prorate the First Month of Modified Support</a:t>
            </a:r>
          </a:p>
          <a:p>
            <a:pPr marL="0" marR="0" indent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Daily Support Rate (New Order): </a:t>
            </a:r>
            <a:r>
              <a:rPr lang="en-US" sz="1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$16.13</a:t>
            </a:r>
            <a:b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Number of Days Owed in First Month (New Order): 18</a:t>
            </a:r>
            <a:b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Prorated First Month Amount: </a:t>
            </a:r>
            <a:r>
              <a:rPr lang="en-US" sz="1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$290.34</a:t>
            </a:r>
            <a:endParaRPr lang="en-US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Daily Support Rate (Prior Order): </a:t>
            </a:r>
            <a:r>
              <a:rPr lang="en-US" sz="1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$8.06</a:t>
            </a:r>
            <a:b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Number of Days Owed in First Month (Prior Order): </a:t>
            </a:r>
            <a:r>
              <a:rPr lang="en-US" sz="1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13</a:t>
            </a:r>
            <a:b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Prorated First Month Amount: </a:t>
            </a:r>
            <a:r>
              <a:rPr lang="en-US" sz="1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$104.78</a:t>
            </a:r>
            <a:endParaRPr lang="en-US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2️⃣ Determine the Number of Full Months at Modified Support (Excluding the First Month)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Number of Full Months: </a:t>
            </a:r>
            <a:r>
              <a:rPr lang="en-US" sz="1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5</a:t>
            </a:r>
            <a:endParaRPr lang="en-US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3️⃣ Calculate Full Month Modified Support Owed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Modified Monthly Support Amount: $500</a:t>
            </a:r>
            <a:b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Total Full Months Modified Support Owed (Monthly × Full Months): </a:t>
            </a:r>
            <a:r>
              <a:rPr lang="en-US" sz="1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$2500</a:t>
            </a:r>
            <a:endParaRPr lang="en-US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4️⃣ Calculate Total Support Owed Under Modified Order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Prorated First Month Amount: </a:t>
            </a:r>
            <a:r>
              <a:rPr lang="en-US" sz="1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$395.12</a:t>
            </a:r>
            <a:b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Full Months Modified Support Owed: </a:t>
            </a:r>
            <a:r>
              <a:rPr lang="en-US" sz="1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$2500</a:t>
            </a:r>
            <a:b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Total Modified Support Owed: $</a:t>
            </a:r>
            <a:r>
              <a:rPr lang="en-US" sz="1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2895.12</a:t>
            </a:r>
            <a:endParaRPr lang="en-US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5️⃣ Determine Principal Arrears Balance From Modified Order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Total Modified Support Owed: </a:t>
            </a:r>
            <a:r>
              <a:rPr lang="en-US" sz="1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$2895</a:t>
            </a:r>
            <a:b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Total Paid from the first month prorated  to current date: 750</a:t>
            </a:r>
            <a:b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Principal Arrears from Modified Order Period: 2145.12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6️⃣ Add Pre-Modification Principal Arrears Balance</a:t>
            </a:r>
          </a:p>
          <a:p>
            <a:pPr marL="0" marR="0" indent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Principal Arrears Balance Before Modification Effective Date: $5000</a:t>
            </a:r>
            <a:b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Principal Arrears from Modified Order Period: </a:t>
            </a:r>
            <a:r>
              <a:rPr lang="en-US" sz="1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$2145.12</a:t>
            </a:r>
            <a:b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Total Principal Arrears Balance: </a:t>
            </a:r>
            <a:r>
              <a:rPr lang="en-US" sz="1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47145.12</a:t>
            </a:r>
            <a:endParaRPr lang="en-US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03F78B-FCE4-707A-1155-A278083F4DF2}"/>
              </a:ext>
            </a:extLst>
          </p:cNvPr>
          <p:cNvSpPr txBox="1"/>
          <p:nvPr/>
        </p:nvSpPr>
        <p:spPr>
          <a:xfrm>
            <a:off x="285906" y="4233857"/>
            <a:ext cx="359803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New Order: $500</a:t>
            </a:r>
          </a:p>
          <a:p>
            <a:r>
              <a:rPr lang="en-US" dirty="0">
                <a:solidFill>
                  <a:schemeClr val="bg1"/>
                </a:solidFill>
              </a:rPr>
              <a:t>Effective Date: 1/14/25</a:t>
            </a:r>
          </a:p>
          <a:p>
            <a:r>
              <a:rPr lang="en-US" dirty="0">
                <a:solidFill>
                  <a:schemeClr val="bg1"/>
                </a:solidFill>
              </a:rPr>
              <a:t>Todays Date: 6/20/2025</a:t>
            </a:r>
          </a:p>
          <a:p>
            <a:r>
              <a:rPr lang="en-US" dirty="0">
                <a:solidFill>
                  <a:schemeClr val="bg1"/>
                </a:solidFill>
              </a:rPr>
              <a:t>Respondent has paid $750 since 1/1/2025</a:t>
            </a:r>
          </a:p>
          <a:p>
            <a:r>
              <a:rPr lang="en-US" dirty="0">
                <a:solidFill>
                  <a:schemeClr val="bg1"/>
                </a:solidFill>
              </a:rPr>
              <a:t>Prior Order: $250</a:t>
            </a:r>
          </a:p>
          <a:p>
            <a:r>
              <a:rPr lang="en-US" dirty="0">
                <a:solidFill>
                  <a:schemeClr val="bg1"/>
                </a:solidFill>
              </a:rPr>
              <a:t>Principal Arrears as of 12/31/25: $5000</a:t>
            </a:r>
          </a:p>
        </p:txBody>
      </p:sp>
    </p:spTree>
    <p:extLst>
      <p:ext uri="{BB962C8B-B14F-4D97-AF65-F5344CB8AC3E}">
        <p14:creationId xmlns:p14="http://schemas.microsoft.com/office/powerpoint/2010/main" val="1968314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D1C3A44-4ECA-122B-ECE7-BB612F2E72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3ED2B0-251C-E73B-83B3-C927D442A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Online Arrearage Calculator</a:t>
            </a:r>
          </a:p>
        </p:txBody>
      </p:sp>
      <p:graphicFrame>
        <p:nvGraphicFramePr>
          <p:cNvPr id="43" name="Content Placeholder 2">
            <a:extLst>
              <a:ext uri="{FF2B5EF4-FFF2-40B4-BE49-F238E27FC236}">
                <a16:creationId xmlns:a16="http://schemas.microsoft.com/office/drawing/2014/main" id="{8D97CFF5-A2B2-E4D1-893E-8AD1158F1F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300947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6147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203DE33-2CD4-4CA8-9AF3-37C3B6513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4123" y="3164497"/>
            <a:ext cx="4355594" cy="303055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ile of books with an apple on top">
            <a:extLst>
              <a:ext uri="{FF2B5EF4-FFF2-40B4-BE49-F238E27FC236}">
                <a16:creationId xmlns:a16="http://schemas.microsoft.com/office/drawing/2014/main" id="{09C445CC-3284-9CB0-145A-4D18549C28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245" r="-2" b="-2"/>
          <a:stretch/>
        </p:blipFill>
        <p:spPr>
          <a:xfrm>
            <a:off x="3028949" y="10"/>
            <a:ext cx="6120019" cy="6875809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084B3B-B47B-253C-0069-E8E101ABD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854" y="2950387"/>
            <a:ext cx="2289220" cy="35314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sz="3500">
                <a:solidFill>
                  <a:srgbClr val="FFFFFF"/>
                </a:solidFill>
              </a:rPr>
              <a:t>Test Your Knowledge</a:t>
            </a:r>
          </a:p>
        </p:txBody>
      </p:sp>
    </p:spTree>
    <p:extLst>
      <p:ext uri="{BB962C8B-B14F-4D97-AF65-F5344CB8AC3E}">
        <p14:creationId xmlns:p14="http://schemas.microsoft.com/office/powerpoint/2010/main" val="2213984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46478E4-7D02-440C-D868-00C7B0E3CE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3F673E1-9C77-5D25-CFBC-096088F849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50604CD-1344-51E8-142A-F2605A4C9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26D0586-A22F-DB02-94CA-DCC1DDF471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5D7AA86-CC13-13C5-9389-E60127D32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E8BAC2-66B9-30EF-D33A-3ECCA287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B28E30-E4D0-F51E-9F46-14A03C84A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FFFFFF"/>
                </a:solidFill>
              </a:rPr>
              <a:t>Question 1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434123C-D31B-CFC4-7979-0B30141D1AD7}"/>
              </a:ext>
            </a:extLst>
          </p:cNvPr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r>
              <a:rPr lang="en-US" dirty="0"/>
              <a:t>How is interest calculated on child support arrears in Virginia?</a:t>
            </a:r>
          </a:p>
          <a:p>
            <a:pPr>
              <a:buFont typeface="Arial"/>
              <a:buNone/>
            </a:pPr>
            <a:endParaRPr lang="en-US" dirty="0"/>
          </a:p>
          <a:p>
            <a:pPr marL="514350" indent="-514350">
              <a:buFont typeface="Arial"/>
              <a:buAutoNum type="alphaUcPeriod"/>
            </a:pPr>
            <a:r>
              <a:rPr lang="en-US" dirty="0"/>
              <a:t>Interest is charged on both unpaid principal and any unpaid interest.</a:t>
            </a:r>
          </a:p>
          <a:p>
            <a:pPr marL="514350" indent="-514350">
              <a:buFont typeface="Arial"/>
              <a:buAutoNum type="alphaUcPeriod"/>
            </a:pPr>
            <a:endParaRPr lang="en-US" dirty="0"/>
          </a:p>
          <a:p>
            <a:pPr marL="514350" indent="-514350">
              <a:buFont typeface="Arial"/>
              <a:buAutoNum type="alphaUcPeriod"/>
            </a:pPr>
            <a:r>
              <a:rPr lang="en-US" dirty="0"/>
              <a:t>Interest is only charged on unpaid principal arrears at a statutory rate.</a:t>
            </a:r>
          </a:p>
          <a:p>
            <a:pPr marL="514350" indent="-514350">
              <a:buFont typeface="Arial"/>
              <a:buAutoNum type="alphaUcPeriod"/>
            </a:pPr>
            <a:endParaRPr lang="en-US" dirty="0"/>
          </a:p>
          <a:p>
            <a:pPr marL="514350" indent="-514350">
              <a:buFont typeface="Arial"/>
              <a:buAutoNum type="alphaUcPeriod"/>
            </a:pPr>
            <a:r>
              <a:rPr lang="en-US" dirty="0"/>
              <a:t>Interest is charged on the total amount owed, including credits and overpayments.</a:t>
            </a:r>
          </a:p>
          <a:p>
            <a:pPr marL="514350" indent="-514350">
              <a:buFont typeface="Arial"/>
              <a:buAutoNum type="alphaUcPeriod"/>
            </a:pPr>
            <a:endParaRPr lang="en-US" dirty="0"/>
          </a:p>
          <a:p>
            <a:pPr marL="514350" indent="-514350">
              <a:buFont typeface="Arial"/>
              <a:buAutoNum type="alphaUcPeriod"/>
            </a:pPr>
            <a:r>
              <a:rPr lang="en-US" dirty="0"/>
              <a:t>Interest is optional and only applied if requested by the payee.</a:t>
            </a:r>
          </a:p>
          <a:p>
            <a:pPr marL="0" indent="0">
              <a:buFont typeface="Arial"/>
              <a:buNone/>
            </a:pPr>
            <a:endParaRPr lang="en-US" dirty="0"/>
          </a:p>
        </p:txBody>
      </p:sp>
      <p:pic>
        <p:nvPicPr>
          <p:cNvPr id="8" name="Graphic 7" descr="Checkmark with solid fill">
            <a:extLst>
              <a:ext uri="{FF2B5EF4-FFF2-40B4-BE49-F238E27FC236}">
                <a16:creationId xmlns:a16="http://schemas.microsoft.com/office/drawing/2014/main" id="{EA95ED68-434B-EA2D-F5AC-6742BF8AAD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93462" y="32372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47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274E26A-2885-26FB-F3F2-CB3860E55F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B06220F-F74C-FC45-54BF-7C37DB05F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05B9C5A-BF6F-57E8-576D-863FBC40B2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4E1D655-9C75-CDFC-E0E7-3881AF3879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AC33323-0399-0845-6F9D-42A64271C0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92329E4-9210-488D-EB8B-B4CB2CBF3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0334CB-67E4-76D0-19FE-B1E3961ED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FFFFFF"/>
                </a:solidFill>
              </a:rPr>
              <a:t>Question 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4BF93A-8AA8-5BD6-364F-9BA1EA357A55}"/>
              </a:ext>
            </a:extLst>
          </p:cNvPr>
          <p:cNvSpPr txBox="1"/>
          <p:nvPr/>
        </p:nvSpPr>
        <p:spPr>
          <a:xfrm>
            <a:off x="585554" y="1731370"/>
            <a:ext cx="8455359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When calculating child support arrears during a modification, how should support be prorated for the month in which the new order takes effect.</a:t>
            </a:r>
          </a:p>
          <a:p>
            <a:endParaRPr lang="en-US" sz="2000" dirty="0"/>
          </a:p>
          <a:p>
            <a:pPr marL="514350" indent="-514350">
              <a:buAutoNum type="alphaUcPeriod"/>
            </a:pPr>
            <a:r>
              <a:rPr lang="en-US" sz="2000" dirty="0"/>
              <a:t>Apply the new support amount to the entire month.</a:t>
            </a:r>
          </a:p>
          <a:p>
            <a:br>
              <a:rPr lang="en-US" sz="2000" dirty="0"/>
            </a:br>
            <a:r>
              <a:rPr lang="en-US" sz="2000" dirty="0"/>
              <a:t>B. Use only the old support order for the entire month since the new order starts mid-month.</a:t>
            </a:r>
          </a:p>
          <a:p>
            <a:br>
              <a:rPr lang="en-US" sz="2000" dirty="0"/>
            </a:br>
            <a:r>
              <a:rPr lang="en-US" sz="2000" dirty="0"/>
              <a:t>C. Prorate the old order for the days before the effective date and prorate the new order for the days on and after the effective date.</a:t>
            </a:r>
          </a:p>
          <a:p>
            <a:br>
              <a:rPr lang="en-US" sz="2000" dirty="0"/>
            </a:br>
            <a:r>
              <a:rPr lang="en-US" sz="2000" dirty="0"/>
              <a:t>D. Ignore the prorated month and begin calculating arrears with the first full month under the new order.</a:t>
            </a:r>
          </a:p>
        </p:txBody>
      </p:sp>
      <p:pic>
        <p:nvPicPr>
          <p:cNvPr id="8" name="Graphic 7" descr="Checkmark with solid fill">
            <a:extLst>
              <a:ext uri="{FF2B5EF4-FFF2-40B4-BE49-F238E27FC236}">
                <a16:creationId xmlns:a16="http://schemas.microsoft.com/office/drawing/2014/main" id="{39D17271-6BBE-AE9E-F946-54E2FC5AEE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6513" y="484484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82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0C6DA0-4396-53CF-764A-B85660B7CC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798D5939-F3F4-662F-1EB4-30B219DD8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EF07A96-6FBB-BEBC-08DB-02CA6E876C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38C595E-90A5-763B-F4D1-158342D67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A4424D9-FECD-91C3-6846-66BCDE5ACD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B834880-ED81-2C12-DE6A-79D2619AD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AB796C-F6B7-909D-D9C5-55CB82C52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FFFFFF"/>
                </a:solidFill>
              </a:rPr>
              <a:t>Question 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E7DC5E-9BBF-3A42-1E86-FB81EF2B6329}"/>
              </a:ext>
            </a:extLst>
          </p:cNvPr>
          <p:cNvSpPr txBox="1"/>
          <p:nvPr/>
        </p:nvSpPr>
        <p:spPr>
          <a:xfrm>
            <a:off x="482164" y="1754840"/>
            <a:ext cx="879948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/>
              <a:t>What is the effective date used to begin arrears calculations for a modification of child support?</a:t>
            </a:r>
          </a:p>
          <a:p>
            <a:pPr>
              <a:buNone/>
            </a:pPr>
            <a:endParaRPr lang="en-US" sz="2400" dirty="0"/>
          </a:p>
          <a:p>
            <a:pPr marL="514350" indent="-514350">
              <a:buAutoNum type="alphaUcPeriod"/>
            </a:pPr>
            <a:r>
              <a:rPr lang="en-US" sz="2400" dirty="0"/>
              <a:t>The date the motion to modify is filed.</a:t>
            </a:r>
          </a:p>
          <a:p>
            <a:br>
              <a:rPr lang="en-US" sz="2400" dirty="0"/>
            </a:br>
            <a:r>
              <a:rPr lang="en-US" sz="2400" dirty="0"/>
              <a:t>B. The first day of the month following entry of the new order.</a:t>
            </a:r>
          </a:p>
          <a:p>
            <a:br>
              <a:rPr lang="en-US" sz="2400" dirty="0"/>
            </a:br>
            <a:r>
              <a:rPr lang="en-US" sz="2400" dirty="0"/>
              <a:t>C. The date the new order is signed by the judge.</a:t>
            </a:r>
          </a:p>
          <a:p>
            <a:br>
              <a:rPr lang="en-US" sz="2400" dirty="0"/>
            </a:br>
            <a:r>
              <a:rPr lang="en-US" sz="2400" dirty="0"/>
              <a:t>D. The date the new order is served on the obligated parent (respondent).</a:t>
            </a:r>
          </a:p>
        </p:txBody>
      </p:sp>
      <p:pic>
        <p:nvPicPr>
          <p:cNvPr id="8" name="Graphic 7" descr="Checkmark with solid fill">
            <a:extLst>
              <a:ext uri="{FF2B5EF4-FFF2-40B4-BE49-F238E27FC236}">
                <a16:creationId xmlns:a16="http://schemas.microsoft.com/office/drawing/2014/main" id="{FC9A2594-BABC-1385-22F3-67513F8685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41224" y="524164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81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746A6D-64BA-A10D-576E-4392EA2EC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Overview	</a:t>
            </a:r>
          </a:p>
        </p:txBody>
      </p:sp>
      <p:graphicFrame>
        <p:nvGraphicFramePr>
          <p:cNvPr id="33" name="Content Placeholder 2">
            <a:extLst>
              <a:ext uri="{FF2B5EF4-FFF2-40B4-BE49-F238E27FC236}">
                <a16:creationId xmlns:a16="http://schemas.microsoft.com/office/drawing/2014/main" id="{958D0485-5BB9-F865-E630-41F14D5138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1049638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4811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Foundational Concepts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64F4DD2-1919-0CB6-7EFA-3E1E5E3C3C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7826295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Foundational Concepts: How Interest Works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F8FB1C4-BAF3-0652-3613-1B9CDB27A8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0029699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2D0A79B-2E2F-3013-A15A-B7552CF2A8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E9BB24-94B9-F2B2-E38A-2E645969D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>
                <a:solidFill>
                  <a:srgbClr val="FFFFFF"/>
                </a:solidFill>
              </a:rPr>
              <a:t>Foundational Concepts: Statutory Requirements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25A18-4ECE-4693-FEED-97D209FA9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277" y="1779638"/>
            <a:ext cx="8475407" cy="4783823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en-US" sz="1700" b="0" i="0" dirty="0">
                <a:effectLst/>
                <a:latin typeface="PT Serif" panose="020A0603040505020204" pitchFamily="18" charset="0"/>
              </a:rPr>
              <a:t>The monthly amount of support and the effective date of the order. </a:t>
            </a:r>
          </a:p>
          <a:p>
            <a:r>
              <a:rPr lang="en-US" sz="1700" b="0" i="0" dirty="0">
                <a:effectLst/>
                <a:latin typeface="PT Serif" panose="020A0603040505020204" pitchFamily="18" charset="0"/>
              </a:rPr>
              <a:t>In proceedings on initial petitions, the effective date shall be the date of filing of the petition</a:t>
            </a:r>
            <a:r>
              <a:rPr lang="en-US" sz="1700" dirty="0">
                <a:latin typeface="PT Serif" panose="020A0603040505020204" pitchFamily="18" charset="0"/>
              </a:rPr>
              <a:t>.</a:t>
            </a:r>
            <a:endParaRPr lang="en-US" sz="1700" b="0" i="0" dirty="0">
              <a:effectLst/>
              <a:latin typeface="PT Serif" panose="020A0603040505020204" pitchFamily="18" charset="0"/>
            </a:endParaRPr>
          </a:p>
          <a:p>
            <a:r>
              <a:rPr lang="en-US" sz="1700" dirty="0">
                <a:latin typeface="PT Serif" panose="020A0603040505020204" pitchFamily="18" charset="0"/>
              </a:rPr>
              <a:t>I</a:t>
            </a:r>
            <a:r>
              <a:rPr lang="en-US" sz="1700" b="0" i="0" dirty="0">
                <a:effectLst/>
                <a:latin typeface="PT Serif" panose="020A0603040505020204" pitchFamily="18" charset="0"/>
              </a:rPr>
              <a:t>n modification proceedings, the effective date may be the date of notice to the responding party. </a:t>
            </a:r>
          </a:p>
          <a:p>
            <a:r>
              <a:rPr lang="en-US" sz="1700" b="0" i="0" dirty="0">
                <a:effectLst/>
                <a:latin typeface="PT Serif" panose="020A0603040505020204" pitchFamily="18" charset="0"/>
              </a:rPr>
              <a:t>The first monthly payment shall be due on the first day of the month following the hearing date and on the first day of each month thereafter. </a:t>
            </a:r>
          </a:p>
          <a:p>
            <a:r>
              <a:rPr lang="en-US" sz="1700" b="0" i="0" dirty="0">
                <a:effectLst/>
                <a:latin typeface="PT Serif" panose="020A0603040505020204" pitchFamily="18" charset="0"/>
              </a:rPr>
              <a:t>In addition, an amount shall be assessed for any full and partial months between the effective date of the order and the date that the first monthly payment is due. </a:t>
            </a:r>
          </a:p>
          <a:p>
            <a:r>
              <a:rPr lang="en-US" sz="1700" b="0" i="0" dirty="0">
                <a:effectLst/>
                <a:latin typeface="PT Serif" panose="020A0603040505020204" pitchFamily="18" charset="0"/>
              </a:rPr>
              <a:t>The assessment for the initial partial month shall be prorated from the effective date through the end of that month, based on the </a:t>
            </a:r>
            <a:r>
              <a:rPr lang="en-US" sz="1800" dirty="0">
                <a:latin typeface="PT Serif" panose="020A0603040505020204" pitchFamily="18" charset="0"/>
              </a:rPr>
              <a:t>current</a:t>
            </a:r>
            <a:r>
              <a:rPr lang="en-US" sz="1700" b="0" i="0" dirty="0">
                <a:effectLst/>
                <a:latin typeface="PT Serif" panose="020A0603040505020204" pitchFamily="18" charset="0"/>
              </a:rPr>
              <a:t> monthly obligation.</a:t>
            </a:r>
          </a:p>
          <a:p>
            <a:r>
              <a:rPr lang="en-US" sz="1700" dirty="0">
                <a:latin typeface="PT Serif" panose="020A0603040505020204" pitchFamily="18" charset="0"/>
              </a:rPr>
              <a:t>A direction that all payments are to be credited to current support obligations first, with any payment in excess of the current obligation applied to arrearages.</a:t>
            </a:r>
          </a:p>
          <a:p>
            <a:r>
              <a:rPr lang="en-US" sz="1700" dirty="0">
                <a:latin typeface="PT Serif" panose="020A0603040505020204" pitchFamily="18" charset="0"/>
              </a:rPr>
              <a:t>The support obligation as it becomes due and unpaid creates a judgment by operation of law. The order shall also provide, pursuant to § </a:t>
            </a:r>
            <a:r>
              <a:rPr lang="en-US" sz="1700" dirty="0">
                <a:latin typeface="PT Serif" panose="020A060304050502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20-78.2</a:t>
            </a:r>
            <a:r>
              <a:rPr lang="en-US" sz="1700" dirty="0">
                <a:latin typeface="PT Serif" panose="020A0603040505020204" pitchFamily="18" charset="0"/>
              </a:rPr>
              <a:t>, for interest on the arrearage at the judgment rate as established by § </a:t>
            </a:r>
            <a:r>
              <a:rPr lang="en-US" sz="1700" dirty="0">
                <a:latin typeface="PT Serif" panose="020A060304050502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6.2-302</a:t>
            </a:r>
            <a:r>
              <a:rPr lang="en-US" sz="1700" dirty="0">
                <a:latin typeface="PT Serif" panose="020A0603040505020204" pitchFamily="18" charset="0"/>
              </a:rPr>
              <a:t> unless the </a:t>
            </a:r>
            <a:r>
              <a:rPr lang="en-US" sz="1700" dirty="0" err="1">
                <a:latin typeface="PT Serif" panose="020A0603040505020204" pitchFamily="18" charset="0"/>
              </a:rPr>
              <a:t>obligee</a:t>
            </a:r>
            <a:r>
              <a:rPr lang="en-US" sz="1700" dirty="0">
                <a:latin typeface="PT Serif" panose="020A0603040505020204" pitchFamily="18" charset="0"/>
              </a:rPr>
              <a:t>, in a writing submitted to the court, waives the collection of interest;</a:t>
            </a:r>
          </a:p>
          <a:p>
            <a:endParaRPr lang="en-US" sz="1700" dirty="0">
              <a:latin typeface="PT Serif" panose="020A0603040505020204" pitchFamily="18" charset="0"/>
            </a:endParaRPr>
          </a:p>
          <a:p>
            <a:endParaRPr lang="en-US" sz="1700" b="0" i="0" dirty="0">
              <a:effectLst/>
              <a:latin typeface="PT Serif" panose="020A0603040505020204" pitchFamily="18" charset="0"/>
            </a:endParaRPr>
          </a:p>
          <a:p>
            <a:pPr marL="0" indent="0">
              <a:buNone/>
            </a:pPr>
            <a:r>
              <a:rPr lang="en-US" sz="1700" dirty="0">
                <a:latin typeface="PT Serif" panose="020A0603040505020204" pitchFamily="18" charset="0"/>
              </a:rPr>
              <a:t>Va. Code § 20-60.3 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377940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6E4707A-4FF4-BDDA-5F1A-8075E6B01E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658BBCD-68D3-5DAE-9E88-BF968B3046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B5E649C-D4A7-1609-D901-F095A41AAB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5F6FB41-9ED2-ACFB-C4C9-56126C385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EA99D4D-DC8A-AF17-4950-6F5694F64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9050859-8A7F-7D2B-5231-81AB74CEC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64676F-F155-CE8E-49DC-B75853F64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FFFFFF"/>
                </a:solidFill>
              </a:rPr>
              <a:t>Prorating the First Month: 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Initial Petitions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54EE8B4-D94D-0750-7B5A-4398F1C53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pPr marL="347472" indent="-347472" algn="l" rtl="0" eaLnBrk="1" latinLnBrk="0" hangingPunct="1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Calculate the monthly current support payment on a daily basis.</a:t>
            </a:r>
          </a:p>
          <a:p>
            <a:pPr marL="347472" indent="-347472" algn="l" rtl="0" eaLnBrk="1" latinLnBrk="0" hangingPunct="1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example, if the effective date is January 14th and the current monthly support amount is $500:</a:t>
            </a:r>
          </a:p>
          <a:p>
            <a:pPr marL="742950" lvl="1" indent="-285750" algn="l" rtl="0" eaLnBrk="1" latinLnBrk="0" hangingPunct="1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500 divided by 31 days equals $16.13 per day.</a:t>
            </a:r>
          </a:p>
          <a:p>
            <a:pPr marL="742950" lvl="1" indent="-285750" algn="l" rtl="0" eaLnBrk="1" latinLnBrk="0" hangingPunct="1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Day Count: from 1/14/25 to 1/31/25 (18 days).</a:t>
            </a:r>
          </a:p>
          <a:p>
            <a:pPr marL="742950" lvl="1" indent="-285750" algn="l" rtl="0" eaLnBrk="1" latinLnBrk="0" hangingPunct="1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$16.13 multiplied by 18 days equals $290.34.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06439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742B62A-24BF-EC7A-0222-259BD4B0EB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D4E676C-1542-E545-C772-D0C59DF27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283FD61-73DA-A3C5-07C8-B94E6446FE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0F97693-2CC0-6A8C-9BDD-D13CA9D04F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99A0CD3-A7F8-E451-DBD8-01AB79630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7708F94-8D8B-D2AC-5F9B-6B152ACCA9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1E8120-BE45-5E98-AD0D-A699BC834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FFFFFF"/>
                </a:solidFill>
              </a:rPr>
              <a:t>Prorating the First Month: 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Modifications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BCC8820-FFA0-D6FE-BDD1-BE5D3D01E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66281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347472" indent="-347472" algn="l" rtl="0" eaLnBrk="1" latinLnBrk="0" hangingPunct="1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Calculate both prior monthly support amount and the monthly current support payment on a daily basis.</a:t>
            </a:r>
          </a:p>
          <a:p>
            <a:pPr marL="347472" indent="-347472" algn="l" rtl="0" eaLnBrk="1" latinLnBrk="0" hangingPunct="1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example, if the effective date is January 14th and the current monthly support amount is $500 and the prior amount is $250:</a:t>
            </a:r>
          </a:p>
          <a:p>
            <a:pPr marL="742950" lvl="1" indent="-285750" algn="l" rtl="0" eaLnBrk="1" latinLnBrk="0" hangingPunct="1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500 divided by 31 days equals $16.13 per day.</a:t>
            </a:r>
          </a:p>
          <a:p>
            <a:pPr marL="742950" lvl="1" indent="-285750" algn="l" rtl="0" eaLnBrk="1" latinLnBrk="0" hangingPunct="1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250</a:t>
            </a: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divided by 31 days equals $8.06 per day</a:t>
            </a:r>
          </a:p>
          <a:p>
            <a:pPr marL="742950" lvl="1" indent="-285750" algn="l" rtl="0" eaLnBrk="1" latinLnBrk="0" hangingPunct="1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New Order Day Count: from 1/14/25 to 1/31/25 (18 days).</a:t>
            </a:r>
          </a:p>
          <a:p>
            <a:pPr lvl="2" indent="-28575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$16.13 multiplied by 18 days equals $290.34.</a:t>
            </a:r>
          </a:p>
          <a:p>
            <a:pPr marL="742950" lvl="1" indent="-285750" algn="l" rtl="0" eaLnBrk="1" latinLnBrk="0" hangingPunct="1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Prior Order Day Count: from 1/1/2025 to 1/13/2025 (13 days)</a:t>
            </a:r>
          </a:p>
          <a:p>
            <a:pPr lvl="2" indent="-28575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$8.06 multiplied by 13 days = $104.78</a:t>
            </a:r>
          </a:p>
          <a:p>
            <a:pPr lvl="1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Add the New Order prorated amount to the prior order prorated amount ($104.78 + $290.34 =  $395.12 prorated amount for January 2025.)</a:t>
            </a:r>
          </a:p>
        </p:txBody>
      </p:sp>
    </p:spTree>
    <p:extLst>
      <p:ext uri="{BB962C8B-B14F-4D97-AF65-F5344CB8AC3E}">
        <p14:creationId xmlns:p14="http://schemas.microsoft.com/office/powerpoint/2010/main" val="3325597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3BE9B65-05F0-4A42-A646-D2BDFD75B6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CB5AA66-D6FA-4E58-3ED0-FA32DB968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79A69F9-8238-D092-E50C-8BFB130ECE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135029D-74DA-D1BA-7B21-7740A68368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CD02C56-2C5A-F67D-A390-D281D2ECA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305B766-F94B-3CDC-2B28-3E83077B8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192EDF-7323-729E-782D-DAEF9E6F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solidFill>
                  <a:srgbClr val="FFFFFF"/>
                </a:solidFill>
              </a:rPr>
              <a:t>Prorating the First Month: 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Modifications – online calculator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0FC46A6-16BA-FC28-7F28-9191A7D9A4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4355" y="2651760"/>
            <a:ext cx="8549642" cy="1554480"/>
          </a:xfrm>
        </p:spPr>
      </p:pic>
    </p:spTree>
    <p:extLst>
      <p:ext uri="{BB962C8B-B14F-4D97-AF65-F5344CB8AC3E}">
        <p14:creationId xmlns:p14="http://schemas.microsoft.com/office/powerpoint/2010/main" val="3553919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3500" dirty="0">
                <a:solidFill>
                  <a:srgbClr val="FFFFFF"/>
                </a:solidFill>
              </a:rPr>
              <a:t>Calculating Principal Arrears Only</a:t>
            </a:r>
            <a:br>
              <a:rPr lang="en-US" sz="3500" dirty="0">
                <a:solidFill>
                  <a:srgbClr val="FFFFFF"/>
                </a:solidFill>
              </a:rPr>
            </a:br>
            <a:r>
              <a:rPr lang="en-US" sz="3500" dirty="0">
                <a:solidFill>
                  <a:srgbClr val="FFFFFF"/>
                </a:solidFill>
              </a:rPr>
              <a:t>Initial Petitions</a:t>
            </a:r>
            <a:endParaRPr lang="en-US" sz="350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B9864CF-C3AB-553D-FC94-70773FC4B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7368" y="649480"/>
            <a:ext cx="3646835" cy="5546047"/>
          </a:xfrm>
        </p:spPr>
        <p:txBody>
          <a:bodyPr anchor="ctr">
            <a:normAutofit/>
          </a:bodyPr>
          <a:lstStyle/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1️⃣ Prorate the First Month of Support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Daily Support Rate: ____________</a:t>
            </a:r>
            <a:b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Number of Days Owed in First Month: ____________</a:t>
            </a:r>
            <a:b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Prorated First Month Amount: ____________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2️⃣ Determine the Number of Full Months Owed (Excluding the First Month)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Number of Full Months: ____________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3️⃣ Calculate Full Month Support Owed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Current Monthly Support Amount: ____________</a:t>
            </a:r>
            <a:b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Total Full Months Support Owed (Monthly × Full Months): ____________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4️⃣ Calculate Total Support Owed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Prorated First Month Amount: ____________</a:t>
            </a:r>
            <a:b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Full Months Support Owed: ____________</a:t>
            </a:r>
            <a:b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Total Support Owed: ____________</a:t>
            </a:r>
          </a:p>
          <a:p>
            <a:pPr marL="0" marR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5️⃣ Determine Principal Arrears Balance</a:t>
            </a:r>
          </a:p>
          <a:p>
            <a:pPr marL="0" marR="0" indent="0">
              <a:lnSpc>
                <a:spcPct val="90000"/>
              </a:lnSpc>
              <a:spcAft>
                <a:spcPts val="1000"/>
              </a:spcAft>
              <a:buNone/>
            </a:pP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Total Support Owed: ____________</a:t>
            </a:r>
            <a:b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Total Support Paid: ____________</a:t>
            </a:r>
            <a:b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3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Principal Arrears Balance: ____________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1654</Words>
  <Application>Microsoft Office PowerPoint</Application>
  <PresentationFormat>On-screen Show (4:3)</PresentationFormat>
  <Paragraphs>138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Aptos</vt:lpstr>
      <vt:lpstr>Arial</vt:lpstr>
      <vt:lpstr>Calibri</vt:lpstr>
      <vt:lpstr>Cambria</vt:lpstr>
      <vt:lpstr>PT Serif</vt:lpstr>
      <vt:lpstr>Office Theme</vt:lpstr>
      <vt:lpstr>Calculating Child Support Arrears</vt:lpstr>
      <vt:lpstr>Overview </vt:lpstr>
      <vt:lpstr>Foundational Concepts</vt:lpstr>
      <vt:lpstr>Foundational Concepts: How Interest Works</vt:lpstr>
      <vt:lpstr>Foundational Concepts: Statutory Requirements</vt:lpstr>
      <vt:lpstr>Prorating the First Month:  Initial Petitions</vt:lpstr>
      <vt:lpstr>Prorating the First Month:  Modifications</vt:lpstr>
      <vt:lpstr>Prorating the First Month:  Modifications – online calculator</vt:lpstr>
      <vt:lpstr>Calculating Principal Arrears Only Initial Petitions</vt:lpstr>
      <vt:lpstr>Calculating Principal Arrears Only Initial Petitions</vt:lpstr>
      <vt:lpstr>Calculating Principal Arrears Only Modifications</vt:lpstr>
      <vt:lpstr>Calculating Principal Arrears Only Modifications</vt:lpstr>
      <vt:lpstr>Online Arrearage Calculator</vt:lpstr>
      <vt:lpstr>Test Your Knowledge</vt:lpstr>
      <vt:lpstr>Question 1</vt:lpstr>
      <vt:lpstr>Question 2</vt:lpstr>
      <vt:lpstr>Question 3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Mitch Broudy</dc:creator>
  <cp:keywords/>
  <dc:description>generated using python-pptx</dc:description>
  <cp:lastModifiedBy>Mitch Broudy</cp:lastModifiedBy>
  <cp:revision>3</cp:revision>
  <dcterms:created xsi:type="dcterms:W3CDTF">2013-01-27T09:14:16Z</dcterms:created>
  <dcterms:modified xsi:type="dcterms:W3CDTF">2025-05-04T12:03:38Z</dcterms:modified>
  <cp:category/>
</cp:coreProperties>
</file>