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9" r:id="rId3"/>
    <p:sldId id="257" r:id="rId4"/>
    <p:sldId id="268" r:id="rId5"/>
    <p:sldId id="269" r:id="rId6"/>
    <p:sldId id="258" r:id="rId7"/>
    <p:sldId id="270" r:id="rId8"/>
    <p:sldId id="271" r:id="rId9"/>
    <p:sldId id="260" r:id="rId10"/>
    <p:sldId id="273" r:id="rId11"/>
    <p:sldId id="261" r:id="rId12"/>
    <p:sldId id="262" r:id="rId13"/>
    <p:sldId id="263" r:id="rId14"/>
    <p:sldId id="265" r:id="rId15"/>
    <p:sldId id="275" r:id="rId16"/>
    <p:sldId id="266" r:id="rId17"/>
    <p:sldId id="274" r:id="rId18"/>
    <p:sldId id="276" r:id="rId19"/>
    <p:sldId id="277" r:id="rId20"/>
    <p:sldId id="27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21DFA80-4B37-40CB-8DA9-EDCED387FB71}">
          <p14:sldIdLst>
            <p14:sldId id="256"/>
            <p14:sldId id="279"/>
            <p14:sldId id="257"/>
            <p14:sldId id="268"/>
            <p14:sldId id="269"/>
            <p14:sldId id="258"/>
            <p14:sldId id="270"/>
            <p14:sldId id="271"/>
            <p14:sldId id="260"/>
            <p14:sldId id="273"/>
            <p14:sldId id="261"/>
            <p14:sldId id="262"/>
            <p14:sldId id="263"/>
            <p14:sldId id="265"/>
            <p14:sldId id="275"/>
            <p14:sldId id="266"/>
            <p14:sldId id="274"/>
            <p14:sldId id="276"/>
            <p14:sldId id="277"/>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780" y="2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233729-7BF2-42E5-924E-18236550708D}"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C6DEFBF5-5DC5-4216-9C66-F18DD4ADA7E8}">
      <dgm:prSet/>
      <dgm:spPr/>
      <dgm:t>
        <a:bodyPr/>
        <a:lstStyle/>
        <a:p>
          <a:r>
            <a:rPr lang="en-US"/>
            <a:t>§ 20-108.2(F):</a:t>
          </a:r>
        </a:p>
      </dgm:t>
    </dgm:pt>
    <dgm:pt modelId="{C1429A90-C898-4C92-8B96-1E234C5CDB80}" type="parTrans" cxnId="{29EFF1D4-1124-464C-9112-B28F4E989F2C}">
      <dgm:prSet/>
      <dgm:spPr/>
      <dgm:t>
        <a:bodyPr/>
        <a:lstStyle/>
        <a:p>
          <a:endParaRPr lang="en-US"/>
        </a:p>
      </dgm:t>
    </dgm:pt>
    <dgm:pt modelId="{DB706E99-39F4-40B9-89E1-BA3195B476F4}" type="sibTrans" cxnId="{29EFF1D4-1124-464C-9112-B28F4E989F2C}">
      <dgm:prSet/>
      <dgm:spPr/>
      <dgm:t>
        <a:bodyPr/>
        <a:lstStyle/>
        <a:p>
          <a:endParaRPr lang="en-US"/>
        </a:p>
      </dgm:t>
    </dgm:pt>
    <dgm:pt modelId="{DA690716-0E6C-46D6-AF27-9BD1ECBCB460}">
      <dgm:prSet/>
      <dgm:spPr/>
      <dgm:t>
        <a:bodyPr/>
        <a:lstStyle/>
        <a:p>
          <a:r>
            <a:rPr lang="en-US"/>
            <a:t>- Work-related daycare costs for the custodial parent (CP) are added to the child support obligation.</a:t>
          </a:r>
        </a:p>
      </dgm:t>
    </dgm:pt>
    <dgm:pt modelId="{4714AE20-6B06-4DB1-A478-EF3DC54DC81B}" type="parTrans" cxnId="{7CE416BD-49EC-4CF9-A38B-82422E6FFE36}">
      <dgm:prSet/>
      <dgm:spPr/>
      <dgm:t>
        <a:bodyPr/>
        <a:lstStyle/>
        <a:p>
          <a:endParaRPr lang="en-US"/>
        </a:p>
      </dgm:t>
    </dgm:pt>
    <dgm:pt modelId="{904D8BEF-6B4F-42AD-87BF-2A908215EDDD}" type="sibTrans" cxnId="{7CE416BD-49EC-4CF9-A38B-82422E6FFE36}">
      <dgm:prSet/>
      <dgm:spPr/>
      <dgm:t>
        <a:bodyPr/>
        <a:lstStyle/>
        <a:p>
          <a:endParaRPr lang="en-US"/>
        </a:p>
      </dgm:t>
    </dgm:pt>
    <dgm:pt modelId="{6FD6D147-1D0A-46AC-BED2-419258CBA848}">
      <dgm:prSet/>
      <dgm:spPr/>
      <dgm:t>
        <a:bodyPr/>
        <a:lstStyle/>
        <a:p>
          <a:r>
            <a:rPr lang="en-US"/>
            <a:t>- Costs must be reasonable and verifiable.</a:t>
          </a:r>
        </a:p>
      </dgm:t>
    </dgm:pt>
    <dgm:pt modelId="{0792DE76-E86A-4BD2-A3C8-339036C7DBFB}" type="parTrans" cxnId="{E67DA96F-3A02-4EBD-8377-8E5C2F0386F3}">
      <dgm:prSet/>
      <dgm:spPr/>
      <dgm:t>
        <a:bodyPr/>
        <a:lstStyle/>
        <a:p>
          <a:endParaRPr lang="en-US"/>
        </a:p>
      </dgm:t>
    </dgm:pt>
    <dgm:pt modelId="{BAEF93ED-2E95-4A01-A57B-26F0129E9C3D}" type="sibTrans" cxnId="{E67DA96F-3A02-4EBD-8377-8E5C2F0386F3}">
      <dgm:prSet/>
      <dgm:spPr/>
      <dgm:t>
        <a:bodyPr/>
        <a:lstStyle/>
        <a:p>
          <a:endParaRPr lang="en-US"/>
        </a:p>
      </dgm:t>
    </dgm:pt>
    <dgm:pt modelId="{DC4A02CA-7BA3-4E16-9D95-15079B678097}">
      <dgm:prSet/>
      <dgm:spPr/>
      <dgm:t>
        <a:bodyPr/>
        <a:lstStyle/>
        <a:p>
          <a:r>
            <a:rPr lang="en-US"/>
            <a:t>- Court may consider if NCP is available to provide care.</a:t>
          </a:r>
        </a:p>
      </dgm:t>
    </dgm:pt>
    <dgm:pt modelId="{8B3E3458-A553-489C-A02F-C134B1C05F95}" type="parTrans" cxnId="{4B88BCBC-CED6-4E27-A164-27B542C71195}">
      <dgm:prSet/>
      <dgm:spPr/>
      <dgm:t>
        <a:bodyPr/>
        <a:lstStyle/>
        <a:p>
          <a:endParaRPr lang="en-US"/>
        </a:p>
      </dgm:t>
    </dgm:pt>
    <dgm:pt modelId="{98D47117-DD51-41D2-A18F-FD3FDFC11503}" type="sibTrans" cxnId="{4B88BCBC-CED6-4E27-A164-27B542C71195}">
      <dgm:prSet/>
      <dgm:spPr/>
      <dgm:t>
        <a:bodyPr/>
        <a:lstStyle/>
        <a:p>
          <a:endParaRPr lang="en-US"/>
        </a:p>
      </dgm:t>
    </dgm:pt>
    <dgm:pt modelId="{4627D9BE-E184-4F3C-90F7-BEEB901A1432}">
      <dgm:prSet/>
      <dgm:spPr/>
      <dgm:t>
        <a:bodyPr/>
        <a:lstStyle/>
        <a:p>
          <a:r>
            <a:rPr lang="en-US"/>
            <a:t>- Tax savings can be factored in.</a:t>
          </a:r>
        </a:p>
      </dgm:t>
    </dgm:pt>
    <dgm:pt modelId="{AFE86B2C-91D2-4730-B666-8064C5FFC917}" type="parTrans" cxnId="{EEE149F0-8C81-41F4-8996-D3C9762BA6B9}">
      <dgm:prSet/>
      <dgm:spPr/>
      <dgm:t>
        <a:bodyPr/>
        <a:lstStyle/>
        <a:p>
          <a:endParaRPr lang="en-US"/>
        </a:p>
      </dgm:t>
    </dgm:pt>
    <dgm:pt modelId="{44F7D728-C708-4590-B2FA-9EE4CA68EB92}" type="sibTrans" cxnId="{EEE149F0-8C81-41F4-8996-D3C9762BA6B9}">
      <dgm:prSet/>
      <dgm:spPr/>
      <dgm:t>
        <a:bodyPr/>
        <a:lstStyle/>
        <a:p>
          <a:endParaRPr lang="en-US"/>
        </a:p>
      </dgm:t>
    </dgm:pt>
    <dgm:pt modelId="{7D9481FF-6580-4AE3-BC0D-92EF8A01F0DD}">
      <dgm:prSet/>
      <dgm:spPr/>
      <dgm:t>
        <a:bodyPr/>
        <a:lstStyle/>
        <a:p>
          <a:r>
            <a:rPr lang="en-US"/>
            <a:t>§ 20-108.2(G)(1):</a:t>
          </a:r>
        </a:p>
      </dgm:t>
    </dgm:pt>
    <dgm:pt modelId="{40582F60-CB42-4032-9F23-98AF58214EFD}" type="parTrans" cxnId="{814615B1-D20B-4E54-9D55-DC3E9D155A34}">
      <dgm:prSet/>
      <dgm:spPr/>
      <dgm:t>
        <a:bodyPr/>
        <a:lstStyle/>
        <a:p>
          <a:endParaRPr lang="en-US"/>
        </a:p>
      </dgm:t>
    </dgm:pt>
    <dgm:pt modelId="{D90121AB-2E23-481D-AB96-4B9B7116023E}" type="sibTrans" cxnId="{814615B1-D20B-4E54-9D55-DC3E9D155A34}">
      <dgm:prSet/>
      <dgm:spPr/>
      <dgm:t>
        <a:bodyPr/>
        <a:lstStyle/>
        <a:p>
          <a:endParaRPr lang="en-US"/>
        </a:p>
      </dgm:t>
    </dgm:pt>
    <dgm:pt modelId="{38FDCD2F-6971-4976-8395-7642B631A9F3}">
      <dgm:prSet/>
      <dgm:spPr/>
      <dgm:t>
        <a:bodyPr/>
        <a:lstStyle/>
        <a:p>
          <a:r>
            <a:rPr lang="en-US" dirty="0"/>
            <a:t>- Total support = Basic obligation + health care + Cp’s work-related daycare costs.</a:t>
          </a:r>
        </a:p>
      </dgm:t>
    </dgm:pt>
    <dgm:pt modelId="{A7AB9582-F21F-4D8B-AEA7-1E650FDE42B7}" type="parTrans" cxnId="{B7BD0C1A-31DD-4AAA-9BF7-7AAEFBF5F1D5}">
      <dgm:prSet/>
      <dgm:spPr/>
      <dgm:t>
        <a:bodyPr/>
        <a:lstStyle/>
        <a:p>
          <a:endParaRPr lang="en-US"/>
        </a:p>
      </dgm:t>
    </dgm:pt>
    <dgm:pt modelId="{D662F450-9071-410F-9350-3DDF5BA6A8E3}" type="sibTrans" cxnId="{B7BD0C1A-31DD-4AAA-9BF7-7AAEFBF5F1D5}">
      <dgm:prSet/>
      <dgm:spPr/>
      <dgm:t>
        <a:bodyPr/>
        <a:lstStyle/>
        <a:p>
          <a:endParaRPr lang="en-US"/>
        </a:p>
      </dgm:t>
    </dgm:pt>
    <dgm:pt modelId="{0FCA5DEC-2C30-45A8-BFBE-10F52A91C0E5}">
      <dgm:prSet/>
      <dgm:spPr/>
      <dgm:t>
        <a:bodyPr/>
        <a:lstStyle/>
        <a:p>
          <a:r>
            <a:rPr lang="en-US" dirty="0"/>
            <a:t>- Child costs are apportioned based on income shares.</a:t>
          </a:r>
        </a:p>
      </dgm:t>
    </dgm:pt>
    <dgm:pt modelId="{C892C159-9599-460F-9CCF-CEEB1F985699}" type="parTrans" cxnId="{5CBB51FB-F3D7-4B28-883F-809E964ED3FB}">
      <dgm:prSet/>
      <dgm:spPr/>
      <dgm:t>
        <a:bodyPr/>
        <a:lstStyle/>
        <a:p>
          <a:endParaRPr lang="en-US"/>
        </a:p>
      </dgm:t>
    </dgm:pt>
    <dgm:pt modelId="{B79E4875-8ABF-4ADB-A38C-ED65C3D85B9E}" type="sibTrans" cxnId="{5CBB51FB-F3D7-4B28-883F-809E964ED3FB}">
      <dgm:prSet/>
      <dgm:spPr/>
      <dgm:t>
        <a:bodyPr/>
        <a:lstStyle/>
        <a:p>
          <a:endParaRPr lang="en-US"/>
        </a:p>
      </dgm:t>
    </dgm:pt>
    <dgm:pt modelId="{86033CC2-5B65-4684-BF6D-E49399176F7C}" type="pres">
      <dgm:prSet presAssocID="{C2233729-7BF2-42E5-924E-18236550708D}" presName="Name0" presStyleCnt="0">
        <dgm:presLayoutVars>
          <dgm:dir/>
          <dgm:resizeHandles val="exact"/>
        </dgm:presLayoutVars>
      </dgm:prSet>
      <dgm:spPr/>
    </dgm:pt>
    <dgm:pt modelId="{6872D430-E6B0-49DA-ADC3-A30D65903704}" type="pres">
      <dgm:prSet presAssocID="{C6DEFBF5-5DC5-4216-9C66-F18DD4ADA7E8}" presName="node" presStyleLbl="node1" presStyleIdx="0" presStyleCnt="8">
        <dgm:presLayoutVars>
          <dgm:bulletEnabled val="1"/>
        </dgm:presLayoutVars>
      </dgm:prSet>
      <dgm:spPr/>
    </dgm:pt>
    <dgm:pt modelId="{70EABD09-3863-4C70-BCDD-9F53243C397E}" type="pres">
      <dgm:prSet presAssocID="{DB706E99-39F4-40B9-89E1-BA3195B476F4}" presName="sibTrans" presStyleLbl="sibTrans1D1" presStyleIdx="0" presStyleCnt="7"/>
      <dgm:spPr/>
    </dgm:pt>
    <dgm:pt modelId="{455824E0-6534-4A7F-83EB-9C7C1BBE2B26}" type="pres">
      <dgm:prSet presAssocID="{DB706E99-39F4-40B9-89E1-BA3195B476F4}" presName="connectorText" presStyleLbl="sibTrans1D1" presStyleIdx="0" presStyleCnt="7"/>
      <dgm:spPr/>
    </dgm:pt>
    <dgm:pt modelId="{A1DA3ADA-48F4-4FB1-881E-2E403CDDD224}" type="pres">
      <dgm:prSet presAssocID="{DA690716-0E6C-46D6-AF27-9BD1ECBCB460}" presName="node" presStyleLbl="node1" presStyleIdx="1" presStyleCnt="8">
        <dgm:presLayoutVars>
          <dgm:bulletEnabled val="1"/>
        </dgm:presLayoutVars>
      </dgm:prSet>
      <dgm:spPr/>
    </dgm:pt>
    <dgm:pt modelId="{6BD2F676-6941-4EE8-9BAF-47BF2271EC13}" type="pres">
      <dgm:prSet presAssocID="{904D8BEF-6B4F-42AD-87BF-2A908215EDDD}" presName="sibTrans" presStyleLbl="sibTrans1D1" presStyleIdx="1" presStyleCnt="7"/>
      <dgm:spPr/>
    </dgm:pt>
    <dgm:pt modelId="{C06EBBC5-EAD3-4349-A72F-0EFD1B9D8E52}" type="pres">
      <dgm:prSet presAssocID="{904D8BEF-6B4F-42AD-87BF-2A908215EDDD}" presName="connectorText" presStyleLbl="sibTrans1D1" presStyleIdx="1" presStyleCnt="7"/>
      <dgm:spPr/>
    </dgm:pt>
    <dgm:pt modelId="{C4FA290F-0386-4167-9112-604A71C52121}" type="pres">
      <dgm:prSet presAssocID="{6FD6D147-1D0A-46AC-BED2-419258CBA848}" presName="node" presStyleLbl="node1" presStyleIdx="2" presStyleCnt="8">
        <dgm:presLayoutVars>
          <dgm:bulletEnabled val="1"/>
        </dgm:presLayoutVars>
      </dgm:prSet>
      <dgm:spPr/>
    </dgm:pt>
    <dgm:pt modelId="{6D759268-2FC1-4DC9-BF96-F8EF71C940E1}" type="pres">
      <dgm:prSet presAssocID="{BAEF93ED-2E95-4A01-A57B-26F0129E9C3D}" presName="sibTrans" presStyleLbl="sibTrans1D1" presStyleIdx="2" presStyleCnt="7"/>
      <dgm:spPr/>
    </dgm:pt>
    <dgm:pt modelId="{BB3416AF-3CE4-4851-AFED-9756DF836848}" type="pres">
      <dgm:prSet presAssocID="{BAEF93ED-2E95-4A01-A57B-26F0129E9C3D}" presName="connectorText" presStyleLbl="sibTrans1D1" presStyleIdx="2" presStyleCnt="7"/>
      <dgm:spPr/>
    </dgm:pt>
    <dgm:pt modelId="{CB75B40A-7184-41C7-93E7-87281B2EF20F}" type="pres">
      <dgm:prSet presAssocID="{DC4A02CA-7BA3-4E16-9D95-15079B678097}" presName="node" presStyleLbl="node1" presStyleIdx="3" presStyleCnt="8">
        <dgm:presLayoutVars>
          <dgm:bulletEnabled val="1"/>
        </dgm:presLayoutVars>
      </dgm:prSet>
      <dgm:spPr/>
    </dgm:pt>
    <dgm:pt modelId="{785465C5-BE44-4861-A57B-7801266281B2}" type="pres">
      <dgm:prSet presAssocID="{98D47117-DD51-41D2-A18F-FD3FDFC11503}" presName="sibTrans" presStyleLbl="sibTrans1D1" presStyleIdx="3" presStyleCnt="7"/>
      <dgm:spPr/>
    </dgm:pt>
    <dgm:pt modelId="{35928753-E7C1-4B54-BBC3-36B8686E3070}" type="pres">
      <dgm:prSet presAssocID="{98D47117-DD51-41D2-A18F-FD3FDFC11503}" presName="connectorText" presStyleLbl="sibTrans1D1" presStyleIdx="3" presStyleCnt="7"/>
      <dgm:spPr/>
    </dgm:pt>
    <dgm:pt modelId="{7B90CAB4-3F0C-4CF1-B020-2B195D254365}" type="pres">
      <dgm:prSet presAssocID="{4627D9BE-E184-4F3C-90F7-BEEB901A1432}" presName="node" presStyleLbl="node1" presStyleIdx="4" presStyleCnt="8">
        <dgm:presLayoutVars>
          <dgm:bulletEnabled val="1"/>
        </dgm:presLayoutVars>
      </dgm:prSet>
      <dgm:spPr/>
    </dgm:pt>
    <dgm:pt modelId="{07B0FADD-168B-4969-8435-1921088723F4}" type="pres">
      <dgm:prSet presAssocID="{44F7D728-C708-4590-B2FA-9EE4CA68EB92}" presName="sibTrans" presStyleLbl="sibTrans1D1" presStyleIdx="4" presStyleCnt="7"/>
      <dgm:spPr/>
    </dgm:pt>
    <dgm:pt modelId="{3B91975D-063B-41F7-9ACE-452F552F6B44}" type="pres">
      <dgm:prSet presAssocID="{44F7D728-C708-4590-B2FA-9EE4CA68EB92}" presName="connectorText" presStyleLbl="sibTrans1D1" presStyleIdx="4" presStyleCnt="7"/>
      <dgm:spPr/>
    </dgm:pt>
    <dgm:pt modelId="{FBD60E26-7AB2-4AAC-A7CE-C497A4A4FA68}" type="pres">
      <dgm:prSet presAssocID="{7D9481FF-6580-4AE3-BC0D-92EF8A01F0DD}" presName="node" presStyleLbl="node1" presStyleIdx="5" presStyleCnt="8">
        <dgm:presLayoutVars>
          <dgm:bulletEnabled val="1"/>
        </dgm:presLayoutVars>
      </dgm:prSet>
      <dgm:spPr/>
    </dgm:pt>
    <dgm:pt modelId="{3B7566CC-D2A1-49EE-8A2B-28FAB49F2594}" type="pres">
      <dgm:prSet presAssocID="{D90121AB-2E23-481D-AB96-4B9B7116023E}" presName="sibTrans" presStyleLbl="sibTrans1D1" presStyleIdx="5" presStyleCnt="7"/>
      <dgm:spPr/>
    </dgm:pt>
    <dgm:pt modelId="{4D074706-EA34-4481-B369-D8BD3A1B3FAF}" type="pres">
      <dgm:prSet presAssocID="{D90121AB-2E23-481D-AB96-4B9B7116023E}" presName="connectorText" presStyleLbl="sibTrans1D1" presStyleIdx="5" presStyleCnt="7"/>
      <dgm:spPr/>
    </dgm:pt>
    <dgm:pt modelId="{92B59419-B967-4D08-BE51-922661FFD509}" type="pres">
      <dgm:prSet presAssocID="{38FDCD2F-6971-4976-8395-7642B631A9F3}" presName="node" presStyleLbl="node1" presStyleIdx="6" presStyleCnt="8">
        <dgm:presLayoutVars>
          <dgm:bulletEnabled val="1"/>
        </dgm:presLayoutVars>
      </dgm:prSet>
      <dgm:spPr/>
    </dgm:pt>
    <dgm:pt modelId="{FDC2D717-AB2E-4507-9918-90F70684F7A6}" type="pres">
      <dgm:prSet presAssocID="{D662F450-9071-410F-9350-3DDF5BA6A8E3}" presName="sibTrans" presStyleLbl="sibTrans1D1" presStyleIdx="6" presStyleCnt="7"/>
      <dgm:spPr/>
    </dgm:pt>
    <dgm:pt modelId="{3778206E-27F3-4EB1-BA09-CD9B061FCBF3}" type="pres">
      <dgm:prSet presAssocID="{D662F450-9071-410F-9350-3DDF5BA6A8E3}" presName="connectorText" presStyleLbl="sibTrans1D1" presStyleIdx="6" presStyleCnt="7"/>
      <dgm:spPr/>
    </dgm:pt>
    <dgm:pt modelId="{5AB2BBD8-01F1-44B5-AA6B-2C98FF6C72E5}" type="pres">
      <dgm:prSet presAssocID="{0FCA5DEC-2C30-45A8-BFBE-10F52A91C0E5}" presName="node" presStyleLbl="node1" presStyleIdx="7" presStyleCnt="8">
        <dgm:presLayoutVars>
          <dgm:bulletEnabled val="1"/>
        </dgm:presLayoutVars>
      </dgm:prSet>
      <dgm:spPr/>
    </dgm:pt>
  </dgm:ptLst>
  <dgm:cxnLst>
    <dgm:cxn modelId="{E2F37502-1828-4B86-BFC1-686A119F1EF4}" type="presOf" srcId="{4627D9BE-E184-4F3C-90F7-BEEB901A1432}" destId="{7B90CAB4-3F0C-4CF1-B020-2B195D254365}" srcOrd="0" destOrd="0" presId="urn:microsoft.com/office/officeart/2016/7/layout/RepeatingBendingProcessNew"/>
    <dgm:cxn modelId="{A8D25005-D32E-4188-8227-BE379E90D0A0}" type="presOf" srcId="{904D8BEF-6B4F-42AD-87BF-2A908215EDDD}" destId="{6BD2F676-6941-4EE8-9BAF-47BF2271EC13}" srcOrd="0" destOrd="0" presId="urn:microsoft.com/office/officeart/2016/7/layout/RepeatingBendingProcessNew"/>
    <dgm:cxn modelId="{16819B0F-0B9A-4D10-AE04-AB3A98436B6B}" type="presOf" srcId="{904D8BEF-6B4F-42AD-87BF-2A908215EDDD}" destId="{C06EBBC5-EAD3-4349-A72F-0EFD1B9D8E52}" srcOrd="1" destOrd="0" presId="urn:microsoft.com/office/officeart/2016/7/layout/RepeatingBendingProcessNew"/>
    <dgm:cxn modelId="{B7BD0C1A-31DD-4AAA-9BF7-7AAEFBF5F1D5}" srcId="{C2233729-7BF2-42E5-924E-18236550708D}" destId="{38FDCD2F-6971-4976-8395-7642B631A9F3}" srcOrd="6" destOrd="0" parTransId="{A7AB9582-F21F-4D8B-AEA7-1E650FDE42B7}" sibTransId="{D662F450-9071-410F-9350-3DDF5BA6A8E3}"/>
    <dgm:cxn modelId="{772E9B3D-9A48-4DF4-92D1-56DE974BBE69}" type="presOf" srcId="{BAEF93ED-2E95-4A01-A57B-26F0129E9C3D}" destId="{6D759268-2FC1-4DC9-BF96-F8EF71C940E1}" srcOrd="0" destOrd="0" presId="urn:microsoft.com/office/officeart/2016/7/layout/RepeatingBendingProcessNew"/>
    <dgm:cxn modelId="{78AC8763-1BF6-4FA5-AB35-6D04D67A0B01}" type="presOf" srcId="{D662F450-9071-410F-9350-3DDF5BA6A8E3}" destId="{FDC2D717-AB2E-4507-9918-90F70684F7A6}" srcOrd="0" destOrd="0" presId="urn:microsoft.com/office/officeart/2016/7/layout/RepeatingBendingProcessNew"/>
    <dgm:cxn modelId="{94960764-706D-4985-8422-004D33792C8F}" type="presOf" srcId="{D90121AB-2E23-481D-AB96-4B9B7116023E}" destId="{3B7566CC-D2A1-49EE-8A2B-28FAB49F2594}" srcOrd="0" destOrd="0" presId="urn:microsoft.com/office/officeart/2016/7/layout/RepeatingBendingProcessNew"/>
    <dgm:cxn modelId="{E67DA96F-3A02-4EBD-8377-8E5C2F0386F3}" srcId="{C2233729-7BF2-42E5-924E-18236550708D}" destId="{6FD6D147-1D0A-46AC-BED2-419258CBA848}" srcOrd="2" destOrd="0" parTransId="{0792DE76-E86A-4BD2-A3C8-339036C7DBFB}" sibTransId="{BAEF93ED-2E95-4A01-A57B-26F0129E9C3D}"/>
    <dgm:cxn modelId="{2FE99F52-2159-4E69-9011-E694E8786909}" type="presOf" srcId="{44F7D728-C708-4590-B2FA-9EE4CA68EB92}" destId="{3B91975D-063B-41F7-9ACE-452F552F6B44}" srcOrd="1" destOrd="0" presId="urn:microsoft.com/office/officeart/2016/7/layout/RepeatingBendingProcessNew"/>
    <dgm:cxn modelId="{63BC2474-95E8-42F0-BC5F-BA75CE2AEED5}" type="presOf" srcId="{98D47117-DD51-41D2-A18F-FD3FDFC11503}" destId="{35928753-E7C1-4B54-BBC3-36B8686E3070}" srcOrd="1" destOrd="0" presId="urn:microsoft.com/office/officeart/2016/7/layout/RepeatingBendingProcessNew"/>
    <dgm:cxn modelId="{7396EA7B-1E1C-465A-A5D4-1FD7A6EAF4E9}" type="presOf" srcId="{BAEF93ED-2E95-4A01-A57B-26F0129E9C3D}" destId="{BB3416AF-3CE4-4851-AFED-9756DF836848}" srcOrd="1" destOrd="0" presId="urn:microsoft.com/office/officeart/2016/7/layout/RepeatingBendingProcessNew"/>
    <dgm:cxn modelId="{128F9C8A-8542-4A77-B11B-C9DC5D647C40}" type="presOf" srcId="{DA690716-0E6C-46D6-AF27-9BD1ECBCB460}" destId="{A1DA3ADA-48F4-4FB1-881E-2E403CDDD224}" srcOrd="0" destOrd="0" presId="urn:microsoft.com/office/officeart/2016/7/layout/RepeatingBendingProcessNew"/>
    <dgm:cxn modelId="{FED9B98A-D626-4B9A-BEB2-DA06FC113615}" type="presOf" srcId="{C6DEFBF5-5DC5-4216-9C66-F18DD4ADA7E8}" destId="{6872D430-E6B0-49DA-ADC3-A30D65903704}" srcOrd="0" destOrd="0" presId="urn:microsoft.com/office/officeart/2016/7/layout/RepeatingBendingProcessNew"/>
    <dgm:cxn modelId="{2FD88696-87CE-4F20-8369-F6A476D6730B}" type="presOf" srcId="{38FDCD2F-6971-4976-8395-7642B631A9F3}" destId="{92B59419-B967-4D08-BE51-922661FFD509}" srcOrd="0" destOrd="0" presId="urn:microsoft.com/office/officeart/2016/7/layout/RepeatingBendingProcessNew"/>
    <dgm:cxn modelId="{E3500B97-0CD4-4DF9-A4CD-0E25722E11BF}" type="presOf" srcId="{DB706E99-39F4-40B9-89E1-BA3195B476F4}" destId="{70EABD09-3863-4C70-BCDD-9F53243C397E}" srcOrd="0" destOrd="0" presId="urn:microsoft.com/office/officeart/2016/7/layout/RepeatingBendingProcessNew"/>
    <dgm:cxn modelId="{CFFD3B9B-3717-45F3-A50F-42CE92714331}" type="presOf" srcId="{C2233729-7BF2-42E5-924E-18236550708D}" destId="{86033CC2-5B65-4684-BF6D-E49399176F7C}" srcOrd="0" destOrd="0" presId="urn:microsoft.com/office/officeart/2016/7/layout/RepeatingBendingProcessNew"/>
    <dgm:cxn modelId="{60055A9F-94A2-4645-8422-1EE302EBE085}" type="presOf" srcId="{D662F450-9071-410F-9350-3DDF5BA6A8E3}" destId="{3778206E-27F3-4EB1-BA09-CD9B061FCBF3}" srcOrd="1" destOrd="0" presId="urn:microsoft.com/office/officeart/2016/7/layout/RepeatingBendingProcessNew"/>
    <dgm:cxn modelId="{E114FCA0-06CB-47C5-9CCB-D6DC10681443}" type="presOf" srcId="{98D47117-DD51-41D2-A18F-FD3FDFC11503}" destId="{785465C5-BE44-4861-A57B-7801266281B2}" srcOrd="0" destOrd="0" presId="urn:microsoft.com/office/officeart/2016/7/layout/RepeatingBendingProcessNew"/>
    <dgm:cxn modelId="{2BAFB7A8-E67D-46D7-BEA2-E524A947142C}" type="presOf" srcId="{DB706E99-39F4-40B9-89E1-BA3195B476F4}" destId="{455824E0-6534-4A7F-83EB-9C7C1BBE2B26}" srcOrd="1" destOrd="0" presId="urn:microsoft.com/office/officeart/2016/7/layout/RepeatingBendingProcessNew"/>
    <dgm:cxn modelId="{6E4F3DA9-7A48-4EC6-9488-E5D6F8B2838D}" type="presOf" srcId="{DC4A02CA-7BA3-4E16-9D95-15079B678097}" destId="{CB75B40A-7184-41C7-93E7-87281B2EF20F}" srcOrd="0" destOrd="0" presId="urn:microsoft.com/office/officeart/2016/7/layout/RepeatingBendingProcessNew"/>
    <dgm:cxn modelId="{814615B1-D20B-4E54-9D55-DC3E9D155A34}" srcId="{C2233729-7BF2-42E5-924E-18236550708D}" destId="{7D9481FF-6580-4AE3-BC0D-92EF8A01F0DD}" srcOrd="5" destOrd="0" parTransId="{40582F60-CB42-4032-9F23-98AF58214EFD}" sibTransId="{D90121AB-2E23-481D-AB96-4B9B7116023E}"/>
    <dgm:cxn modelId="{B838ADB2-722E-48D0-B54F-F2E6DFFA0F87}" type="presOf" srcId="{0FCA5DEC-2C30-45A8-BFBE-10F52A91C0E5}" destId="{5AB2BBD8-01F1-44B5-AA6B-2C98FF6C72E5}" srcOrd="0" destOrd="0" presId="urn:microsoft.com/office/officeart/2016/7/layout/RepeatingBendingProcessNew"/>
    <dgm:cxn modelId="{E313E2BB-9AF9-479E-96D5-D8227342A600}" type="presOf" srcId="{6FD6D147-1D0A-46AC-BED2-419258CBA848}" destId="{C4FA290F-0386-4167-9112-604A71C52121}" srcOrd="0" destOrd="0" presId="urn:microsoft.com/office/officeart/2016/7/layout/RepeatingBendingProcessNew"/>
    <dgm:cxn modelId="{8B865ABC-886F-40FE-A59E-056217D0ED4C}" type="presOf" srcId="{D90121AB-2E23-481D-AB96-4B9B7116023E}" destId="{4D074706-EA34-4481-B369-D8BD3A1B3FAF}" srcOrd="1" destOrd="0" presId="urn:microsoft.com/office/officeart/2016/7/layout/RepeatingBendingProcessNew"/>
    <dgm:cxn modelId="{4B88BCBC-CED6-4E27-A164-27B542C71195}" srcId="{C2233729-7BF2-42E5-924E-18236550708D}" destId="{DC4A02CA-7BA3-4E16-9D95-15079B678097}" srcOrd="3" destOrd="0" parTransId="{8B3E3458-A553-489C-A02F-C134B1C05F95}" sibTransId="{98D47117-DD51-41D2-A18F-FD3FDFC11503}"/>
    <dgm:cxn modelId="{7CE416BD-49EC-4CF9-A38B-82422E6FFE36}" srcId="{C2233729-7BF2-42E5-924E-18236550708D}" destId="{DA690716-0E6C-46D6-AF27-9BD1ECBCB460}" srcOrd="1" destOrd="0" parTransId="{4714AE20-6B06-4DB1-A478-EF3DC54DC81B}" sibTransId="{904D8BEF-6B4F-42AD-87BF-2A908215EDDD}"/>
    <dgm:cxn modelId="{29EFF1D4-1124-464C-9112-B28F4E989F2C}" srcId="{C2233729-7BF2-42E5-924E-18236550708D}" destId="{C6DEFBF5-5DC5-4216-9C66-F18DD4ADA7E8}" srcOrd="0" destOrd="0" parTransId="{C1429A90-C898-4C92-8B96-1E234C5CDB80}" sibTransId="{DB706E99-39F4-40B9-89E1-BA3195B476F4}"/>
    <dgm:cxn modelId="{EEE149F0-8C81-41F4-8996-D3C9762BA6B9}" srcId="{C2233729-7BF2-42E5-924E-18236550708D}" destId="{4627D9BE-E184-4F3C-90F7-BEEB901A1432}" srcOrd="4" destOrd="0" parTransId="{AFE86B2C-91D2-4730-B666-8064C5FFC917}" sibTransId="{44F7D728-C708-4590-B2FA-9EE4CA68EB92}"/>
    <dgm:cxn modelId="{180E9EF4-27FB-4FA9-A392-A823AC7B56D2}" type="presOf" srcId="{7D9481FF-6580-4AE3-BC0D-92EF8A01F0DD}" destId="{FBD60E26-7AB2-4AAC-A7CE-C497A4A4FA68}" srcOrd="0" destOrd="0" presId="urn:microsoft.com/office/officeart/2016/7/layout/RepeatingBendingProcessNew"/>
    <dgm:cxn modelId="{64F2E6FA-AB74-40C9-9577-B33A2D074A3F}" type="presOf" srcId="{44F7D728-C708-4590-B2FA-9EE4CA68EB92}" destId="{07B0FADD-168B-4969-8435-1921088723F4}" srcOrd="0" destOrd="0" presId="urn:microsoft.com/office/officeart/2016/7/layout/RepeatingBendingProcessNew"/>
    <dgm:cxn modelId="{5CBB51FB-F3D7-4B28-883F-809E964ED3FB}" srcId="{C2233729-7BF2-42E5-924E-18236550708D}" destId="{0FCA5DEC-2C30-45A8-BFBE-10F52A91C0E5}" srcOrd="7" destOrd="0" parTransId="{C892C159-9599-460F-9CCF-CEEB1F985699}" sibTransId="{B79E4875-8ABF-4ADB-A38C-ED65C3D85B9E}"/>
    <dgm:cxn modelId="{D26C1051-F972-44F8-A5FE-E079AFCCE653}" type="presParOf" srcId="{86033CC2-5B65-4684-BF6D-E49399176F7C}" destId="{6872D430-E6B0-49DA-ADC3-A30D65903704}" srcOrd="0" destOrd="0" presId="urn:microsoft.com/office/officeart/2016/7/layout/RepeatingBendingProcessNew"/>
    <dgm:cxn modelId="{9BA91614-50F2-450D-9ED5-1627B309BA03}" type="presParOf" srcId="{86033CC2-5B65-4684-BF6D-E49399176F7C}" destId="{70EABD09-3863-4C70-BCDD-9F53243C397E}" srcOrd="1" destOrd="0" presId="urn:microsoft.com/office/officeart/2016/7/layout/RepeatingBendingProcessNew"/>
    <dgm:cxn modelId="{22D9D6DB-227E-4042-B2A4-F05620817635}" type="presParOf" srcId="{70EABD09-3863-4C70-BCDD-9F53243C397E}" destId="{455824E0-6534-4A7F-83EB-9C7C1BBE2B26}" srcOrd="0" destOrd="0" presId="urn:microsoft.com/office/officeart/2016/7/layout/RepeatingBendingProcessNew"/>
    <dgm:cxn modelId="{CAC118D5-2A79-479E-83AF-AB7C6558ABAC}" type="presParOf" srcId="{86033CC2-5B65-4684-BF6D-E49399176F7C}" destId="{A1DA3ADA-48F4-4FB1-881E-2E403CDDD224}" srcOrd="2" destOrd="0" presId="urn:microsoft.com/office/officeart/2016/7/layout/RepeatingBendingProcessNew"/>
    <dgm:cxn modelId="{203AEBB4-8FA1-4328-A09D-7F1C3457C517}" type="presParOf" srcId="{86033CC2-5B65-4684-BF6D-E49399176F7C}" destId="{6BD2F676-6941-4EE8-9BAF-47BF2271EC13}" srcOrd="3" destOrd="0" presId="urn:microsoft.com/office/officeart/2016/7/layout/RepeatingBendingProcessNew"/>
    <dgm:cxn modelId="{770423FC-8C17-4FC7-A50F-7DE15676BA8A}" type="presParOf" srcId="{6BD2F676-6941-4EE8-9BAF-47BF2271EC13}" destId="{C06EBBC5-EAD3-4349-A72F-0EFD1B9D8E52}" srcOrd="0" destOrd="0" presId="urn:microsoft.com/office/officeart/2016/7/layout/RepeatingBendingProcessNew"/>
    <dgm:cxn modelId="{E287739E-EACD-4CB2-89CA-3727C492BC77}" type="presParOf" srcId="{86033CC2-5B65-4684-BF6D-E49399176F7C}" destId="{C4FA290F-0386-4167-9112-604A71C52121}" srcOrd="4" destOrd="0" presId="urn:microsoft.com/office/officeart/2016/7/layout/RepeatingBendingProcessNew"/>
    <dgm:cxn modelId="{89390CD5-B0D3-4C8D-A6F0-2D5A60CE7BBF}" type="presParOf" srcId="{86033CC2-5B65-4684-BF6D-E49399176F7C}" destId="{6D759268-2FC1-4DC9-BF96-F8EF71C940E1}" srcOrd="5" destOrd="0" presId="urn:microsoft.com/office/officeart/2016/7/layout/RepeatingBendingProcessNew"/>
    <dgm:cxn modelId="{F2EFFF49-299F-4D6A-8429-1E1B33E9BE02}" type="presParOf" srcId="{6D759268-2FC1-4DC9-BF96-F8EF71C940E1}" destId="{BB3416AF-3CE4-4851-AFED-9756DF836848}" srcOrd="0" destOrd="0" presId="urn:microsoft.com/office/officeart/2016/7/layout/RepeatingBendingProcessNew"/>
    <dgm:cxn modelId="{BC84CCF9-EA4C-4A4F-8848-9CF2C8F70F80}" type="presParOf" srcId="{86033CC2-5B65-4684-BF6D-E49399176F7C}" destId="{CB75B40A-7184-41C7-93E7-87281B2EF20F}" srcOrd="6" destOrd="0" presId="urn:microsoft.com/office/officeart/2016/7/layout/RepeatingBendingProcessNew"/>
    <dgm:cxn modelId="{316BE9B9-250D-4A42-B4B0-BC4551917055}" type="presParOf" srcId="{86033CC2-5B65-4684-BF6D-E49399176F7C}" destId="{785465C5-BE44-4861-A57B-7801266281B2}" srcOrd="7" destOrd="0" presId="urn:microsoft.com/office/officeart/2016/7/layout/RepeatingBendingProcessNew"/>
    <dgm:cxn modelId="{D273576A-866A-432B-BDD0-65F33999D723}" type="presParOf" srcId="{785465C5-BE44-4861-A57B-7801266281B2}" destId="{35928753-E7C1-4B54-BBC3-36B8686E3070}" srcOrd="0" destOrd="0" presId="urn:microsoft.com/office/officeart/2016/7/layout/RepeatingBendingProcessNew"/>
    <dgm:cxn modelId="{1C54658D-4CB5-4679-97C5-513680499E82}" type="presParOf" srcId="{86033CC2-5B65-4684-BF6D-E49399176F7C}" destId="{7B90CAB4-3F0C-4CF1-B020-2B195D254365}" srcOrd="8" destOrd="0" presId="urn:microsoft.com/office/officeart/2016/7/layout/RepeatingBendingProcessNew"/>
    <dgm:cxn modelId="{0D731BF5-FCD3-41E6-98ED-EE9D99D40534}" type="presParOf" srcId="{86033CC2-5B65-4684-BF6D-E49399176F7C}" destId="{07B0FADD-168B-4969-8435-1921088723F4}" srcOrd="9" destOrd="0" presId="urn:microsoft.com/office/officeart/2016/7/layout/RepeatingBendingProcessNew"/>
    <dgm:cxn modelId="{E9208B38-E8C0-46B3-9A87-F9F4398657FD}" type="presParOf" srcId="{07B0FADD-168B-4969-8435-1921088723F4}" destId="{3B91975D-063B-41F7-9ACE-452F552F6B44}" srcOrd="0" destOrd="0" presId="urn:microsoft.com/office/officeart/2016/7/layout/RepeatingBendingProcessNew"/>
    <dgm:cxn modelId="{94A3237B-CED5-4A70-8A40-735812254E80}" type="presParOf" srcId="{86033CC2-5B65-4684-BF6D-E49399176F7C}" destId="{FBD60E26-7AB2-4AAC-A7CE-C497A4A4FA68}" srcOrd="10" destOrd="0" presId="urn:microsoft.com/office/officeart/2016/7/layout/RepeatingBendingProcessNew"/>
    <dgm:cxn modelId="{2DAC0BFA-510F-43C4-B73A-2A986B198AA9}" type="presParOf" srcId="{86033CC2-5B65-4684-BF6D-E49399176F7C}" destId="{3B7566CC-D2A1-49EE-8A2B-28FAB49F2594}" srcOrd="11" destOrd="0" presId="urn:microsoft.com/office/officeart/2016/7/layout/RepeatingBendingProcessNew"/>
    <dgm:cxn modelId="{CDFCCCE1-60DC-4A07-BB4A-587E4B282C98}" type="presParOf" srcId="{3B7566CC-D2A1-49EE-8A2B-28FAB49F2594}" destId="{4D074706-EA34-4481-B369-D8BD3A1B3FAF}" srcOrd="0" destOrd="0" presId="urn:microsoft.com/office/officeart/2016/7/layout/RepeatingBendingProcessNew"/>
    <dgm:cxn modelId="{F8FB28E1-D3B0-4C5F-9DB1-B6CF2C5398A9}" type="presParOf" srcId="{86033CC2-5B65-4684-BF6D-E49399176F7C}" destId="{92B59419-B967-4D08-BE51-922661FFD509}" srcOrd="12" destOrd="0" presId="urn:microsoft.com/office/officeart/2016/7/layout/RepeatingBendingProcessNew"/>
    <dgm:cxn modelId="{2EBE4270-DAB9-4799-8EF0-3C861DED0930}" type="presParOf" srcId="{86033CC2-5B65-4684-BF6D-E49399176F7C}" destId="{FDC2D717-AB2E-4507-9918-90F70684F7A6}" srcOrd="13" destOrd="0" presId="urn:microsoft.com/office/officeart/2016/7/layout/RepeatingBendingProcessNew"/>
    <dgm:cxn modelId="{A44E653D-D42E-430B-9079-4618A7ACFEC9}" type="presParOf" srcId="{FDC2D717-AB2E-4507-9918-90F70684F7A6}" destId="{3778206E-27F3-4EB1-BA09-CD9B061FCBF3}" srcOrd="0" destOrd="0" presId="urn:microsoft.com/office/officeart/2016/7/layout/RepeatingBendingProcessNew"/>
    <dgm:cxn modelId="{AAD99A6D-3017-40A4-ACBB-B925F0C89C42}" type="presParOf" srcId="{86033CC2-5B65-4684-BF6D-E49399176F7C}" destId="{5AB2BBD8-01F1-44B5-AA6B-2C98FF6C72E5}" srcOrd="1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F38AE53-2866-4E47-A036-82A0975D6C51}"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06DF1487-96B6-4C91-B5CE-469E0A6A999D}">
      <dgm:prSet/>
      <dgm:spPr/>
      <dgm:t>
        <a:bodyPr/>
        <a:lstStyle/>
        <a:p>
          <a:r>
            <a:rPr lang="en-US"/>
            <a:t>- School Year: $150/week × 40 weeks = $6,000</a:t>
          </a:r>
        </a:p>
      </dgm:t>
    </dgm:pt>
    <dgm:pt modelId="{E7B26845-197A-4817-86D1-13D27E205498}" type="parTrans" cxnId="{B2C6757F-6E6A-4E8F-8AA7-1EB66EFA94B3}">
      <dgm:prSet/>
      <dgm:spPr/>
      <dgm:t>
        <a:bodyPr/>
        <a:lstStyle/>
        <a:p>
          <a:endParaRPr lang="en-US"/>
        </a:p>
      </dgm:t>
    </dgm:pt>
    <dgm:pt modelId="{774CF05B-1A6B-40D9-8EA0-61B1E7251791}" type="sibTrans" cxnId="{B2C6757F-6E6A-4E8F-8AA7-1EB66EFA94B3}">
      <dgm:prSet/>
      <dgm:spPr/>
      <dgm:t>
        <a:bodyPr/>
        <a:lstStyle/>
        <a:p>
          <a:endParaRPr lang="en-US"/>
        </a:p>
      </dgm:t>
    </dgm:pt>
    <dgm:pt modelId="{ABE09F11-2D8D-4D6C-B6D2-BADBD72117D9}">
      <dgm:prSet/>
      <dgm:spPr/>
      <dgm:t>
        <a:bodyPr/>
        <a:lstStyle/>
        <a:p>
          <a:r>
            <a:rPr lang="en-US"/>
            <a:t>- Summer: $300/week × 12 weeks = $3,600</a:t>
          </a:r>
        </a:p>
      </dgm:t>
    </dgm:pt>
    <dgm:pt modelId="{12006EC3-1BB7-4B6C-8784-5C39DAEA1566}" type="parTrans" cxnId="{98695011-D518-422E-83ED-02ACE9E151A1}">
      <dgm:prSet/>
      <dgm:spPr/>
      <dgm:t>
        <a:bodyPr/>
        <a:lstStyle/>
        <a:p>
          <a:endParaRPr lang="en-US"/>
        </a:p>
      </dgm:t>
    </dgm:pt>
    <dgm:pt modelId="{A8140384-E00D-44A3-B65D-E8D77EB166A6}" type="sibTrans" cxnId="{98695011-D518-422E-83ED-02ACE9E151A1}">
      <dgm:prSet/>
      <dgm:spPr/>
      <dgm:t>
        <a:bodyPr/>
        <a:lstStyle/>
        <a:p>
          <a:endParaRPr lang="en-US"/>
        </a:p>
      </dgm:t>
    </dgm:pt>
    <dgm:pt modelId="{3E03FBA9-C8E3-4E97-B22A-0C2A7DDA573E}">
      <dgm:prSet/>
      <dgm:spPr/>
      <dgm:t>
        <a:bodyPr/>
        <a:lstStyle/>
        <a:p>
          <a:r>
            <a:rPr lang="en-US"/>
            <a:t>- Annual total = $9,600 → $800/month entered into worksheet.</a:t>
          </a:r>
        </a:p>
      </dgm:t>
    </dgm:pt>
    <dgm:pt modelId="{55A5D377-9425-49EF-B24C-2A27E6105B3F}" type="parTrans" cxnId="{DD732C98-6886-4891-BCFE-0F2AF8C9A9E9}">
      <dgm:prSet/>
      <dgm:spPr/>
      <dgm:t>
        <a:bodyPr/>
        <a:lstStyle/>
        <a:p>
          <a:endParaRPr lang="en-US"/>
        </a:p>
      </dgm:t>
    </dgm:pt>
    <dgm:pt modelId="{BC76499A-1B92-449A-B316-21F6CD7560FA}" type="sibTrans" cxnId="{DD732C98-6886-4891-BCFE-0F2AF8C9A9E9}">
      <dgm:prSet/>
      <dgm:spPr/>
      <dgm:t>
        <a:bodyPr/>
        <a:lstStyle/>
        <a:p>
          <a:endParaRPr lang="en-US"/>
        </a:p>
      </dgm:t>
    </dgm:pt>
    <dgm:pt modelId="{3BE8843E-BC54-446C-9C8B-17AC5265CFBD}" type="pres">
      <dgm:prSet presAssocID="{CF38AE53-2866-4E47-A036-82A0975D6C51}" presName="root" presStyleCnt="0">
        <dgm:presLayoutVars>
          <dgm:dir/>
          <dgm:resizeHandles val="exact"/>
        </dgm:presLayoutVars>
      </dgm:prSet>
      <dgm:spPr/>
    </dgm:pt>
    <dgm:pt modelId="{0091DB01-7F13-4FD0-B94D-9AEF22EF13CE}" type="pres">
      <dgm:prSet presAssocID="{06DF1487-96B6-4C91-B5CE-469E0A6A999D}" presName="compNode" presStyleCnt="0"/>
      <dgm:spPr/>
    </dgm:pt>
    <dgm:pt modelId="{3183482B-6392-4E8A-8562-9D47A0D272E8}" type="pres">
      <dgm:prSet presAssocID="{06DF1487-96B6-4C91-B5CE-469E0A6A999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ploma Roll"/>
        </a:ext>
      </dgm:extLst>
    </dgm:pt>
    <dgm:pt modelId="{C1893AE5-7BDD-4FBF-8F1F-6F74EE461DC0}" type="pres">
      <dgm:prSet presAssocID="{06DF1487-96B6-4C91-B5CE-469E0A6A999D}" presName="spaceRect" presStyleCnt="0"/>
      <dgm:spPr/>
    </dgm:pt>
    <dgm:pt modelId="{023B9B7E-D1A6-4737-9E9B-1E7AC0434F5E}" type="pres">
      <dgm:prSet presAssocID="{06DF1487-96B6-4C91-B5CE-469E0A6A999D}" presName="textRect" presStyleLbl="revTx" presStyleIdx="0" presStyleCnt="3">
        <dgm:presLayoutVars>
          <dgm:chMax val="1"/>
          <dgm:chPref val="1"/>
        </dgm:presLayoutVars>
      </dgm:prSet>
      <dgm:spPr/>
    </dgm:pt>
    <dgm:pt modelId="{A03E212E-6267-46CA-8178-E08D93B42212}" type="pres">
      <dgm:prSet presAssocID="{774CF05B-1A6B-40D9-8EA0-61B1E7251791}" presName="sibTrans" presStyleCnt="0"/>
      <dgm:spPr/>
    </dgm:pt>
    <dgm:pt modelId="{42BD6BD6-AE4A-408C-A412-702B40ABA79C}" type="pres">
      <dgm:prSet presAssocID="{ABE09F11-2D8D-4D6C-B6D2-BADBD72117D9}" presName="compNode" presStyleCnt="0"/>
      <dgm:spPr/>
    </dgm:pt>
    <dgm:pt modelId="{4BE238AB-1D7A-4A15-AE2C-73769C81008D}" type="pres">
      <dgm:prSet presAssocID="{ABE09F11-2D8D-4D6C-B6D2-BADBD72117D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n"/>
        </a:ext>
      </dgm:extLst>
    </dgm:pt>
    <dgm:pt modelId="{3820F77F-B76D-4AB6-BA8B-4A26140EF4D8}" type="pres">
      <dgm:prSet presAssocID="{ABE09F11-2D8D-4D6C-B6D2-BADBD72117D9}" presName="spaceRect" presStyleCnt="0"/>
      <dgm:spPr/>
    </dgm:pt>
    <dgm:pt modelId="{A1F085F1-CA3F-445B-B585-3EEEDB439031}" type="pres">
      <dgm:prSet presAssocID="{ABE09F11-2D8D-4D6C-B6D2-BADBD72117D9}" presName="textRect" presStyleLbl="revTx" presStyleIdx="1" presStyleCnt="3">
        <dgm:presLayoutVars>
          <dgm:chMax val="1"/>
          <dgm:chPref val="1"/>
        </dgm:presLayoutVars>
      </dgm:prSet>
      <dgm:spPr/>
    </dgm:pt>
    <dgm:pt modelId="{ED9AA72A-12D8-4C39-A334-B31E82B036A9}" type="pres">
      <dgm:prSet presAssocID="{A8140384-E00D-44A3-B65D-E8D77EB166A6}" presName="sibTrans" presStyleCnt="0"/>
      <dgm:spPr/>
    </dgm:pt>
    <dgm:pt modelId="{CCE1C3D3-4DE7-4C02-8A14-7FA6F56E3E20}" type="pres">
      <dgm:prSet presAssocID="{3E03FBA9-C8E3-4E97-B22A-0C2A7DDA573E}" presName="compNode" presStyleCnt="0"/>
      <dgm:spPr/>
    </dgm:pt>
    <dgm:pt modelId="{623CE371-7F19-4630-9894-8B39965AA9F2}" type="pres">
      <dgm:prSet presAssocID="{3E03FBA9-C8E3-4E97-B22A-0C2A7DDA573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alculator"/>
        </a:ext>
      </dgm:extLst>
    </dgm:pt>
    <dgm:pt modelId="{052FB65C-59A9-4981-9F5A-DC2354E4EA5C}" type="pres">
      <dgm:prSet presAssocID="{3E03FBA9-C8E3-4E97-B22A-0C2A7DDA573E}" presName="spaceRect" presStyleCnt="0"/>
      <dgm:spPr/>
    </dgm:pt>
    <dgm:pt modelId="{7AEB8237-868D-4F1F-BDFD-665744825DA7}" type="pres">
      <dgm:prSet presAssocID="{3E03FBA9-C8E3-4E97-B22A-0C2A7DDA573E}" presName="textRect" presStyleLbl="revTx" presStyleIdx="2" presStyleCnt="3">
        <dgm:presLayoutVars>
          <dgm:chMax val="1"/>
          <dgm:chPref val="1"/>
        </dgm:presLayoutVars>
      </dgm:prSet>
      <dgm:spPr/>
    </dgm:pt>
  </dgm:ptLst>
  <dgm:cxnLst>
    <dgm:cxn modelId="{98695011-D518-422E-83ED-02ACE9E151A1}" srcId="{CF38AE53-2866-4E47-A036-82A0975D6C51}" destId="{ABE09F11-2D8D-4D6C-B6D2-BADBD72117D9}" srcOrd="1" destOrd="0" parTransId="{12006EC3-1BB7-4B6C-8784-5C39DAEA1566}" sibTransId="{A8140384-E00D-44A3-B65D-E8D77EB166A6}"/>
    <dgm:cxn modelId="{6DA8EC5F-AB8F-4A15-B425-B32020CC595B}" type="presOf" srcId="{CF38AE53-2866-4E47-A036-82A0975D6C51}" destId="{3BE8843E-BC54-446C-9C8B-17AC5265CFBD}" srcOrd="0" destOrd="0" presId="urn:microsoft.com/office/officeart/2018/2/layout/IconLabelList"/>
    <dgm:cxn modelId="{B2C6757F-6E6A-4E8F-8AA7-1EB66EFA94B3}" srcId="{CF38AE53-2866-4E47-A036-82A0975D6C51}" destId="{06DF1487-96B6-4C91-B5CE-469E0A6A999D}" srcOrd="0" destOrd="0" parTransId="{E7B26845-197A-4817-86D1-13D27E205498}" sibTransId="{774CF05B-1A6B-40D9-8EA0-61B1E7251791}"/>
    <dgm:cxn modelId="{DC9B6085-C550-438D-A075-DF89EF448AAA}" type="presOf" srcId="{06DF1487-96B6-4C91-B5CE-469E0A6A999D}" destId="{023B9B7E-D1A6-4737-9E9B-1E7AC0434F5E}" srcOrd="0" destOrd="0" presId="urn:microsoft.com/office/officeart/2018/2/layout/IconLabelList"/>
    <dgm:cxn modelId="{DD732C98-6886-4891-BCFE-0F2AF8C9A9E9}" srcId="{CF38AE53-2866-4E47-A036-82A0975D6C51}" destId="{3E03FBA9-C8E3-4E97-B22A-0C2A7DDA573E}" srcOrd="2" destOrd="0" parTransId="{55A5D377-9425-49EF-B24C-2A27E6105B3F}" sibTransId="{BC76499A-1B92-449A-B316-21F6CD7560FA}"/>
    <dgm:cxn modelId="{A0816CAB-2F54-40F3-916E-753CCB863550}" type="presOf" srcId="{3E03FBA9-C8E3-4E97-B22A-0C2A7DDA573E}" destId="{7AEB8237-868D-4F1F-BDFD-665744825DA7}" srcOrd="0" destOrd="0" presId="urn:microsoft.com/office/officeart/2018/2/layout/IconLabelList"/>
    <dgm:cxn modelId="{D439C5DE-52AE-4C30-8C6B-6CEA94EC4A22}" type="presOf" srcId="{ABE09F11-2D8D-4D6C-B6D2-BADBD72117D9}" destId="{A1F085F1-CA3F-445B-B585-3EEEDB439031}" srcOrd="0" destOrd="0" presId="urn:microsoft.com/office/officeart/2018/2/layout/IconLabelList"/>
    <dgm:cxn modelId="{59CF16A0-DA82-4035-879C-5E406B3C3010}" type="presParOf" srcId="{3BE8843E-BC54-446C-9C8B-17AC5265CFBD}" destId="{0091DB01-7F13-4FD0-B94D-9AEF22EF13CE}" srcOrd="0" destOrd="0" presId="urn:microsoft.com/office/officeart/2018/2/layout/IconLabelList"/>
    <dgm:cxn modelId="{6B6E86ED-F432-44CE-82E3-635FD376C22C}" type="presParOf" srcId="{0091DB01-7F13-4FD0-B94D-9AEF22EF13CE}" destId="{3183482B-6392-4E8A-8562-9D47A0D272E8}" srcOrd="0" destOrd="0" presId="urn:microsoft.com/office/officeart/2018/2/layout/IconLabelList"/>
    <dgm:cxn modelId="{2C598AD1-E669-43B1-AAE2-0740A2C96387}" type="presParOf" srcId="{0091DB01-7F13-4FD0-B94D-9AEF22EF13CE}" destId="{C1893AE5-7BDD-4FBF-8F1F-6F74EE461DC0}" srcOrd="1" destOrd="0" presId="urn:microsoft.com/office/officeart/2018/2/layout/IconLabelList"/>
    <dgm:cxn modelId="{78746D38-251A-452F-B849-148ABC95D6D1}" type="presParOf" srcId="{0091DB01-7F13-4FD0-B94D-9AEF22EF13CE}" destId="{023B9B7E-D1A6-4737-9E9B-1E7AC0434F5E}" srcOrd="2" destOrd="0" presId="urn:microsoft.com/office/officeart/2018/2/layout/IconLabelList"/>
    <dgm:cxn modelId="{ADE30D50-A02A-40E1-8AE4-7AED9A12E66A}" type="presParOf" srcId="{3BE8843E-BC54-446C-9C8B-17AC5265CFBD}" destId="{A03E212E-6267-46CA-8178-E08D93B42212}" srcOrd="1" destOrd="0" presId="urn:microsoft.com/office/officeart/2018/2/layout/IconLabelList"/>
    <dgm:cxn modelId="{52B18E51-6C61-4B31-9E12-9AA5D8F899D3}" type="presParOf" srcId="{3BE8843E-BC54-446C-9C8B-17AC5265CFBD}" destId="{42BD6BD6-AE4A-408C-A412-702B40ABA79C}" srcOrd="2" destOrd="0" presId="urn:microsoft.com/office/officeart/2018/2/layout/IconLabelList"/>
    <dgm:cxn modelId="{8D129E33-1D90-4F79-B7DD-43D12C537A84}" type="presParOf" srcId="{42BD6BD6-AE4A-408C-A412-702B40ABA79C}" destId="{4BE238AB-1D7A-4A15-AE2C-73769C81008D}" srcOrd="0" destOrd="0" presId="urn:microsoft.com/office/officeart/2018/2/layout/IconLabelList"/>
    <dgm:cxn modelId="{F1291740-39A9-4C57-8EB5-4EF9109E7AB0}" type="presParOf" srcId="{42BD6BD6-AE4A-408C-A412-702B40ABA79C}" destId="{3820F77F-B76D-4AB6-BA8B-4A26140EF4D8}" srcOrd="1" destOrd="0" presId="urn:microsoft.com/office/officeart/2018/2/layout/IconLabelList"/>
    <dgm:cxn modelId="{0D10BD97-2749-49EC-A07D-27E87E66FB18}" type="presParOf" srcId="{42BD6BD6-AE4A-408C-A412-702B40ABA79C}" destId="{A1F085F1-CA3F-445B-B585-3EEEDB439031}" srcOrd="2" destOrd="0" presId="urn:microsoft.com/office/officeart/2018/2/layout/IconLabelList"/>
    <dgm:cxn modelId="{765CBD5C-134E-4040-AD6D-0CBFB7D3A8BF}" type="presParOf" srcId="{3BE8843E-BC54-446C-9C8B-17AC5265CFBD}" destId="{ED9AA72A-12D8-4C39-A334-B31E82B036A9}" srcOrd="3" destOrd="0" presId="urn:microsoft.com/office/officeart/2018/2/layout/IconLabelList"/>
    <dgm:cxn modelId="{A1ACA954-78F0-42B8-A200-581F59B111E9}" type="presParOf" srcId="{3BE8843E-BC54-446C-9C8B-17AC5265CFBD}" destId="{CCE1C3D3-4DE7-4C02-8A14-7FA6F56E3E20}" srcOrd="4" destOrd="0" presId="urn:microsoft.com/office/officeart/2018/2/layout/IconLabelList"/>
    <dgm:cxn modelId="{2457F1A8-90FF-41AE-AFD3-8D006C0AFD05}" type="presParOf" srcId="{CCE1C3D3-4DE7-4C02-8A14-7FA6F56E3E20}" destId="{623CE371-7F19-4630-9894-8B39965AA9F2}" srcOrd="0" destOrd="0" presId="urn:microsoft.com/office/officeart/2018/2/layout/IconLabelList"/>
    <dgm:cxn modelId="{E0387789-07C4-4429-B27B-59A7D8AF5D62}" type="presParOf" srcId="{CCE1C3D3-4DE7-4C02-8A14-7FA6F56E3E20}" destId="{052FB65C-59A9-4981-9F5A-DC2354E4EA5C}" srcOrd="1" destOrd="0" presId="urn:microsoft.com/office/officeart/2018/2/layout/IconLabelList"/>
    <dgm:cxn modelId="{A3E5B9FC-7165-43E3-9306-CE6D1D286E19}" type="presParOf" srcId="{CCE1C3D3-4DE7-4C02-8A14-7FA6F56E3E20}" destId="{7AEB8237-868D-4F1F-BDFD-665744825DA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5DBDE9A-FFD7-4F74-A54A-443D00E3BD71}"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728EB7A6-146C-46ED-9C30-223ACFC96BE9}">
      <dgm:prSet/>
      <dgm:spPr/>
      <dgm:t>
        <a:bodyPr/>
        <a:lstStyle/>
        <a:p>
          <a:r>
            <a:rPr lang="en-US"/>
            <a:t>- School-aged child annual cost: $9,600</a:t>
          </a:r>
        </a:p>
      </dgm:t>
    </dgm:pt>
    <dgm:pt modelId="{50B220BF-27BE-47D4-A0CA-74F42F7CFBF7}" type="parTrans" cxnId="{0F311A49-53DE-4C6D-8CAB-0D2CAC97901A}">
      <dgm:prSet/>
      <dgm:spPr/>
      <dgm:t>
        <a:bodyPr/>
        <a:lstStyle/>
        <a:p>
          <a:endParaRPr lang="en-US"/>
        </a:p>
      </dgm:t>
    </dgm:pt>
    <dgm:pt modelId="{621A6952-4B55-401E-9D7B-3A7D8996EBE1}" type="sibTrans" cxnId="{0F311A49-53DE-4C6D-8CAB-0D2CAC97901A}">
      <dgm:prSet/>
      <dgm:spPr/>
      <dgm:t>
        <a:bodyPr/>
        <a:lstStyle/>
        <a:p>
          <a:endParaRPr lang="en-US"/>
        </a:p>
      </dgm:t>
    </dgm:pt>
    <dgm:pt modelId="{046175D3-1058-4632-A548-440AC5754518}">
      <dgm:prSet/>
      <dgm:spPr/>
      <dgm:t>
        <a:bodyPr/>
        <a:lstStyle/>
        <a:p>
          <a:r>
            <a:rPr lang="en-US"/>
            <a:t>- Infant year-round daycare: $14,400</a:t>
          </a:r>
        </a:p>
      </dgm:t>
    </dgm:pt>
    <dgm:pt modelId="{528FC4F2-BCB2-4CFC-B2DC-31F4AC6C0D20}" type="parTrans" cxnId="{1014D443-C844-463F-8027-C74CEA68CBEF}">
      <dgm:prSet/>
      <dgm:spPr/>
      <dgm:t>
        <a:bodyPr/>
        <a:lstStyle/>
        <a:p>
          <a:endParaRPr lang="en-US"/>
        </a:p>
      </dgm:t>
    </dgm:pt>
    <dgm:pt modelId="{7860AC32-0C44-42F1-AA1F-E75705ED5DD0}" type="sibTrans" cxnId="{1014D443-C844-463F-8027-C74CEA68CBEF}">
      <dgm:prSet/>
      <dgm:spPr/>
      <dgm:t>
        <a:bodyPr/>
        <a:lstStyle/>
        <a:p>
          <a:endParaRPr lang="en-US"/>
        </a:p>
      </dgm:t>
    </dgm:pt>
    <dgm:pt modelId="{94FEC212-EC47-4386-AAB5-F38C4FB371B1}">
      <dgm:prSet/>
      <dgm:spPr/>
      <dgm:t>
        <a:bodyPr/>
        <a:lstStyle/>
        <a:p>
          <a:r>
            <a:rPr lang="en-US"/>
            <a:t>- Total = $24,000 → $2,000/month entered into worksheet.</a:t>
          </a:r>
        </a:p>
      </dgm:t>
    </dgm:pt>
    <dgm:pt modelId="{12BC0AC3-B9D2-4904-A565-067C78C53BBE}" type="parTrans" cxnId="{914BE071-840E-44A8-BB64-0270C6A59C5F}">
      <dgm:prSet/>
      <dgm:spPr/>
      <dgm:t>
        <a:bodyPr/>
        <a:lstStyle/>
        <a:p>
          <a:endParaRPr lang="en-US"/>
        </a:p>
      </dgm:t>
    </dgm:pt>
    <dgm:pt modelId="{A36D7586-DE11-4BDA-835C-BED0A3166652}" type="sibTrans" cxnId="{914BE071-840E-44A8-BB64-0270C6A59C5F}">
      <dgm:prSet/>
      <dgm:spPr/>
      <dgm:t>
        <a:bodyPr/>
        <a:lstStyle/>
        <a:p>
          <a:endParaRPr lang="en-US"/>
        </a:p>
      </dgm:t>
    </dgm:pt>
    <dgm:pt modelId="{C79E13B3-87FB-4B30-BE61-347D27E1CEA0}" type="pres">
      <dgm:prSet presAssocID="{95DBDE9A-FFD7-4F74-A54A-443D00E3BD71}" presName="hierChild1" presStyleCnt="0">
        <dgm:presLayoutVars>
          <dgm:chPref val="1"/>
          <dgm:dir/>
          <dgm:animOne val="branch"/>
          <dgm:animLvl val="lvl"/>
          <dgm:resizeHandles/>
        </dgm:presLayoutVars>
      </dgm:prSet>
      <dgm:spPr/>
    </dgm:pt>
    <dgm:pt modelId="{2AFBD2C3-C974-428D-8D58-47E999C5CCED}" type="pres">
      <dgm:prSet presAssocID="{728EB7A6-146C-46ED-9C30-223ACFC96BE9}" presName="hierRoot1" presStyleCnt="0"/>
      <dgm:spPr/>
    </dgm:pt>
    <dgm:pt modelId="{E5261F98-CA54-4C11-8DF2-4E5DEA919356}" type="pres">
      <dgm:prSet presAssocID="{728EB7A6-146C-46ED-9C30-223ACFC96BE9}" presName="composite" presStyleCnt="0"/>
      <dgm:spPr/>
    </dgm:pt>
    <dgm:pt modelId="{C683CA22-BB69-4388-AB93-EEFC7AFB149E}" type="pres">
      <dgm:prSet presAssocID="{728EB7A6-146C-46ED-9C30-223ACFC96BE9}" presName="background" presStyleLbl="node0" presStyleIdx="0" presStyleCnt="3"/>
      <dgm:spPr/>
    </dgm:pt>
    <dgm:pt modelId="{E883595E-D29A-4858-A570-1DD0767F7FFA}" type="pres">
      <dgm:prSet presAssocID="{728EB7A6-146C-46ED-9C30-223ACFC96BE9}" presName="text" presStyleLbl="fgAcc0" presStyleIdx="0" presStyleCnt="3">
        <dgm:presLayoutVars>
          <dgm:chPref val="3"/>
        </dgm:presLayoutVars>
      </dgm:prSet>
      <dgm:spPr/>
    </dgm:pt>
    <dgm:pt modelId="{524BD9A0-224A-41CF-B43D-159BD24759CF}" type="pres">
      <dgm:prSet presAssocID="{728EB7A6-146C-46ED-9C30-223ACFC96BE9}" presName="hierChild2" presStyleCnt="0"/>
      <dgm:spPr/>
    </dgm:pt>
    <dgm:pt modelId="{4C424536-5377-41CA-B09C-0C4B01FCF9D2}" type="pres">
      <dgm:prSet presAssocID="{046175D3-1058-4632-A548-440AC5754518}" presName="hierRoot1" presStyleCnt="0"/>
      <dgm:spPr/>
    </dgm:pt>
    <dgm:pt modelId="{B65E0B58-D15C-406A-AD8F-2A527B2A94E2}" type="pres">
      <dgm:prSet presAssocID="{046175D3-1058-4632-A548-440AC5754518}" presName="composite" presStyleCnt="0"/>
      <dgm:spPr/>
    </dgm:pt>
    <dgm:pt modelId="{E9995147-7C93-4F77-B89F-29CDFE474396}" type="pres">
      <dgm:prSet presAssocID="{046175D3-1058-4632-A548-440AC5754518}" presName="background" presStyleLbl="node0" presStyleIdx="1" presStyleCnt="3"/>
      <dgm:spPr/>
    </dgm:pt>
    <dgm:pt modelId="{B5EEDD84-57EC-40FB-859E-37DBB1CFDFC0}" type="pres">
      <dgm:prSet presAssocID="{046175D3-1058-4632-A548-440AC5754518}" presName="text" presStyleLbl="fgAcc0" presStyleIdx="1" presStyleCnt="3">
        <dgm:presLayoutVars>
          <dgm:chPref val="3"/>
        </dgm:presLayoutVars>
      </dgm:prSet>
      <dgm:spPr/>
    </dgm:pt>
    <dgm:pt modelId="{6216E95F-3A1B-48CE-A6AA-324614DA15E6}" type="pres">
      <dgm:prSet presAssocID="{046175D3-1058-4632-A548-440AC5754518}" presName="hierChild2" presStyleCnt="0"/>
      <dgm:spPr/>
    </dgm:pt>
    <dgm:pt modelId="{3AB6E6A1-641A-4CAB-82A4-F7A6C5D25409}" type="pres">
      <dgm:prSet presAssocID="{94FEC212-EC47-4386-AAB5-F38C4FB371B1}" presName="hierRoot1" presStyleCnt="0"/>
      <dgm:spPr/>
    </dgm:pt>
    <dgm:pt modelId="{501F3648-EC0A-4401-ADCF-09CC1FACC669}" type="pres">
      <dgm:prSet presAssocID="{94FEC212-EC47-4386-AAB5-F38C4FB371B1}" presName="composite" presStyleCnt="0"/>
      <dgm:spPr/>
    </dgm:pt>
    <dgm:pt modelId="{86CC1B8D-0253-46C1-AD2D-570C8AFFDA23}" type="pres">
      <dgm:prSet presAssocID="{94FEC212-EC47-4386-AAB5-F38C4FB371B1}" presName="background" presStyleLbl="node0" presStyleIdx="2" presStyleCnt="3"/>
      <dgm:spPr/>
    </dgm:pt>
    <dgm:pt modelId="{A7E10901-6065-4EE1-8EAF-F2975ABDC38E}" type="pres">
      <dgm:prSet presAssocID="{94FEC212-EC47-4386-AAB5-F38C4FB371B1}" presName="text" presStyleLbl="fgAcc0" presStyleIdx="2" presStyleCnt="3">
        <dgm:presLayoutVars>
          <dgm:chPref val="3"/>
        </dgm:presLayoutVars>
      </dgm:prSet>
      <dgm:spPr/>
    </dgm:pt>
    <dgm:pt modelId="{F2060883-34C6-4053-853D-8D4FDBD4858A}" type="pres">
      <dgm:prSet presAssocID="{94FEC212-EC47-4386-AAB5-F38C4FB371B1}" presName="hierChild2" presStyleCnt="0"/>
      <dgm:spPr/>
    </dgm:pt>
  </dgm:ptLst>
  <dgm:cxnLst>
    <dgm:cxn modelId="{889EFF5C-E0A5-48D0-9CD7-D6A02A27E314}" type="presOf" srcId="{046175D3-1058-4632-A548-440AC5754518}" destId="{B5EEDD84-57EC-40FB-859E-37DBB1CFDFC0}" srcOrd="0" destOrd="0" presId="urn:microsoft.com/office/officeart/2005/8/layout/hierarchy1"/>
    <dgm:cxn modelId="{1014D443-C844-463F-8027-C74CEA68CBEF}" srcId="{95DBDE9A-FFD7-4F74-A54A-443D00E3BD71}" destId="{046175D3-1058-4632-A548-440AC5754518}" srcOrd="1" destOrd="0" parTransId="{528FC4F2-BCB2-4CFC-B2DC-31F4AC6C0D20}" sibTransId="{7860AC32-0C44-42F1-AA1F-E75705ED5DD0}"/>
    <dgm:cxn modelId="{0F311A49-53DE-4C6D-8CAB-0D2CAC97901A}" srcId="{95DBDE9A-FFD7-4F74-A54A-443D00E3BD71}" destId="{728EB7A6-146C-46ED-9C30-223ACFC96BE9}" srcOrd="0" destOrd="0" parTransId="{50B220BF-27BE-47D4-A0CA-74F42F7CFBF7}" sibTransId="{621A6952-4B55-401E-9D7B-3A7D8996EBE1}"/>
    <dgm:cxn modelId="{A0664D70-A4AF-4489-8123-196F943635C1}" type="presOf" srcId="{728EB7A6-146C-46ED-9C30-223ACFC96BE9}" destId="{E883595E-D29A-4858-A570-1DD0767F7FFA}" srcOrd="0" destOrd="0" presId="urn:microsoft.com/office/officeart/2005/8/layout/hierarchy1"/>
    <dgm:cxn modelId="{914BE071-840E-44A8-BB64-0270C6A59C5F}" srcId="{95DBDE9A-FFD7-4F74-A54A-443D00E3BD71}" destId="{94FEC212-EC47-4386-AAB5-F38C4FB371B1}" srcOrd="2" destOrd="0" parTransId="{12BC0AC3-B9D2-4904-A565-067C78C53BBE}" sibTransId="{A36D7586-DE11-4BDA-835C-BED0A3166652}"/>
    <dgm:cxn modelId="{8D368687-FD17-4B5F-BC0B-1A6CF649F6D1}" type="presOf" srcId="{95DBDE9A-FFD7-4F74-A54A-443D00E3BD71}" destId="{C79E13B3-87FB-4B30-BE61-347D27E1CEA0}" srcOrd="0" destOrd="0" presId="urn:microsoft.com/office/officeart/2005/8/layout/hierarchy1"/>
    <dgm:cxn modelId="{EA550D9C-5D38-4E39-BF21-137DFFF44BEC}" type="presOf" srcId="{94FEC212-EC47-4386-AAB5-F38C4FB371B1}" destId="{A7E10901-6065-4EE1-8EAF-F2975ABDC38E}" srcOrd="0" destOrd="0" presId="urn:microsoft.com/office/officeart/2005/8/layout/hierarchy1"/>
    <dgm:cxn modelId="{FDA41615-8A7D-4DCC-B4B4-D6334FA135F0}" type="presParOf" srcId="{C79E13B3-87FB-4B30-BE61-347D27E1CEA0}" destId="{2AFBD2C3-C974-428D-8D58-47E999C5CCED}" srcOrd="0" destOrd="0" presId="urn:microsoft.com/office/officeart/2005/8/layout/hierarchy1"/>
    <dgm:cxn modelId="{30070D64-DE1E-46D1-B94C-6DECCB7B572F}" type="presParOf" srcId="{2AFBD2C3-C974-428D-8D58-47E999C5CCED}" destId="{E5261F98-CA54-4C11-8DF2-4E5DEA919356}" srcOrd="0" destOrd="0" presId="urn:microsoft.com/office/officeart/2005/8/layout/hierarchy1"/>
    <dgm:cxn modelId="{45DCC3E2-7AA5-4D64-8E13-3FF47D5BD6F8}" type="presParOf" srcId="{E5261F98-CA54-4C11-8DF2-4E5DEA919356}" destId="{C683CA22-BB69-4388-AB93-EEFC7AFB149E}" srcOrd="0" destOrd="0" presId="urn:microsoft.com/office/officeart/2005/8/layout/hierarchy1"/>
    <dgm:cxn modelId="{17AE5170-83BD-4C10-9902-CED6E26326BA}" type="presParOf" srcId="{E5261F98-CA54-4C11-8DF2-4E5DEA919356}" destId="{E883595E-D29A-4858-A570-1DD0767F7FFA}" srcOrd="1" destOrd="0" presId="urn:microsoft.com/office/officeart/2005/8/layout/hierarchy1"/>
    <dgm:cxn modelId="{74BC75B4-6881-44AD-9B29-A2BFCCC99188}" type="presParOf" srcId="{2AFBD2C3-C974-428D-8D58-47E999C5CCED}" destId="{524BD9A0-224A-41CF-B43D-159BD24759CF}" srcOrd="1" destOrd="0" presId="urn:microsoft.com/office/officeart/2005/8/layout/hierarchy1"/>
    <dgm:cxn modelId="{67DFC51F-0839-4D17-B261-AD7F59F32564}" type="presParOf" srcId="{C79E13B3-87FB-4B30-BE61-347D27E1CEA0}" destId="{4C424536-5377-41CA-B09C-0C4B01FCF9D2}" srcOrd="1" destOrd="0" presId="urn:microsoft.com/office/officeart/2005/8/layout/hierarchy1"/>
    <dgm:cxn modelId="{C3D28BB5-5369-4348-9038-263721E6315C}" type="presParOf" srcId="{4C424536-5377-41CA-B09C-0C4B01FCF9D2}" destId="{B65E0B58-D15C-406A-AD8F-2A527B2A94E2}" srcOrd="0" destOrd="0" presId="urn:microsoft.com/office/officeart/2005/8/layout/hierarchy1"/>
    <dgm:cxn modelId="{BB601E84-5F1B-4F3F-BB4B-A984ECB9FF4D}" type="presParOf" srcId="{B65E0B58-D15C-406A-AD8F-2A527B2A94E2}" destId="{E9995147-7C93-4F77-B89F-29CDFE474396}" srcOrd="0" destOrd="0" presId="urn:microsoft.com/office/officeart/2005/8/layout/hierarchy1"/>
    <dgm:cxn modelId="{191CB06C-3CDF-45C5-B840-E3449E362D84}" type="presParOf" srcId="{B65E0B58-D15C-406A-AD8F-2A527B2A94E2}" destId="{B5EEDD84-57EC-40FB-859E-37DBB1CFDFC0}" srcOrd="1" destOrd="0" presId="urn:microsoft.com/office/officeart/2005/8/layout/hierarchy1"/>
    <dgm:cxn modelId="{E1624061-7D71-45AB-950C-D567976C519A}" type="presParOf" srcId="{4C424536-5377-41CA-B09C-0C4B01FCF9D2}" destId="{6216E95F-3A1B-48CE-A6AA-324614DA15E6}" srcOrd="1" destOrd="0" presId="urn:microsoft.com/office/officeart/2005/8/layout/hierarchy1"/>
    <dgm:cxn modelId="{3D72090E-347D-4762-A3DA-FE681C21209A}" type="presParOf" srcId="{C79E13B3-87FB-4B30-BE61-347D27E1CEA0}" destId="{3AB6E6A1-641A-4CAB-82A4-F7A6C5D25409}" srcOrd="2" destOrd="0" presId="urn:microsoft.com/office/officeart/2005/8/layout/hierarchy1"/>
    <dgm:cxn modelId="{4174624D-7B77-4AF4-8482-F613AD207DC4}" type="presParOf" srcId="{3AB6E6A1-641A-4CAB-82A4-F7A6C5D25409}" destId="{501F3648-EC0A-4401-ADCF-09CC1FACC669}" srcOrd="0" destOrd="0" presId="urn:microsoft.com/office/officeart/2005/8/layout/hierarchy1"/>
    <dgm:cxn modelId="{80D46E66-7C66-4C3C-B90F-CC45A7B9EC0C}" type="presParOf" srcId="{501F3648-EC0A-4401-ADCF-09CC1FACC669}" destId="{86CC1B8D-0253-46C1-AD2D-570C8AFFDA23}" srcOrd="0" destOrd="0" presId="urn:microsoft.com/office/officeart/2005/8/layout/hierarchy1"/>
    <dgm:cxn modelId="{B325627B-FDB6-4B1D-BA6E-6FF104D5467B}" type="presParOf" srcId="{501F3648-EC0A-4401-ADCF-09CC1FACC669}" destId="{A7E10901-6065-4EE1-8EAF-F2975ABDC38E}" srcOrd="1" destOrd="0" presId="urn:microsoft.com/office/officeart/2005/8/layout/hierarchy1"/>
    <dgm:cxn modelId="{8B674FF3-2E51-4173-A5BE-6074CC6D1CEE}" type="presParOf" srcId="{3AB6E6A1-641A-4CAB-82A4-F7A6C5D25409}" destId="{F2060883-34C6-4053-853D-8D4FDBD4858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0D71496-7FEE-42C5-9EB5-D1F599701A9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AEE8DAF-87EF-4DDE-831B-2403596E077F}">
      <dgm:prSet/>
      <dgm:spPr/>
      <dgm:t>
        <a:bodyPr/>
        <a:lstStyle/>
        <a:p>
          <a:r>
            <a:rPr lang="en-US"/>
            <a:t>- Daycare cost: $1,500/month.</a:t>
          </a:r>
        </a:p>
      </dgm:t>
    </dgm:pt>
    <dgm:pt modelId="{F04E366E-87F9-4582-9941-5C2F17C2C23C}" type="parTrans" cxnId="{9BE9D4B5-616B-48BC-A120-9E9C8789148F}">
      <dgm:prSet/>
      <dgm:spPr/>
      <dgm:t>
        <a:bodyPr/>
        <a:lstStyle/>
        <a:p>
          <a:endParaRPr lang="en-US"/>
        </a:p>
      </dgm:t>
    </dgm:pt>
    <dgm:pt modelId="{5AED391A-7EAB-4172-A0AF-3BE8BDC9F2FF}" type="sibTrans" cxnId="{9BE9D4B5-616B-48BC-A120-9E9C8789148F}">
      <dgm:prSet/>
      <dgm:spPr/>
      <dgm:t>
        <a:bodyPr/>
        <a:lstStyle/>
        <a:p>
          <a:endParaRPr lang="en-US"/>
        </a:p>
      </dgm:t>
    </dgm:pt>
    <dgm:pt modelId="{BCDB3419-E72D-4F2A-AFF1-6CB2C9DFE43B}">
      <dgm:prSet/>
      <dgm:spPr/>
      <dgm:t>
        <a:bodyPr/>
        <a:lstStyle/>
        <a:p>
          <a:r>
            <a:rPr lang="en-US"/>
            <a:t>- NCP available to provide care.</a:t>
          </a:r>
        </a:p>
      </dgm:t>
    </dgm:pt>
    <dgm:pt modelId="{263EE691-DEEE-456D-81E0-45E91AC0B742}" type="parTrans" cxnId="{47F36FC7-251C-421C-89FF-ADF63462EAC3}">
      <dgm:prSet/>
      <dgm:spPr/>
      <dgm:t>
        <a:bodyPr/>
        <a:lstStyle/>
        <a:p>
          <a:endParaRPr lang="en-US"/>
        </a:p>
      </dgm:t>
    </dgm:pt>
    <dgm:pt modelId="{37D3ED0B-F154-4B1B-99FA-D997BF8579EA}" type="sibTrans" cxnId="{47F36FC7-251C-421C-89FF-ADF63462EAC3}">
      <dgm:prSet/>
      <dgm:spPr/>
      <dgm:t>
        <a:bodyPr/>
        <a:lstStyle/>
        <a:p>
          <a:endParaRPr lang="en-US"/>
        </a:p>
      </dgm:t>
    </dgm:pt>
    <dgm:pt modelId="{73D8D649-FCDD-45E2-8DA7-CB83D708DFDF}">
      <dgm:prSet/>
      <dgm:spPr/>
      <dgm:t>
        <a:bodyPr/>
        <a:lstStyle/>
        <a:p>
          <a:r>
            <a:rPr lang="en-US"/>
            <a:t>- Court may reduce or remove daycare cost from calculation.</a:t>
          </a:r>
        </a:p>
      </dgm:t>
    </dgm:pt>
    <dgm:pt modelId="{39F11A95-6320-4563-989C-0BD0186BE082}" type="parTrans" cxnId="{9AA4F0E4-CD51-42AA-9833-87B6198EF59F}">
      <dgm:prSet/>
      <dgm:spPr/>
      <dgm:t>
        <a:bodyPr/>
        <a:lstStyle/>
        <a:p>
          <a:endParaRPr lang="en-US"/>
        </a:p>
      </dgm:t>
    </dgm:pt>
    <dgm:pt modelId="{07F6D814-B305-4152-BACA-64B722BCEEDF}" type="sibTrans" cxnId="{9AA4F0E4-CD51-42AA-9833-87B6198EF59F}">
      <dgm:prSet/>
      <dgm:spPr/>
      <dgm:t>
        <a:bodyPr/>
        <a:lstStyle/>
        <a:p>
          <a:endParaRPr lang="en-US"/>
        </a:p>
      </dgm:t>
    </dgm:pt>
    <dgm:pt modelId="{401D4976-E26C-4BD6-B730-CFBA376F77B4}" type="pres">
      <dgm:prSet presAssocID="{80D71496-7FEE-42C5-9EB5-D1F599701A98}" presName="linear" presStyleCnt="0">
        <dgm:presLayoutVars>
          <dgm:animLvl val="lvl"/>
          <dgm:resizeHandles val="exact"/>
        </dgm:presLayoutVars>
      </dgm:prSet>
      <dgm:spPr/>
    </dgm:pt>
    <dgm:pt modelId="{7F0EE233-351B-4D72-BBCC-336F04F9B0ED}" type="pres">
      <dgm:prSet presAssocID="{1AEE8DAF-87EF-4DDE-831B-2403596E077F}" presName="parentText" presStyleLbl="node1" presStyleIdx="0" presStyleCnt="3">
        <dgm:presLayoutVars>
          <dgm:chMax val="0"/>
          <dgm:bulletEnabled val="1"/>
        </dgm:presLayoutVars>
      </dgm:prSet>
      <dgm:spPr/>
    </dgm:pt>
    <dgm:pt modelId="{336E4DB9-E99F-4C8C-A180-2FE439D9503A}" type="pres">
      <dgm:prSet presAssocID="{5AED391A-7EAB-4172-A0AF-3BE8BDC9F2FF}" presName="spacer" presStyleCnt="0"/>
      <dgm:spPr/>
    </dgm:pt>
    <dgm:pt modelId="{5CEC660A-6AF9-437C-AF3C-E372E41313C3}" type="pres">
      <dgm:prSet presAssocID="{BCDB3419-E72D-4F2A-AFF1-6CB2C9DFE43B}" presName="parentText" presStyleLbl="node1" presStyleIdx="1" presStyleCnt="3">
        <dgm:presLayoutVars>
          <dgm:chMax val="0"/>
          <dgm:bulletEnabled val="1"/>
        </dgm:presLayoutVars>
      </dgm:prSet>
      <dgm:spPr/>
    </dgm:pt>
    <dgm:pt modelId="{452C59E8-9623-4AC6-9509-15B02E1BC91D}" type="pres">
      <dgm:prSet presAssocID="{37D3ED0B-F154-4B1B-99FA-D997BF8579EA}" presName="spacer" presStyleCnt="0"/>
      <dgm:spPr/>
    </dgm:pt>
    <dgm:pt modelId="{967226D7-4661-4728-84A9-1705A0810816}" type="pres">
      <dgm:prSet presAssocID="{73D8D649-FCDD-45E2-8DA7-CB83D708DFDF}" presName="parentText" presStyleLbl="node1" presStyleIdx="2" presStyleCnt="3">
        <dgm:presLayoutVars>
          <dgm:chMax val="0"/>
          <dgm:bulletEnabled val="1"/>
        </dgm:presLayoutVars>
      </dgm:prSet>
      <dgm:spPr/>
    </dgm:pt>
  </dgm:ptLst>
  <dgm:cxnLst>
    <dgm:cxn modelId="{E5CB6201-ADB9-446F-838B-36BA167799BB}" type="presOf" srcId="{80D71496-7FEE-42C5-9EB5-D1F599701A98}" destId="{401D4976-E26C-4BD6-B730-CFBA376F77B4}" srcOrd="0" destOrd="0" presId="urn:microsoft.com/office/officeart/2005/8/layout/vList2"/>
    <dgm:cxn modelId="{89F0981E-24F8-43CA-8935-36CE06CEEEBA}" type="presOf" srcId="{73D8D649-FCDD-45E2-8DA7-CB83D708DFDF}" destId="{967226D7-4661-4728-84A9-1705A0810816}" srcOrd="0" destOrd="0" presId="urn:microsoft.com/office/officeart/2005/8/layout/vList2"/>
    <dgm:cxn modelId="{122EB199-19D6-4D8E-AFBB-A812473DA87F}" type="presOf" srcId="{BCDB3419-E72D-4F2A-AFF1-6CB2C9DFE43B}" destId="{5CEC660A-6AF9-437C-AF3C-E372E41313C3}" srcOrd="0" destOrd="0" presId="urn:microsoft.com/office/officeart/2005/8/layout/vList2"/>
    <dgm:cxn modelId="{9BE9D4B5-616B-48BC-A120-9E9C8789148F}" srcId="{80D71496-7FEE-42C5-9EB5-D1F599701A98}" destId="{1AEE8DAF-87EF-4DDE-831B-2403596E077F}" srcOrd="0" destOrd="0" parTransId="{F04E366E-87F9-4582-9941-5C2F17C2C23C}" sibTransId="{5AED391A-7EAB-4172-A0AF-3BE8BDC9F2FF}"/>
    <dgm:cxn modelId="{47F36FC7-251C-421C-89FF-ADF63462EAC3}" srcId="{80D71496-7FEE-42C5-9EB5-D1F599701A98}" destId="{BCDB3419-E72D-4F2A-AFF1-6CB2C9DFE43B}" srcOrd="1" destOrd="0" parTransId="{263EE691-DEEE-456D-81E0-45E91AC0B742}" sibTransId="{37D3ED0B-F154-4B1B-99FA-D997BF8579EA}"/>
    <dgm:cxn modelId="{9AA4F0E4-CD51-42AA-9833-87B6198EF59F}" srcId="{80D71496-7FEE-42C5-9EB5-D1F599701A98}" destId="{73D8D649-FCDD-45E2-8DA7-CB83D708DFDF}" srcOrd="2" destOrd="0" parTransId="{39F11A95-6320-4563-989C-0BD0186BE082}" sibTransId="{07F6D814-B305-4152-BACA-64B722BCEEDF}"/>
    <dgm:cxn modelId="{7D6D4CF7-E457-477D-8D59-E482E20E4281}" type="presOf" srcId="{1AEE8DAF-87EF-4DDE-831B-2403596E077F}" destId="{7F0EE233-351B-4D72-BBCC-336F04F9B0ED}" srcOrd="0" destOrd="0" presId="urn:microsoft.com/office/officeart/2005/8/layout/vList2"/>
    <dgm:cxn modelId="{E9FA9FB6-08BD-47FA-9C1C-4F6DDFC02B88}" type="presParOf" srcId="{401D4976-E26C-4BD6-B730-CFBA376F77B4}" destId="{7F0EE233-351B-4D72-BBCC-336F04F9B0ED}" srcOrd="0" destOrd="0" presId="urn:microsoft.com/office/officeart/2005/8/layout/vList2"/>
    <dgm:cxn modelId="{FBAA5934-BE22-4A79-942A-D6DE13E8EE26}" type="presParOf" srcId="{401D4976-E26C-4BD6-B730-CFBA376F77B4}" destId="{336E4DB9-E99F-4C8C-A180-2FE439D9503A}" srcOrd="1" destOrd="0" presId="urn:microsoft.com/office/officeart/2005/8/layout/vList2"/>
    <dgm:cxn modelId="{93E971CF-4962-4BF8-A6CE-C4622BF188F4}" type="presParOf" srcId="{401D4976-E26C-4BD6-B730-CFBA376F77B4}" destId="{5CEC660A-6AF9-437C-AF3C-E372E41313C3}" srcOrd="2" destOrd="0" presId="urn:microsoft.com/office/officeart/2005/8/layout/vList2"/>
    <dgm:cxn modelId="{7DDC2915-F239-4505-ABF1-332CCCB07710}" type="presParOf" srcId="{401D4976-E26C-4BD6-B730-CFBA376F77B4}" destId="{452C59E8-9623-4AC6-9509-15B02E1BC91D}" srcOrd="3" destOrd="0" presId="urn:microsoft.com/office/officeart/2005/8/layout/vList2"/>
    <dgm:cxn modelId="{88A0F594-99AD-4650-95E4-8D5581236CE2}" type="presParOf" srcId="{401D4976-E26C-4BD6-B730-CFBA376F77B4}" destId="{967226D7-4661-4728-84A9-1705A081081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E12B5C6-3BF4-4CE4-B334-0AC25EB73461}"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E573D564-24E6-433A-8D84-A1C4BC9EA194}">
      <dgm:prSet/>
      <dgm:spPr/>
      <dgm:t>
        <a:bodyPr/>
        <a:lstStyle/>
        <a:p>
          <a:r>
            <a:rPr lang="en-US" b="0" i="0"/>
            <a:t>Any child care costs incurred on behalf of the child or children due to the attendance of a custodial parent in an educational or vocational program likely to maintain or increase the party's earning potential;</a:t>
          </a:r>
          <a:endParaRPr lang="en-US"/>
        </a:p>
      </dgm:t>
    </dgm:pt>
    <dgm:pt modelId="{D3A8F417-EAB7-4A5A-9EEE-A72BC0DCED80}" type="parTrans" cxnId="{71B7B344-CA37-4C5B-B67C-C547F1367FE4}">
      <dgm:prSet/>
      <dgm:spPr/>
      <dgm:t>
        <a:bodyPr/>
        <a:lstStyle/>
        <a:p>
          <a:endParaRPr lang="en-US"/>
        </a:p>
      </dgm:t>
    </dgm:pt>
    <dgm:pt modelId="{1EBCD5BE-088B-4ED3-9332-11BE9665AC1B}" type="sibTrans" cxnId="{71B7B344-CA37-4C5B-B67C-C547F1367FE4}">
      <dgm:prSet/>
      <dgm:spPr/>
      <dgm:t>
        <a:bodyPr/>
        <a:lstStyle/>
        <a:p>
          <a:endParaRPr lang="en-US"/>
        </a:p>
      </dgm:t>
    </dgm:pt>
    <dgm:pt modelId="{305D0183-469A-414C-8D2C-2A21566266F9}">
      <dgm:prSet/>
      <dgm:spPr/>
      <dgm:t>
        <a:bodyPr/>
        <a:lstStyle/>
        <a:p>
          <a:r>
            <a:rPr lang="en-US"/>
            <a:t>Virginia Code § 20-108.1 (4)</a:t>
          </a:r>
        </a:p>
      </dgm:t>
    </dgm:pt>
    <dgm:pt modelId="{8032A7F1-832D-44EF-8F0A-E632A1A5D432}" type="parTrans" cxnId="{6FC5E53A-0CAC-406F-A6D5-1CF4361AA10B}">
      <dgm:prSet/>
      <dgm:spPr/>
      <dgm:t>
        <a:bodyPr/>
        <a:lstStyle/>
        <a:p>
          <a:endParaRPr lang="en-US"/>
        </a:p>
      </dgm:t>
    </dgm:pt>
    <dgm:pt modelId="{D65027DF-2DAE-47F3-8B47-F67CF5EFED39}" type="sibTrans" cxnId="{6FC5E53A-0CAC-406F-A6D5-1CF4361AA10B}">
      <dgm:prSet/>
      <dgm:spPr/>
      <dgm:t>
        <a:bodyPr/>
        <a:lstStyle/>
        <a:p>
          <a:endParaRPr lang="en-US"/>
        </a:p>
      </dgm:t>
    </dgm:pt>
    <dgm:pt modelId="{C8CA2236-24AF-419C-B334-90C192DB4019}" type="pres">
      <dgm:prSet presAssocID="{FE12B5C6-3BF4-4CE4-B334-0AC25EB73461}" presName="hierChild1" presStyleCnt="0">
        <dgm:presLayoutVars>
          <dgm:chPref val="1"/>
          <dgm:dir/>
          <dgm:animOne val="branch"/>
          <dgm:animLvl val="lvl"/>
          <dgm:resizeHandles/>
        </dgm:presLayoutVars>
      </dgm:prSet>
      <dgm:spPr/>
    </dgm:pt>
    <dgm:pt modelId="{AF5992FE-23F1-42D1-BB14-9A384F84EF3F}" type="pres">
      <dgm:prSet presAssocID="{E573D564-24E6-433A-8D84-A1C4BC9EA194}" presName="hierRoot1" presStyleCnt="0"/>
      <dgm:spPr/>
    </dgm:pt>
    <dgm:pt modelId="{2B0AB037-ABBD-4ABD-937C-33C3BC3C36B9}" type="pres">
      <dgm:prSet presAssocID="{E573D564-24E6-433A-8D84-A1C4BC9EA194}" presName="composite" presStyleCnt="0"/>
      <dgm:spPr/>
    </dgm:pt>
    <dgm:pt modelId="{8C370450-CDAE-4CFA-9F3E-30E10791EABE}" type="pres">
      <dgm:prSet presAssocID="{E573D564-24E6-433A-8D84-A1C4BC9EA194}" presName="background" presStyleLbl="node0" presStyleIdx="0" presStyleCnt="2"/>
      <dgm:spPr/>
    </dgm:pt>
    <dgm:pt modelId="{745E2824-FF54-4D93-8ACF-61080A617DCB}" type="pres">
      <dgm:prSet presAssocID="{E573D564-24E6-433A-8D84-A1C4BC9EA194}" presName="text" presStyleLbl="fgAcc0" presStyleIdx="0" presStyleCnt="2">
        <dgm:presLayoutVars>
          <dgm:chPref val="3"/>
        </dgm:presLayoutVars>
      </dgm:prSet>
      <dgm:spPr/>
    </dgm:pt>
    <dgm:pt modelId="{DA3898EE-9E0A-4F34-909B-5BF8F7029CA6}" type="pres">
      <dgm:prSet presAssocID="{E573D564-24E6-433A-8D84-A1C4BC9EA194}" presName="hierChild2" presStyleCnt="0"/>
      <dgm:spPr/>
    </dgm:pt>
    <dgm:pt modelId="{4961DC3A-6C19-4BC0-8C47-AE8D26C7CBED}" type="pres">
      <dgm:prSet presAssocID="{305D0183-469A-414C-8D2C-2A21566266F9}" presName="hierRoot1" presStyleCnt="0"/>
      <dgm:spPr/>
    </dgm:pt>
    <dgm:pt modelId="{6DD55527-1762-474E-80EF-71F5975A01DE}" type="pres">
      <dgm:prSet presAssocID="{305D0183-469A-414C-8D2C-2A21566266F9}" presName="composite" presStyleCnt="0"/>
      <dgm:spPr/>
    </dgm:pt>
    <dgm:pt modelId="{908CF692-0BC4-4B52-B5EC-CFCF954F3707}" type="pres">
      <dgm:prSet presAssocID="{305D0183-469A-414C-8D2C-2A21566266F9}" presName="background" presStyleLbl="node0" presStyleIdx="1" presStyleCnt="2"/>
      <dgm:spPr/>
    </dgm:pt>
    <dgm:pt modelId="{36C82456-4D43-4D27-9A25-E804CC330574}" type="pres">
      <dgm:prSet presAssocID="{305D0183-469A-414C-8D2C-2A21566266F9}" presName="text" presStyleLbl="fgAcc0" presStyleIdx="1" presStyleCnt="2">
        <dgm:presLayoutVars>
          <dgm:chPref val="3"/>
        </dgm:presLayoutVars>
      </dgm:prSet>
      <dgm:spPr/>
    </dgm:pt>
    <dgm:pt modelId="{8DB36EDA-635C-49F2-AE5E-7F5C44CFB5E4}" type="pres">
      <dgm:prSet presAssocID="{305D0183-469A-414C-8D2C-2A21566266F9}" presName="hierChild2" presStyleCnt="0"/>
      <dgm:spPr/>
    </dgm:pt>
  </dgm:ptLst>
  <dgm:cxnLst>
    <dgm:cxn modelId="{6FC5E53A-0CAC-406F-A6D5-1CF4361AA10B}" srcId="{FE12B5C6-3BF4-4CE4-B334-0AC25EB73461}" destId="{305D0183-469A-414C-8D2C-2A21566266F9}" srcOrd="1" destOrd="0" parTransId="{8032A7F1-832D-44EF-8F0A-E632A1A5D432}" sibTransId="{D65027DF-2DAE-47F3-8B47-F67CF5EFED39}"/>
    <dgm:cxn modelId="{8AC03F5C-C582-4DF1-9861-5969599957CB}" type="presOf" srcId="{305D0183-469A-414C-8D2C-2A21566266F9}" destId="{36C82456-4D43-4D27-9A25-E804CC330574}" srcOrd="0" destOrd="0" presId="urn:microsoft.com/office/officeart/2005/8/layout/hierarchy1"/>
    <dgm:cxn modelId="{71B7B344-CA37-4C5B-B67C-C547F1367FE4}" srcId="{FE12B5C6-3BF4-4CE4-B334-0AC25EB73461}" destId="{E573D564-24E6-433A-8D84-A1C4BC9EA194}" srcOrd="0" destOrd="0" parTransId="{D3A8F417-EAB7-4A5A-9EEE-A72BC0DCED80}" sibTransId="{1EBCD5BE-088B-4ED3-9332-11BE9665AC1B}"/>
    <dgm:cxn modelId="{0016447E-05EF-431B-B0AE-E2FC268CC536}" type="presOf" srcId="{FE12B5C6-3BF4-4CE4-B334-0AC25EB73461}" destId="{C8CA2236-24AF-419C-B334-90C192DB4019}" srcOrd="0" destOrd="0" presId="urn:microsoft.com/office/officeart/2005/8/layout/hierarchy1"/>
    <dgm:cxn modelId="{A3B0C3ED-E203-4241-A086-CF762CE265C0}" type="presOf" srcId="{E573D564-24E6-433A-8D84-A1C4BC9EA194}" destId="{745E2824-FF54-4D93-8ACF-61080A617DCB}" srcOrd="0" destOrd="0" presId="urn:microsoft.com/office/officeart/2005/8/layout/hierarchy1"/>
    <dgm:cxn modelId="{DB131A24-B421-4EFF-A603-4F8169EA1F91}" type="presParOf" srcId="{C8CA2236-24AF-419C-B334-90C192DB4019}" destId="{AF5992FE-23F1-42D1-BB14-9A384F84EF3F}" srcOrd="0" destOrd="0" presId="urn:microsoft.com/office/officeart/2005/8/layout/hierarchy1"/>
    <dgm:cxn modelId="{CD637A4D-2FCD-4678-855B-54A11312F5E8}" type="presParOf" srcId="{AF5992FE-23F1-42D1-BB14-9A384F84EF3F}" destId="{2B0AB037-ABBD-4ABD-937C-33C3BC3C36B9}" srcOrd="0" destOrd="0" presId="urn:microsoft.com/office/officeart/2005/8/layout/hierarchy1"/>
    <dgm:cxn modelId="{5ECE1637-CA57-491E-91DA-1FEEFACCB30A}" type="presParOf" srcId="{2B0AB037-ABBD-4ABD-937C-33C3BC3C36B9}" destId="{8C370450-CDAE-4CFA-9F3E-30E10791EABE}" srcOrd="0" destOrd="0" presId="urn:microsoft.com/office/officeart/2005/8/layout/hierarchy1"/>
    <dgm:cxn modelId="{000BB0B0-A88D-4A0A-B5A7-6D74F9F2D7AC}" type="presParOf" srcId="{2B0AB037-ABBD-4ABD-937C-33C3BC3C36B9}" destId="{745E2824-FF54-4D93-8ACF-61080A617DCB}" srcOrd="1" destOrd="0" presId="urn:microsoft.com/office/officeart/2005/8/layout/hierarchy1"/>
    <dgm:cxn modelId="{4DD72B4E-8623-48BD-A1B4-A38C4CB5236B}" type="presParOf" srcId="{AF5992FE-23F1-42D1-BB14-9A384F84EF3F}" destId="{DA3898EE-9E0A-4F34-909B-5BF8F7029CA6}" srcOrd="1" destOrd="0" presId="urn:microsoft.com/office/officeart/2005/8/layout/hierarchy1"/>
    <dgm:cxn modelId="{7925EA4E-B836-4377-BA7B-DC5708916ED1}" type="presParOf" srcId="{C8CA2236-24AF-419C-B334-90C192DB4019}" destId="{4961DC3A-6C19-4BC0-8C47-AE8D26C7CBED}" srcOrd="1" destOrd="0" presId="urn:microsoft.com/office/officeart/2005/8/layout/hierarchy1"/>
    <dgm:cxn modelId="{37D9301C-16C3-4211-ABBD-37AA2C56D085}" type="presParOf" srcId="{4961DC3A-6C19-4BC0-8C47-AE8D26C7CBED}" destId="{6DD55527-1762-474E-80EF-71F5975A01DE}" srcOrd="0" destOrd="0" presId="urn:microsoft.com/office/officeart/2005/8/layout/hierarchy1"/>
    <dgm:cxn modelId="{C7462579-D171-43B1-BCEF-052505F2A203}" type="presParOf" srcId="{6DD55527-1762-474E-80EF-71F5975A01DE}" destId="{908CF692-0BC4-4B52-B5EC-CFCF954F3707}" srcOrd="0" destOrd="0" presId="urn:microsoft.com/office/officeart/2005/8/layout/hierarchy1"/>
    <dgm:cxn modelId="{F45A75B7-9FFD-423E-BF17-72EA56A82F5E}" type="presParOf" srcId="{6DD55527-1762-474E-80EF-71F5975A01DE}" destId="{36C82456-4D43-4D27-9A25-E804CC330574}" srcOrd="1" destOrd="0" presId="urn:microsoft.com/office/officeart/2005/8/layout/hierarchy1"/>
    <dgm:cxn modelId="{2A83A1C4-F8D1-46B7-A27A-B039D55EE252}" type="presParOf" srcId="{4961DC3A-6C19-4BC0-8C47-AE8D26C7CBED}" destId="{8DB36EDA-635C-49F2-AE5E-7F5C44CFB5E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DF890AD-2652-4A54-AD3B-B3DEDDFF5C8C}"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81E03780-5AE5-484D-9208-23E2A8639BB0}">
      <dgm:prSet/>
      <dgm:spPr/>
      <dgm:t>
        <a:bodyPr/>
        <a:lstStyle/>
        <a:p>
          <a:r>
            <a:rPr lang="en-US"/>
            <a:t>- Verify daycare is work-related and reasonable.</a:t>
          </a:r>
        </a:p>
      </dgm:t>
    </dgm:pt>
    <dgm:pt modelId="{2F6160A1-B10B-4324-90E0-A5D180B4A299}" type="parTrans" cxnId="{AD317AE6-8195-45E6-ADE1-AA97308A780D}">
      <dgm:prSet/>
      <dgm:spPr/>
      <dgm:t>
        <a:bodyPr/>
        <a:lstStyle/>
        <a:p>
          <a:endParaRPr lang="en-US"/>
        </a:p>
      </dgm:t>
    </dgm:pt>
    <dgm:pt modelId="{35AFCF20-F320-4526-9396-1BCC07E3BC9F}" type="sibTrans" cxnId="{AD317AE6-8195-45E6-ADE1-AA97308A780D}">
      <dgm:prSet/>
      <dgm:spPr/>
      <dgm:t>
        <a:bodyPr/>
        <a:lstStyle/>
        <a:p>
          <a:endParaRPr lang="en-US"/>
        </a:p>
      </dgm:t>
    </dgm:pt>
    <dgm:pt modelId="{891E558A-613D-4282-B8CE-197C056988E3}">
      <dgm:prSet/>
      <dgm:spPr/>
      <dgm:t>
        <a:bodyPr/>
        <a:lstStyle/>
        <a:p>
          <a:r>
            <a:rPr lang="en-US"/>
            <a:t>- Apply adjustment in sole custody if NCP pays daycare.</a:t>
          </a:r>
        </a:p>
      </dgm:t>
    </dgm:pt>
    <dgm:pt modelId="{81EC7902-8850-46A2-8148-DFBB367CC166}" type="parTrans" cxnId="{0919238B-87A9-497D-BB85-0B324DF3DD55}">
      <dgm:prSet/>
      <dgm:spPr/>
      <dgm:t>
        <a:bodyPr/>
        <a:lstStyle/>
        <a:p>
          <a:endParaRPr lang="en-US"/>
        </a:p>
      </dgm:t>
    </dgm:pt>
    <dgm:pt modelId="{B000D902-6DD0-4883-B500-EFB285B8701D}" type="sibTrans" cxnId="{0919238B-87A9-497D-BB85-0B324DF3DD55}">
      <dgm:prSet/>
      <dgm:spPr/>
      <dgm:t>
        <a:bodyPr/>
        <a:lstStyle/>
        <a:p>
          <a:endParaRPr lang="en-US"/>
        </a:p>
      </dgm:t>
    </dgm:pt>
    <dgm:pt modelId="{890DE2D0-7906-4813-9300-3C34D3564A7F}">
      <dgm:prSet/>
      <dgm:spPr/>
      <dgm:t>
        <a:bodyPr/>
        <a:lstStyle/>
        <a:p>
          <a:r>
            <a:rPr lang="en-US"/>
            <a:t>- Document adjustments in worksheet notes.</a:t>
          </a:r>
        </a:p>
      </dgm:t>
    </dgm:pt>
    <dgm:pt modelId="{DF2CC358-3930-4EFF-9808-4854A32F2F5C}" type="parTrans" cxnId="{4DFE0B4B-4A29-4A6B-B689-9986E74AF3F5}">
      <dgm:prSet/>
      <dgm:spPr/>
      <dgm:t>
        <a:bodyPr/>
        <a:lstStyle/>
        <a:p>
          <a:endParaRPr lang="en-US"/>
        </a:p>
      </dgm:t>
    </dgm:pt>
    <dgm:pt modelId="{C1D18DE6-5870-4AC6-976B-116BCE9D471C}" type="sibTrans" cxnId="{4DFE0B4B-4A29-4A6B-B689-9986E74AF3F5}">
      <dgm:prSet/>
      <dgm:spPr/>
      <dgm:t>
        <a:bodyPr/>
        <a:lstStyle/>
        <a:p>
          <a:endParaRPr lang="en-US"/>
        </a:p>
      </dgm:t>
    </dgm:pt>
    <dgm:pt modelId="{201D39A6-ED01-4716-A93C-B8B28C4196B7}">
      <dgm:prSet/>
      <dgm:spPr/>
      <dgm:t>
        <a:bodyPr/>
        <a:lstStyle/>
        <a:p>
          <a:r>
            <a:rPr lang="en-US"/>
            <a:t>- No adjustment needed in shared/split/complex custody.</a:t>
          </a:r>
        </a:p>
      </dgm:t>
    </dgm:pt>
    <dgm:pt modelId="{0F4A1142-D585-46A1-9FBA-DEACE4A938B8}" type="parTrans" cxnId="{780C8A6C-A35B-4699-9573-D79CF72D311B}">
      <dgm:prSet/>
      <dgm:spPr/>
      <dgm:t>
        <a:bodyPr/>
        <a:lstStyle/>
        <a:p>
          <a:endParaRPr lang="en-US"/>
        </a:p>
      </dgm:t>
    </dgm:pt>
    <dgm:pt modelId="{3B626BC0-994D-4A01-944C-2F841C38797A}" type="sibTrans" cxnId="{780C8A6C-A35B-4699-9573-D79CF72D311B}">
      <dgm:prSet/>
      <dgm:spPr/>
      <dgm:t>
        <a:bodyPr/>
        <a:lstStyle/>
        <a:p>
          <a:endParaRPr lang="en-US"/>
        </a:p>
      </dgm:t>
    </dgm:pt>
    <dgm:pt modelId="{37A53850-AA66-441B-8529-E5ECAFF120B9}">
      <dgm:prSet/>
      <dgm:spPr/>
      <dgm:t>
        <a:bodyPr/>
        <a:lstStyle/>
        <a:p>
          <a:r>
            <a:rPr lang="en-US" dirty="0"/>
            <a:t>- Annualize seasonal daycare costs.</a:t>
          </a:r>
        </a:p>
      </dgm:t>
    </dgm:pt>
    <dgm:pt modelId="{729858BF-139C-4565-87FA-61F9DB682BB2}" type="parTrans" cxnId="{AEE3771C-3BC3-4DE0-9BCB-0667BEC5F6F2}">
      <dgm:prSet/>
      <dgm:spPr/>
      <dgm:t>
        <a:bodyPr/>
        <a:lstStyle/>
        <a:p>
          <a:endParaRPr lang="en-US"/>
        </a:p>
      </dgm:t>
    </dgm:pt>
    <dgm:pt modelId="{AC7EBFC4-FE45-4F89-9DA2-E59C6CA57150}" type="sibTrans" cxnId="{AEE3771C-3BC3-4DE0-9BCB-0667BEC5F6F2}">
      <dgm:prSet/>
      <dgm:spPr/>
      <dgm:t>
        <a:bodyPr/>
        <a:lstStyle/>
        <a:p>
          <a:endParaRPr lang="en-US"/>
        </a:p>
      </dgm:t>
    </dgm:pt>
    <dgm:pt modelId="{16113AFE-C237-404E-9C71-0ACDCE3ABB02}" type="pres">
      <dgm:prSet presAssocID="{BDF890AD-2652-4A54-AD3B-B3DEDDFF5C8C}" presName="vert0" presStyleCnt="0">
        <dgm:presLayoutVars>
          <dgm:dir/>
          <dgm:animOne val="branch"/>
          <dgm:animLvl val="lvl"/>
        </dgm:presLayoutVars>
      </dgm:prSet>
      <dgm:spPr/>
    </dgm:pt>
    <dgm:pt modelId="{7F3B9E64-8C83-4458-9603-2B28D3C708FD}" type="pres">
      <dgm:prSet presAssocID="{81E03780-5AE5-484D-9208-23E2A8639BB0}" presName="thickLine" presStyleLbl="alignNode1" presStyleIdx="0" presStyleCnt="5"/>
      <dgm:spPr/>
    </dgm:pt>
    <dgm:pt modelId="{5A0596E6-576F-4D5B-9BC8-847F073A01BC}" type="pres">
      <dgm:prSet presAssocID="{81E03780-5AE5-484D-9208-23E2A8639BB0}" presName="horz1" presStyleCnt="0"/>
      <dgm:spPr/>
    </dgm:pt>
    <dgm:pt modelId="{9F085619-D157-49C1-9F3B-8BABF4415BE4}" type="pres">
      <dgm:prSet presAssocID="{81E03780-5AE5-484D-9208-23E2A8639BB0}" presName="tx1" presStyleLbl="revTx" presStyleIdx="0" presStyleCnt="5"/>
      <dgm:spPr/>
    </dgm:pt>
    <dgm:pt modelId="{A4182DEA-33A3-4538-AE61-A3CE57FA445C}" type="pres">
      <dgm:prSet presAssocID="{81E03780-5AE5-484D-9208-23E2A8639BB0}" presName="vert1" presStyleCnt="0"/>
      <dgm:spPr/>
    </dgm:pt>
    <dgm:pt modelId="{8498EE1C-5699-44EE-A8FE-B5A021E5C8D2}" type="pres">
      <dgm:prSet presAssocID="{891E558A-613D-4282-B8CE-197C056988E3}" presName="thickLine" presStyleLbl="alignNode1" presStyleIdx="1" presStyleCnt="5"/>
      <dgm:spPr/>
    </dgm:pt>
    <dgm:pt modelId="{8FCABD1F-3A3C-42D0-A9FA-64A22DBA5DC3}" type="pres">
      <dgm:prSet presAssocID="{891E558A-613D-4282-B8CE-197C056988E3}" presName="horz1" presStyleCnt="0"/>
      <dgm:spPr/>
    </dgm:pt>
    <dgm:pt modelId="{5C087E3B-C1C3-4DE9-BA08-B35AF8AB6561}" type="pres">
      <dgm:prSet presAssocID="{891E558A-613D-4282-B8CE-197C056988E3}" presName="tx1" presStyleLbl="revTx" presStyleIdx="1" presStyleCnt="5"/>
      <dgm:spPr/>
    </dgm:pt>
    <dgm:pt modelId="{8FAFC62B-6334-4863-9478-F11FBFD4BF0A}" type="pres">
      <dgm:prSet presAssocID="{891E558A-613D-4282-B8CE-197C056988E3}" presName="vert1" presStyleCnt="0"/>
      <dgm:spPr/>
    </dgm:pt>
    <dgm:pt modelId="{122EF306-43EC-4547-A53B-501980CAE4FE}" type="pres">
      <dgm:prSet presAssocID="{890DE2D0-7906-4813-9300-3C34D3564A7F}" presName="thickLine" presStyleLbl="alignNode1" presStyleIdx="2" presStyleCnt="5"/>
      <dgm:spPr/>
    </dgm:pt>
    <dgm:pt modelId="{47FF78FC-5BDB-4807-A538-043DF7956F07}" type="pres">
      <dgm:prSet presAssocID="{890DE2D0-7906-4813-9300-3C34D3564A7F}" presName="horz1" presStyleCnt="0"/>
      <dgm:spPr/>
    </dgm:pt>
    <dgm:pt modelId="{5CAEC438-3815-4259-93E1-8C8F41193252}" type="pres">
      <dgm:prSet presAssocID="{890DE2D0-7906-4813-9300-3C34D3564A7F}" presName="tx1" presStyleLbl="revTx" presStyleIdx="2" presStyleCnt="5"/>
      <dgm:spPr/>
    </dgm:pt>
    <dgm:pt modelId="{8008A60E-036E-4801-9D66-D9D3ED05988E}" type="pres">
      <dgm:prSet presAssocID="{890DE2D0-7906-4813-9300-3C34D3564A7F}" presName="vert1" presStyleCnt="0"/>
      <dgm:spPr/>
    </dgm:pt>
    <dgm:pt modelId="{BDBF884C-96D1-43A3-BFE9-15CFE28C6765}" type="pres">
      <dgm:prSet presAssocID="{201D39A6-ED01-4716-A93C-B8B28C4196B7}" presName="thickLine" presStyleLbl="alignNode1" presStyleIdx="3" presStyleCnt="5"/>
      <dgm:spPr/>
    </dgm:pt>
    <dgm:pt modelId="{25E02289-E068-418C-A3B0-7331A948F388}" type="pres">
      <dgm:prSet presAssocID="{201D39A6-ED01-4716-A93C-B8B28C4196B7}" presName="horz1" presStyleCnt="0"/>
      <dgm:spPr/>
    </dgm:pt>
    <dgm:pt modelId="{A5FEAC05-DA2F-489E-805A-60E3A0D01A64}" type="pres">
      <dgm:prSet presAssocID="{201D39A6-ED01-4716-A93C-B8B28C4196B7}" presName="tx1" presStyleLbl="revTx" presStyleIdx="3" presStyleCnt="5"/>
      <dgm:spPr/>
    </dgm:pt>
    <dgm:pt modelId="{BE39408D-7446-41C5-88AB-448990296D99}" type="pres">
      <dgm:prSet presAssocID="{201D39A6-ED01-4716-A93C-B8B28C4196B7}" presName="vert1" presStyleCnt="0"/>
      <dgm:spPr/>
    </dgm:pt>
    <dgm:pt modelId="{42568D41-DE2C-491A-9BF6-EC7C9FFCA5A9}" type="pres">
      <dgm:prSet presAssocID="{37A53850-AA66-441B-8529-E5ECAFF120B9}" presName="thickLine" presStyleLbl="alignNode1" presStyleIdx="4" presStyleCnt="5"/>
      <dgm:spPr/>
    </dgm:pt>
    <dgm:pt modelId="{33B62DF4-E02C-4A0C-8C42-120E3CABDFED}" type="pres">
      <dgm:prSet presAssocID="{37A53850-AA66-441B-8529-E5ECAFF120B9}" presName="horz1" presStyleCnt="0"/>
      <dgm:spPr/>
    </dgm:pt>
    <dgm:pt modelId="{E42A5E8F-0413-4FAC-A6CA-9F844B592376}" type="pres">
      <dgm:prSet presAssocID="{37A53850-AA66-441B-8529-E5ECAFF120B9}" presName="tx1" presStyleLbl="revTx" presStyleIdx="4" presStyleCnt="5"/>
      <dgm:spPr/>
    </dgm:pt>
    <dgm:pt modelId="{4BB79889-487D-42B3-B1F5-3A4CD4C8C472}" type="pres">
      <dgm:prSet presAssocID="{37A53850-AA66-441B-8529-E5ECAFF120B9}" presName="vert1" presStyleCnt="0"/>
      <dgm:spPr/>
    </dgm:pt>
  </dgm:ptLst>
  <dgm:cxnLst>
    <dgm:cxn modelId="{AEE3771C-3BC3-4DE0-9BCB-0667BEC5F6F2}" srcId="{BDF890AD-2652-4A54-AD3B-B3DEDDFF5C8C}" destId="{37A53850-AA66-441B-8529-E5ECAFF120B9}" srcOrd="4" destOrd="0" parTransId="{729858BF-139C-4565-87FA-61F9DB682BB2}" sibTransId="{AC7EBFC4-FE45-4F89-9DA2-E59C6CA57150}"/>
    <dgm:cxn modelId="{56F77729-2545-4832-BFA6-65A3694A71E2}" type="presOf" srcId="{201D39A6-ED01-4716-A93C-B8B28C4196B7}" destId="{A5FEAC05-DA2F-489E-805A-60E3A0D01A64}" srcOrd="0" destOrd="0" presId="urn:microsoft.com/office/officeart/2008/layout/LinedList"/>
    <dgm:cxn modelId="{4DFE0B4B-4A29-4A6B-B689-9986E74AF3F5}" srcId="{BDF890AD-2652-4A54-AD3B-B3DEDDFF5C8C}" destId="{890DE2D0-7906-4813-9300-3C34D3564A7F}" srcOrd="2" destOrd="0" parTransId="{DF2CC358-3930-4EFF-9808-4854A32F2F5C}" sibTransId="{C1D18DE6-5870-4AC6-976B-116BCE9D471C}"/>
    <dgm:cxn modelId="{780C8A6C-A35B-4699-9573-D79CF72D311B}" srcId="{BDF890AD-2652-4A54-AD3B-B3DEDDFF5C8C}" destId="{201D39A6-ED01-4716-A93C-B8B28C4196B7}" srcOrd="3" destOrd="0" parTransId="{0F4A1142-D585-46A1-9FBA-DEACE4A938B8}" sibTransId="{3B626BC0-994D-4A01-944C-2F841C38797A}"/>
    <dgm:cxn modelId="{0919238B-87A9-497D-BB85-0B324DF3DD55}" srcId="{BDF890AD-2652-4A54-AD3B-B3DEDDFF5C8C}" destId="{891E558A-613D-4282-B8CE-197C056988E3}" srcOrd="1" destOrd="0" parTransId="{81EC7902-8850-46A2-8148-DFBB367CC166}" sibTransId="{B000D902-6DD0-4883-B500-EFB285B8701D}"/>
    <dgm:cxn modelId="{86B66093-88A8-4C75-AF8A-357FEB65915B}" type="presOf" srcId="{890DE2D0-7906-4813-9300-3C34D3564A7F}" destId="{5CAEC438-3815-4259-93E1-8C8F41193252}" srcOrd="0" destOrd="0" presId="urn:microsoft.com/office/officeart/2008/layout/LinedList"/>
    <dgm:cxn modelId="{C7EE8AC0-D2F4-4B1D-8CCB-490F44184905}" type="presOf" srcId="{BDF890AD-2652-4A54-AD3B-B3DEDDFF5C8C}" destId="{16113AFE-C237-404E-9C71-0ACDCE3ABB02}" srcOrd="0" destOrd="0" presId="urn:microsoft.com/office/officeart/2008/layout/LinedList"/>
    <dgm:cxn modelId="{711987C2-7AD9-473A-A854-86BA80D9AA63}" type="presOf" srcId="{891E558A-613D-4282-B8CE-197C056988E3}" destId="{5C087E3B-C1C3-4DE9-BA08-B35AF8AB6561}" srcOrd="0" destOrd="0" presId="urn:microsoft.com/office/officeart/2008/layout/LinedList"/>
    <dgm:cxn modelId="{5DE8C6CB-FC20-4938-B808-1E9772CE0A0A}" type="presOf" srcId="{81E03780-5AE5-484D-9208-23E2A8639BB0}" destId="{9F085619-D157-49C1-9F3B-8BABF4415BE4}" srcOrd="0" destOrd="0" presId="urn:microsoft.com/office/officeart/2008/layout/LinedList"/>
    <dgm:cxn modelId="{A4D2ABD1-43E9-4739-8492-BB1AF3311AFF}" type="presOf" srcId="{37A53850-AA66-441B-8529-E5ECAFF120B9}" destId="{E42A5E8F-0413-4FAC-A6CA-9F844B592376}" srcOrd="0" destOrd="0" presId="urn:microsoft.com/office/officeart/2008/layout/LinedList"/>
    <dgm:cxn modelId="{AD317AE6-8195-45E6-ADE1-AA97308A780D}" srcId="{BDF890AD-2652-4A54-AD3B-B3DEDDFF5C8C}" destId="{81E03780-5AE5-484D-9208-23E2A8639BB0}" srcOrd="0" destOrd="0" parTransId="{2F6160A1-B10B-4324-90E0-A5D180B4A299}" sibTransId="{35AFCF20-F320-4526-9396-1BCC07E3BC9F}"/>
    <dgm:cxn modelId="{4BE812B6-4761-451B-87DC-6B6E4AC4E279}" type="presParOf" srcId="{16113AFE-C237-404E-9C71-0ACDCE3ABB02}" destId="{7F3B9E64-8C83-4458-9603-2B28D3C708FD}" srcOrd="0" destOrd="0" presId="urn:microsoft.com/office/officeart/2008/layout/LinedList"/>
    <dgm:cxn modelId="{1030C1F5-7D05-4DE5-964E-A5369D067DE1}" type="presParOf" srcId="{16113AFE-C237-404E-9C71-0ACDCE3ABB02}" destId="{5A0596E6-576F-4D5B-9BC8-847F073A01BC}" srcOrd="1" destOrd="0" presId="urn:microsoft.com/office/officeart/2008/layout/LinedList"/>
    <dgm:cxn modelId="{CD772EC9-60DA-4488-9980-89D3B320430F}" type="presParOf" srcId="{5A0596E6-576F-4D5B-9BC8-847F073A01BC}" destId="{9F085619-D157-49C1-9F3B-8BABF4415BE4}" srcOrd="0" destOrd="0" presId="urn:microsoft.com/office/officeart/2008/layout/LinedList"/>
    <dgm:cxn modelId="{D907315E-E8AB-43B9-9118-858A397F1ED9}" type="presParOf" srcId="{5A0596E6-576F-4D5B-9BC8-847F073A01BC}" destId="{A4182DEA-33A3-4538-AE61-A3CE57FA445C}" srcOrd="1" destOrd="0" presId="urn:microsoft.com/office/officeart/2008/layout/LinedList"/>
    <dgm:cxn modelId="{73CF8D72-B7E1-4A0C-B354-34545FC86B3C}" type="presParOf" srcId="{16113AFE-C237-404E-9C71-0ACDCE3ABB02}" destId="{8498EE1C-5699-44EE-A8FE-B5A021E5C8D2}" srcOrd="2" destOrd="0" presId="urn:microsoft.com/office/officeart/2008/layout/LinedList"/>
    <dgm:cxn modelId="{169D6B9F-0BD3-42AF-A469-DCA121AF2690}" type="presParOf" srcId="{16113AFE-C237-404E-9C71-0ACDCE3ABB02}" destId="{8FCABD1F-3A3C-42D0-A9FA-64A22DBA5DC3}" srcOrd="3" destOrd="0" presId="urn:microsoft.com/office/officeart/2008/layout/LinedList"/>
    <dgm:cxn modelId="{31B6B8C2-838C-483C-A69E-B9A27756F169}" type="presParOf" srcId="{8FCABD1F-3A3C-42D0-A9FA-64A22DBA5DC3}" destId="{5C087E3B-C1C3-4DE9-BA08-B35AF8AB6561}" srcOrd="0" destOrd="0" presId="urn:microsoft.com/office/officeart/2008/layout/LinedList"/>
    <dgm:cxn modelId="{750FEE77-CA60-4A0A-B1D3-7686523B27E2}" type="presParOf" srcId="{8FCABD1F-3A3C-42D0-A9FA-64A22DBA5DC3}" destId="{8FAFC62B-6334-4863-9478-F11FBFD4BF0A}" srcOrd="1" destOrd="0" presId="urn:microsoft.com/office/officeart/2008/layout/LinedList"/>
    <dgm:cxn modelId="{D4F80E8B-2BD8-49E6-B427-229751E73320}" type="presParOf" srcId="{16113AFE-C237-404E-9C71-0ACDCE3ABB02}" destId="{122EF306-43EC-4547-A53B-501980CAE4FE}" srcOrd="4" destOrd="0" presId="urn:microsoft.com/office/officeart/2008/layout/LinedList"/>
    <dgm:cxn modelId="{83803BFA-94D9-4FB0-BD46-39BCDF42C9C8}" type="presParOf" srcId="{16113AFE-C237-404E-9C71-0ACDCE3ABB02}" destId="{47FF78FC-5BDB-4807-A538-043DF7956F07}" srcOrd="5" destOrd="0" presId="urn:microsoft.com/office/officeart/2008/layout/LinedList"/>
    <dgm:cxn modelId="{70F7351E-E27B-4374-87D8-0AA9CCDDB583}" type="presParOf" srcId="{47FF78FC-5BDB-4807-A538-043DF7956F07}" destId="{5CAEC438-3815-4259-93E1-8C8F41193252}" srcOrd="0" destOrd="0" presId="urn:microsoft.com/office/officeart/2008/layout/LinedList"/>
    <dgm:cxn modelId="{97B3BA7D-EF3F-47B1-86D6-988D0573C064}" type="presParOf" srcId="{47FF78FC-5BDB-4807-A538-043DF7956F07}" destId="{8008A60E-036E-4801-9D66-D9D3ED05988E}" srcOrd="1" destOrd="0" presId="urn:microsoft.com/office/officeart/2008/layout/LinedList"/>
    <dgm:cxn modelId="{A38B2E6A-2587-4118-87D8-1F7465B2410C}" type="presParOf" srcId="{16113AFE-C237-404E-9C71-0ACDCE3ABB02}" destId="{BDBF884C-96D1-43A3-BFE9-15CFE28C6765}" srcOrd="6" destOrd="0" presId="urn:microsoft.com/office/officeart/2008/layout/LinedList"/>
    <dgm:cxn modelId="{036DD70F-4E35-4E95-8581-9E7D72201F65}" type="presParOf" srcId="{16113AFE-C237-404E-9C71-0ACDCE3ABB02}" destId="{25E02289-E068-418C-A3B0-7331A948F388}" srcOrd="7" destOrd="0" presId="urn:microsoft.com/office/officeart/2008/layout/LinedList"/>
    <dgm:cxn modelId="{66E5052C-FA70-446C-A454-D7138F849597}" type="presParOf" srcId="{25E02289-E068-418C-A3B0-7331A948F388}" destId="{A5FEAC05-DA2F-489E-805A-60E3A0D01A64}" srcOrd="0" destOrd="0" presId="urn:microsoft.com/office/officeart/2008/layout/LinedList"/>
    <dgm:cxn modelId="{EDBBDA5C-6B98-42BA-8BA1-533FF68F4D9C}" type="presParOf" srcId="{25E02289-E068-418C-A3B0-7331A948F388}" destId="{BE39408D-7446-41C5-88AB-448990296D99}" srcOrd="1" destOrd="0" presId="urn:microsoft.com/office/officeart/2008/layout/LinedList"/>
    <dgm:cxn modelId="{ABB00EC0-A2F9-48D5-B33D-95FC725CCCF1}" type="presParOf" srcId="{16113AFE-C237-404E-9C71-0ACDCE3ABB02}" destId="{42568D41-DE2C-491A-9BF6-EC7C9FFCA5A9}" srcOrd="8" destOrd="0" presId="urn:microsoft.com/office/officeart/2008/layout/LinedList"/>
    <dgm:cxn modelId="{6801F0E9-8416-4890-B348-CC16E8BDC7D3}" type="presParOf" srcId="{16113AFE-C237-404E-9C71-0ACDCE3ABB02}" destId="{33B62DF4-E02C-4A0C-8C42-120E3CABDFED}" srcOrd="9" destOrd="0" presId="urn:microsoft.com/office/officeart/2008/layout/LinedList"/>
    <dgm:cxn modelId="{5D7B66E4-7306-43AB-9E3C-77C8140CF3D0}" type="presParOf" srcId="{33B62DF4-E02C-4A0C-8C42-120E3CABDFED}" destId="{E42A5E8F-0413-4FAC-A6CA-9F844B592376}" srcOrd="0" destOrd="0" presId="urn:microsoft.com/office/officeart/2008/layout/LinedList"/>
    <dgm:cxn modelId="{179511A6-20D2-4EDE-836D-6E4336D6755D}" type="presParOf" srcId="{33B62DF4-E02C-4A0C-8C42-120E3CABDFED}" destId="{4BB79889-487D-42B3-B1F5-3A4CD4C8C47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0E1C799-B099-4013-80FC-FC015C51B08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04923CA-8655-45C2-A54F-ED4669E8A273}">
      <dgm:prSet/>
      <dgm:spPr/>
      <dgm:t>
        <a:bodyPr/>
        <a:lstStyle/>
        <a:p>
          <a:r>
            <a:rPr lang="en-US"/>
            <a:t>When is a daycare cost considered allowable to be added to the child support obligation under Virginia Code § 20-108.2(F)?</a:t>
          </a:r>
        </a:p>
      </dgm:t>
    </dgm:pt>
    <dgm:pt modelId="{CC3A70D8-DA18-44C2-92CE-786403498287}" type="parTrans" cxnId="{D3278896-C1A2-4C13-8B6D-AAFB5E29C287}">
      <dgm:prSet/>
      <dgm:spPr/>
      <dgm:t>
        <a:bodyPr/>
        <a:lstStyle/>
        <a:p>
          <a:endParaRPr lang="en-US"/>
        </a:p>
      </dgm:t>
    </dgm:pt>
    <dgm:pt modelId="{809B2BE7-F4DB-4A4D-9A17-B119E1AF010B}" type="sibTrans" cxnId="{D3278896-C1A2-4C13-8B6D-AAFB5E29C287}">
      <dgm:prSet/>
      <dgm:spPr/>
      <dgm:t>
        <a:bodyPr/>
        <a:lstStyle/>
        <a:p>
          <a:endParaRPr lang="en-US"/>
        </a:p>
      </dgm:t>
    </dgm:pt>
    <dgm:pt modelId="{B5C3B127-6DBB-446D-87F6-2D92D07A789F}">
      <dgm:prSet/>
      <dgm:spPr/>
      <dgm:t>
        <a:bodyPr/>
        <a:lstStyle/>
        <a:p>
          <a:r>
            <a:rPr lang="en-US" dirty="0"/>
            <a:t>B. When the daycare is necessary for the custodial parent’s work and the cost is reasonable</a:t>
          </a:r>
        </a:p>
      </dgm:t>
    </dgm:pt>
    <dgm:pt modelId="{1C4A84E8-563B-4B08-BE02-BC96916D0EE4}" type="parTrans" cxnId="{A228FCC5-2DD6-43E8-8C9E-4BE47D56450F}">
      <dgm:prSet/>
      <dgm:spPr/>
      <dgm:t>
        <a:bodyPr/>
        <a:lstStyle/>
        <a:p>
          <a:endParaRPr lang="en-US"/>
        </a:p>
      </dgm:t>
    </dgm:pt>
    <dgm:pt modelId="{9CCFB13F-280D-4A71-8687-36B511823B2F}" type="sibTrans" cxnId="{A228FCC5-2DD6-43E8-8C9E-4BE47D56450F}">
      <dgm:prSet/>
      <dgm:spPr/>
      <dgm:t>
        <a:bodyPr/>
        <a:lstStyle/>
        <a:p>
          <a:endParaRPr lang="en-US"/>
        </a:p>
      </dgm:t>
    </dgm:pt>
    <dgm:pt modelId="{21A8B744-71C8-49F0-97DE-37587675E5D4}">
      <dgm:prSet/>
      <dgm:spPr/>
      <dgm:t>
        <a:bodyPr/>
        <a:lstStyle/>
        <a:p>
          <a:r>
            <a:rPr lang="en-US"/>
            <a:t>C. Only if both parents agree to the daycare arrangement</a:t>
          </a:r>
        </a:p>
      </dgm:t>
    </dgm:pt>
    <dgm:pt modelId="{8FD6CC3E-438C-4409-AEC2-1856FAFD70AB}" type="parTrans" cxnId="{E26282B7-47BB-41E4-82F8-6BC5B2A9317E}">
      <dgm:prSet/>
      <dgm:spPr/>
      <dgm:t>
        <a:bodyPr/>
        <a:lstStyle/>
        <a:p>
          <a:endParaRPr lang="en-US"/>
        </a:p>
      </dgm:t>
    </dgm:pt>
    <dgm:pt modelId="{9BB67A71-4FA2-4BEB-9179-25B4FFD613B6}" type="sibTrans" cxnId="{E26282B7-47BB-41E4-82F8-6BC5B2A9317E}">
      <dgm:prSet/>
      <dgm:spPr/>
      <dgm:t>
        <a:bodyPr/>
        <a:lstStyle/>
        <a:p>
          <a:endParaRPr lang="en-US"/>
        </a:p>
      </dgm:t>
    </dgm:pt>
    <dgm:pt modelId="{EFFC5CEE-2310-4A94-8EE6-3841E63A29F4}">
      <dgm:prSet/>
      <dgm:spPr/>
      <dgm:t>
        <a:bodyPr/>
        <a:lstStyle/>
        <a:p>
          <a:r>
            <a:rPr lang="en-US"/>
            <a:t>D. Only if the child is under the age of 5</a:t>
          </a:r>
        </a:p>
      </dgm:t>
    </dgm:pt>
    <dgm:pt modelId="{F55D3DF1-71BF-4F06-AF69-FF5D5FF11788}" type="parTrans" cxnId="{3348FAE0-92F3-4629-8972-F59075EBD838}">
      <dgm:prSet/>
      <dgm:spPr/>
      <dgm:t>
        <a:bodyPr/>
        <a:lstStyle/>
        <a:p>
          <a:endParaRPr lang="en-US"/>
        </a:p>
      </dgm:t>
    </dgm:pt>
    <dgm:pt modelId="{A5B913CB-5526-46C0-B401-6D39C46075BA}" type="sibTrans" cxnId="{3348FAE0-92F3-4629-8972-F59075EBD838}">
      <dgm:prSet/>
      <dgm:spPr/>
      <dgm:t>
        <a:bodyPr/>
        <a:lstStyle/>
        <a:p>
          <a:endParaRPr lang="en-US"/>
        </a:p>
      </dgm:t>
    </dgm:pt>
    <dgm:pt modelId="{16DF6051-7336-4190-B700-E9A057AFB2DA}">
      <dgm:prSet/>
      <dgm:spPr/>
      <dgm:t>
        <a:bodyPr/>
        <a:lstStyle/>
        <a:p>
          <a:r>
            <a:rPr lang="en-US" dirty="0"/>
            <a:t>A. Any time the parent chooses to use daycare</a:t>
          </a:r>
        </a:p>
      </dgm:t>
    </dgm:pt>
    <dgm:pt modelId="{E016DF82-CB06-4B21-9DD6-4F881B84009D}" type="parTrans" cxnId="{EB618A36-222A-4C8D-83A8-CD0B834F0980}">
      <dgm:prSet/>
      <dgm:spPr/>
      <dgm:t>
        <a:bodyPr/>
        <a:lstStyle/>
        <a:p>
          <a:endParaRPr lang="en-US"/>
        </a:p>
      </dgm:t>
    </dgm:pt>
    <dgm:pt modelId="{1D1955C1-ACFA-472D-9471-42E1AA7E40C1}" type="sibTrans" cxnId="{EB618A36-222A-4C8D-83A8-CD0B834F0980}">
      <dgm:prSet/>
      <dgm:spPr/>
      <dgm:t>
        <a:bodyPr/>
        <a:lstStyle/>
        <a:p>
          <a:endParaRPr lang="en-US"/>
        </a:p>
      </dgm:t>
    </dgm:pt>
    <dgm:pt modelId="{793B1D8A-08AF-4EDC-BB4A-8BA63865D982}" type="pres">
      <dgm:prSet presAssocID="{20E1C799-B099-4013-80FC-FC015C51B082}" presName="diagram" presStyleCnt="0">
        <dgm:presLayoutVars>
          <dgm:dir/>
          <dgm:resizeHandles val="exact"/>
        </dgm:presLayoutVars>
      </dgm:prSet>
      <dgm:spPr/>
    </dgm:pt>
    <dgm:pt modelId="{A86E4329-A272-4DAD-9E8E-601971631159}" type="pres">
      <dgm:prSet presAssocID="{804923CA-8655-45C2-A54F-ED4669E8A273}" presName="node" presStyleLbl="node1" presStyleIdx="0" presStyleCnt="5">
        <dgm:presLayoutVars>
          <dgm:bulletEnabled val="1"/>
        </dgm:presLayoutVars>
      </dgm:prSet>
      <dgm:spPr/>
    </dgm:pt>
    <dgm:pt modelId="{D69273BE-35A3-47D4-B316-2713ADB8E4F3}" type="pres">
      <dgm:prSet presAssocID="{809B2BE7-F4DB-4A4D-9A17-B119E1AF010B}" presName="sibTrans" presStyleCnt="0"/>
      <dgm:spPr/>
    </dgm:pt>
    <dgm:pt modelId="{8206BBEE-8BED-4683-95D1-AB31331067B9}" type="pres">
      <dgm:prSet presAssocID="{16DF6051-7336-4190-B700-E9A057AFB2DA}" presName="node" presStyleLbl="node1" presStyleIdx="1" presStyleCnt="5">
        <dgm:presLayoutVars>
          <dgm:bulletEnabled val="1"/>
        </dgm:presLayoutVars>
      </dgm:prSet>
      <dgm:spPr/>
    </dgm:pt>
    <dgm:pt modelId="{4F09E52B-9C1B-46B6-8CC2-501436DFEF02}" type="pres">
      <dgm:prSet presAssocID="{1D1955C1-ACFA-472D-9471-42E1AA7E40C1}" presName="sibTrans" presStyleCnt="0"/>
      <dgm:spPr/>
    </dgm:pt>
    <dgm:pt modelId="{61DA6A62-A87F-4E9D-91EE-679D920861F7}" type="pres">
      <dgm:prSet presAssocID="{B5C3B127-6DBB-446D-87F6-2D92D07A789F}" presName="node" presStyleLbl="node1" presStyleIdx="2" presStyleCnt="5">
        <dgm:presLayoutVars>
          <dgm:bulletEnabled val="1"/>
        </dgm:presLayoutVars>
      </dgm:prSet>
      <dgm:spPr/>
    </dgm:pt>
    <dgm:pt modelId="{8B588AEA-A70C-48A7-8710-9AB804C783DA}" type="pres">
      <dgm:prSet presAssocID="{9CCFB13F-280D-4A71-8687-36B511823B2F}" presName="sibTrans" presStyleCnt="0"/>
      <dgm:spPr/>
    </dgm:pt>
    <dgm:pt modelId="{0554BDF2-E636-408A-B485-FA7F6405F280}" type="pres">
      <dgm:prSet presAssocID="{21A8B744-71C8-49F0-97DE-37587675E5D4}" presName="node" presStyleLbl="node1" presStyleIdx="3" presStyleCnt="5">
        <dgm:presLayoutVars>
          <dgm:bulletEnabled val="1"/>
        </dgm:presLayoutVars>
      </dgm:prSet>
      <dgm:spPr/>
    </dgm:pt>
    <dgm:pt modelId="{9A49B37D-4712-4894-BA8F-8F08C7EA038B}" type="pres">
      <dgm:prSet presAssocID="{9BB67A71-4FA2-4BEB-9179-25B4FFD613B6}" presName="sibTrans" presStyleCnt="0"/>
      <dgm:spPr/>
    </dgm:pt>
    <dgm:pt modelId="{07531D56-07CC-4DB5-AAEA-596989004C9F}" type="pres">
      <dgm:prSet presAssocID="{EFFC5CEE-2310-4A94-8EE6-3841E63A29F4}" presName="node" presStyleLbl="node1" presStyleIdx="4" presStyleCnt="5">
        <dgm:presLayoutVars>
          <dgm:bulletEnabled val="1"/>
        </dgm:presLayoutVars>
      </dgm:prSet>
      <dgm:spPr/>
    </dgm:pt>
  </dgm:ptLst>
  <dgm:cxnLst>
    <dgm:cxn modelId="{5E0B3B02-CD4F-4F87-8E59-786D384BD0EB}" type="presOf" srcId="{16DF6051-7336-4190-B700-E9A057AFB2DA}" destId="{8206BBEE-8BED-4683-95D1-AB31331067B9}" srcOrd="0" destOrd="0" presId="urn:microsoft.com/office/officeart/2005/8/layout/default"/>
    <dgm:cxn modelId="{F8370F04-7056-4E05-A2C9-2AFB8BD2FBE6}" type="presOf" srcId="{804923CA-8655-45C2-A54F-ED4669E8A273}" destId="{A86E4329-A272-4DAD-9E8E-601971631159}" srcOrd="0" destOrd="0" presId="urn:microsoft.com/office/officeart/2005/8/layout/default"/>
    <dgm:cxn modelId="{EB618A36-222A-4C8D-83A8-CD0B834F0980}" srcId="{20E1C799-B099-4013-80FC-FC015C51B082}" destId="{16DF6051-7336-4190-B700-E9A057AFB2DA}" srcOrd="1" destOrd="0" parTransId="{E016DF82-CB06-4B21-9DD6-4F881B84009D}" sibTransId="{1D1955C1-ACFA-472D-9471-42E1AA7E40C1}"/>
    <dgm:cxn modelId="{49566E77-2FBD-400A-9DEF-DDEA96F51050}" type="presOf" srcId="{21A8B744-71C8-49F0-97DE-37587675E5D4}" destId="{0554BDF2-E636-408A-B485-FA7F6405F280}" srcOrd="0" destOrd="0" presId="urn:microsoft.com/office/officeart/2005/8/layout/default"/>
    <dgm:cxn modelId="{D3278896-C1A2-4C13-8B6D-AAFB5E29C287}" srcId="{20E1C799-B099-4013-80FC-FC015C51B082}" destId="{804923CA-8655-45C2-A54F-ED4669E8A273}" srcOrd="0" destOrd="0" parTransId="{CC3A70D8-DA18-44C2-92CE-786403498287}" sibTransId="{809B2BE7-F4DB-4A4D-9A17-B119E1AF010B}"/>
    <dgm:cxn modelId="{CB707DB5-A856-46B9-B7C4-608438505499}" type="presOf" srcId="{B5C3B127-6DBB-446D-87F6-2D92D07A789F}" destId="{61DA6A62-A87F-4E9D-91EE-679D920861F7}" srcOrd="0" destOrd="0" presId="urn:microsoft.com/office/officeart/2005/8/layout/default"/>
    <dgm:cxn modelId="{E26282B7-47BB-41E4-82F8-6BC5B2A9317E}" srcId="{20E1C799-B099-4013-80FC-FC015C51B082}" destId="{21A8B744-71C8-49F0-97DE-37587675E5D4}" srcOrd="3" destOrd="0" parTransId="{8FD6CC3E-438C-4409-AEC2-1856FAFD70AB}" sibTransId="{9BB67A71-4FA2-4BEB-9179-25B4FFD613B6}"/>
    <dgm:cxn modelId="{A228FCC5-2DD6-43E8-8C9E-4BE47D56450F}" srcId="{20E1C799-B099-4013-80FC-FC015C51B082}" destId="{B5C3B127-6DBB-446D-87F6-2D92D07A789F}" srcOrd="2" destOrd="0" parTransId="{1C4A84E8-563B-4B08-BE02-BC96916D0EE4}" sibTransId="{9CCFB13F-280D-4A71-8687-36B511823B2F}"/>
    <dgm:cxn modelId="{EF2621C8-2DD3-4E2B-8144-77B734E7B06B}" type="presOf" srcId="{EFFC5CEE-2310-4A94-8EE6-3841E63A29F4}" destId="{07531D56-07CC-4DB5-AAEA-596989004C9F}" srcOrd="0" destOrd="0" presId="urn:microsoft.com/office/officeart/2005/8/layout/default"/>
    <dgm:cxn modelId="{3348FAE0-92F3-4629-8972-F59075EBD838}" srcId="{20E1C799-B099-4013-80FC-FC015C51B082}" destId="{EFFC5CEE-2310-4A94-8EE6-3841E63A29F4}" srcOrd="4" destOrd="0" parTransId="{F55D3DF1-71BF-4F06-AF69-FF5D5FF11788}" sibTransId="{A5B913CB-5526-46C0-B401-6D39C46075BA}"/>
    <dgm:cxn modelId="{5CCAE1EC-D24B-4DF0-8672-86B7B4F2CCE9}" type="presOf" srcId="{20E1C799-B099-4013-80FC-FC015C51B082}" destId="{793B1D8A-08AF-4EDC-BB4A-8BA63865D982}" srcOrd="0" destOrd="0" presId="urn:microsoft.com/office/officeart/2005/8/layout/default"/>
    <dgm:cxn modelId="{8F832AA1-2F4C-43AD-8C34-84D3CF76D8FA}" type="presParOf" srcId="{793B1D8A-08AF-4EDC-BB4A-8BA63865D982}" destId="{A86E4329-A272-4DAD-9E8E-601971631159}" srcOrd="0" destOrd="0" presId="urn:microsoft.com/office/officeart/2005/8/layout/default"/>
    <dgm:cxn modelId="{96EB6D83-21AE-4C05-8859-F8C5B270122C}" type="presParOf" srcId="{793B1D8A-08AF-4EDC-BB4A-8BA63865D982}" destId="{D69273BE-35A3-47D4-B316-2713ADB8E4F3}" srcOrd="1" destOrd="0" presId="urn:microsoft.com/office/officeart/2005/8/layout/default"/>
    <dgm:cxn modelId="{4411B2AF-B705-463C-8FD3-938070BFBC58}" type="presParOf" srcId="{793B1D8A-08AF-4EDC-BB4A-8BA63865D982}" destId="{8206BBEE-8BED-4683-95D1-AB31331067B9}" srcOrd="2" destOrd="0" presId="urn:microsoft.com/office/officeart/2005/8/layout/default"/>
    <dgm:cxn modelId="{722815DE-5124-4C63-A8E4-3FE5F4EDFF68}" type="presParOf" srcId="{793B1D8A-08AF-4EDC-BB4A-8BA63865D982}" destId="{4F09E52B-9C1B-46B6-8CC2-501436DFEF02}" srcOrd="3" destOrd="0" presId="urn:microsoft.com/office/officeart/2005/8/layout/default"/>
    <dgm:cxn modelId="{63EF4611-3EC3-4E0D-B8FC-11927570BF2E}" type="presParOf" srcId="{793B1D8A-08AF-4EDC-BB4A-8BA63865D982}" destId="{61DA6A62-A87F-4E9D-91EE-679D920861F7}" srcOrd="4" destOrd="0" presId="urn:microsoft.com/office/officeart/2005/8/layout/default"/>
    <dgm:cxn modelId="{2FE0E609-F900-41B5-A9D6-DB97113D6385}" type="presParOf" srcId="{793B1D8A-08AF-4EDC-BB4A-8BA63865D982}" destId="{8B588AEA-A70C-48A7-8710-9AB804C783DA}" srcOrd="5" destOrd="0" presId="urn:microsoft.com/office/officeart/2005/8/layout/default"/>
    <dgm:cxn modelId="{1C4039E5-6AE6-4B60-9D7E-49044BFBCEB9}" type="presParOf" srcId="{793B1D8A-08AF-4EDC-BB4A-8BA63865D982}" destId="{0554BDF2-E636-408A-B485-FA7F6405F280}" srcOrd="6" destOrd="0" presId="urn:microsoft.com/office/officeart/2005/8/layout/default"/>
    <dgm:cxn modelId="{C9F117A5-F500-4250-8C77-EA3C47A37568}" type="presParOf" srcId="{793B1D8A-08AF-4EDC-BB4A-8BA63865D982}" destId="{9A49B37D-4712-4894-BA8F-8F08C7EA038B}" srcOrd="7" destOrd="0" presId="urn:microsoft.com/office/officeart/2005/8/layout/default"/>
    <dgm:cxn modelId="{97B6FA56-A7B7-4F23-ACAD-CB8F04654D7F}" type="presParOf" srcId="{793B1D8A-08AF-4EDC-BB4A-8BA63865D982}" destId="{07531D56-07CC-4DB5-AAEA-596989004C9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0E1C799-B099-4013-80FC-FC015C51B08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04923CA-8655-45C2-A54F-ED4669E8A273}">
      <dgm:prSet/>
      <dgm:spPr/>
      <dgm:t>
        <a:bodyPr/>
        <a:lstStyle/>
        <a:p>
          <a:r>
            <a:rPr lang="en-US" dirty="0"/>
            <a:t>If the noncustodial parent (NCP) pays daycare expenses in a </a:t>
          </a:r>
          <a:r>
            <a:rPr lang="en-US" b="1" dirty="0"/>
            <a:t>sole custody</a:t>
          </a:r>
          <a:r>
            <a:rPr lang="en-US" dirty="0"/>
            <a:t> case for the custodial parent’s work-related need, what is the best practice according to child support calculation principles?</a:t>
          </a:r>
        </a:p>
      </dgm:t>
    </dgm:pt>
    <dgm:pt modelId="{CC3A70D8-DA18-44C2-92CE-786403498287}" type="parTrans" cxnId="{D3278896-C1A2-4C13-8B6D-AAFB5E29C287}">
      <dgm:prSet/>
      <dgm:spPr/>
      <dgm:t>
        <a:bodyPr/>
        <a:lstStyle/>
        <a:p>
          <a:endParaRPr lang="en-US"/>
        </a:p>
      </dgm:t>
    </dgm:pt>
    <dgm:pt modelId="{809B2BE7-F4DB-4A4D-9A17-B119E1AF010B}" type="sibTrans" cxnId="{D3278896-C1A2-4C13-8B6D-AAFB5E29C287}">
      <dgm:prSet/>
      <dgm:spPr/>
      <dgm:t>
        <a:bodyPr/>
        <a:lstStyle/>
        <a:p>
          <a:endParaRPr lang="en-US"/>
        </a:p>
      </dgm:t>
    </dgm:pt>
    <dgm:pt modelId="{B5C3B127-6DBB-446D-87F6-2D92D07A789F}">
      <dgm:prSet/>
      <dgm:spPr/>
      <dgm:t>
        <a:bodyPr/>
        <a:lstStyle/>
        <a:p>
          <a:r>
            <a:rPr lang="en-US" dirty="0"/>
            <a:t>B. The daycare cost should be added entirely to the custodial parent’s column</a:t>
          </a:r>
        </a:p>
      </dgm:t>
    </dgm:pt>
    <dgm:pt modelId="{1C4A84E8-563B-4B08-BE02-BC96916D0EE4}" type="parTrans" cxnId="{A228FCC5-2DD6-43E8-8C9E-4BE47D56450F}">
      <dgm:prSet/>
      <dgm:spPr/>
      <dgm:t>
        <a:bodyPr/>
        <a:lstStyle/>
        <a:p>
          <a:endParaRPr lang="en-US"/>
        </a:p>
      </dgm:t>
    </dgm:pt>
    <dgm:pt modelId="{9CCFB13F-280D-4A71-8687-36B511823B2F}" type="sibTrans" cxnId="{A228FCC5-2DD6-43E8-8C9E-4BE47D56450F}">
      <dgm:prSet/>
      <dgm:spPr/>
      <dgm:t>
        <a:bodyPr/>
        <a:lstStyle/>
        <a:p>
          <a:endParaRPr lang="en-US"/>
        </a:p>
      </dgm:t>
    </dgm:pt>
    <dgm:pt modelId="{21A8B744-71C8-49F0-97DE-37587675E5D4}">
      <dgm:prSet/>
      <dgm:spPr/>
      <dgm:t>
        <a:bodyPr/>
        <a:lstStyle/>
        <a:p>
          <a:r>
            <a:rPr lang="en-US" dirty="0"/>
            <a:t>C. The NCP’s guideline obligation should be reduced by the custodial parent’s income share of the daycare paid</a:t>
          </a:r>
          <a:br>
            <a:rPr lang="en-US" dirty="0"/>
          </a:br>
          <a:endParaRPr lang="en-US" dirty="0"/>
        </a:p>
      </dgm:t>
    </dgm:pt>
    <dgm:pt modelId="{8FD6CC3E-438C-4409-AEC2-1856FAFD70AB}" type="parTrans" cxnId="{E26282B7-47BB-41E4-82F8-6BC5B2A9317E}">
      <dgm:prSet/>
      <dgm:spPr/>
      <dgm:t>
        <a:bodyPr/>
        <a:lstStyle/>
        <a:p>
          <a:endParaRPr lang="en-US"/>
        </a:p>
      </dgm:t>
    </dgm:pt>
    <dgm:pt modelId="{9BB67A71-4FA2-4BEB-9179-25B4FFD613B6}" type="sibTrans" cxnId="{E26282B7-47BB-41E4-82F8-6BC5B2A9317E}">
      <dgm:prSet/>
      <dgm:spPr/>
      <dgm:t>
        <a:bodyPr/>
        <a:lstStyle/>
        <a:p>
          <a:endParaRPr lang="en-US"/>
        </a:p>
      </dgm:t>
    </dgm:pt>
    <dgm:pt modelId="{EFFC5CEE-2310-4A94-8EE6-3841E63A29F4}">
      <dgm:prSet/>
      <dgm:spPr/>
      <dgm:t>
        <a:bodyPr/>
        <a:lstStyle/>
        <a:p>
          <a:r>
            <a:rPr lang="en-US" dirty="0"/>
            <a:t>D. The court should order reimbursement outside the child support calculation</a:t>
          </a:r>
        </a:p>
      </dgm:t>
    </dgm:pt>
    <dgm:pt modelId="{F55D3DF1-71BF-4F06-AF69-FF5D5FF11788}" type="parTrans" cxnId="{3348FAE0-92F3-4629-8972-F59075EBD838}">
      <dgm:prSet/>
      <dgm:spPr/>
      <dgm:t>
        <a:bodyPr/>
        <a:lstStyle/>
        <a:p>
          <a:endParaRPr lang="en-US"/>
        </a:p>
      </dgm:t>
    </dgm:pt>
    <dgm:pt modelId="{A5B913CB-5526-46C0-B401-6D39C46075BA}" type="sibTrans" cxnId="{3348FAE0-92F3-4629-8972-F59075EBD838}">
      <dgm:prSet/>
      <dgm:spPr/>
      <dgm:t>
        <a:bodyPr/>
        <a:lstStyle/>
        <a:p>
          <a:endParaRPr lang="en-US"/>
        </a:p>
      </dgm:t>
    </dgm:pt>
    <dgm:pt modelId="{16DF6051-7336-4190-B700-E9A057AFB2DA}">
      <dgm:prSet/>
      <dgm:spPr/>
      <dgm:t>
        <a:bodyPr/>
        <a:lstStyle/>
        <a:p>
          <a:r>
            <a:rPr lang="en-US" dirty="0"/>
            <a:t>A.   No adjustment is needed; the NCP should pay full guideline support and daycare</a:t>
          </a:r>
        </a:p>
      </dgm:t>
    </dgm:pt>
    <dgm:pt modelId="{E016DF82-CB06-4B21-9DD6-4F881B84009D}" type="parTrans" cxnId="{EB618A36-222A-4C8D-83A8-CD0B834F0980}">
      <dgm:prSet/>
      <dgm:spPr/>
      <dgm:t>
        <a:bodyPr/>
        <a:lstStyle/>
        <a:p>
          <a:endParaRPr lang="en-US"/>
        </a:p>
      </dgm:t>
    </dgm:pt>
    <dgm:pt modelId="{1D1955C1-ACFA-472D-9471-42E1AA7E40C1}" type="sibTrans" cxnId="{EB618A36-222A-4C8D-83A8-CD0B834F0980}">
      <dgm:prSet/>
      <dgm:spPr/>
      <dgm:t>
        <a:bodyPr/>
        <a:lstStyle/>
        <a:p>
          <a:endParaRPr lang="en-US"/>
        </a:p>
      </dgm:t>
    </dgm:pt>
    <dgm:pt modelId="{793B1D8A-08AF-4EDC-BB4A-8BA63865D982}" type="pres">
      <dgm:prSet presAssocID="{20E1C799-B099-4013-80FC-FC015C51B082}" presName="diagram" presStyleCnt="0">
        <dgm:presLayoutVars>
          <dgm:dir/>
          <dgm:resizeHandles val="exact"/>
        </dgm:presLayoutVars>
      </dgm:prSet>
      <dgm:spPr/>
    </dgm:pt>
    <dgm:pt modelId="{A86E4329-A272-4DAD-9E8E-601971631159}" type="pres">
      <dgm:prSet presAssocID="{804923CA-8655-45C2-A54F-ED4669E8A273}" presName="node" presStyleLbl="node1" presStyleIdx="0" presStyleCnt="5">
        <dgm:presLayoutVars>
          <dgm:bulletEnabled val="1"/>
        </dgm:presLayoutVars>
      </dgm:prSet>
      <dgm:spPr/>
    </dgm:pt>
    <dgm:pt modelId="{D69273BE-35A3-47D4-B316-2713ADB8E4F3}" type="pres">
      <dgm:prSet presAssocID="{809B2BE7-F4DB-4A4D-9A17-B119E1AF010B}" presName="sibTrans" presStyleCnt="0"/>
      <dgm:spPr/>
    </dgm:pt>
    <dgm:pt modelId="{8206BBEE-8BED-4683-95D1-AB31331067B9}" type="pres">
      <dgm:prSet presAssocID="{16DF6051-7336-4190-B700-E9A057AFB2DA}" presName="node" presStyleLbl="node1" presStyleIdx="1" presStyleCnt="5">
        <dgm:presLayoutVars>
          <dgm:bulletEnabled val="1"/>
        </dgm:presLayoutVars>
      </dgm:prSet>
      <dgm:spPr/>
    </dgm:pt>
    <dgm:pt modelId="{4F09E52B-9C1B-46B6-8CC2-501436DFEF02}" type="pres">
      <dgm:prSet presAssocID="{1D1955C1-ACFA-472D-9471-42E1AA7E40C1}" presName="sibTrans" presStyleCnt="0"/>
      <dgm:spPr/>
    </dgm:pt>
    <dgm:pt modelId="{61DA6A62-A87F-4E9D-91EE-679D920861F7}" type="pres">
      <dgm:prSet presAssocID="{B5C3B127-6DBB-446D-87F6-2D92D07A789F}" presName="node" presStyleLbl="node1" presStyleIdx="2" presStyleCnt="5">
        <dgm:presLayoutVars>
          <dgm:bulletEnabled val="1"/>
        </dgm:presLayoutVars>
      </dgm:prSet>
      <dgm:spPr/>
    </dgm:pt>
    <dgm:pt modelId="{8B588AEA-A70C-48A7-8710-9AB804C783DA}" type="pres">
      <dgm:prSet presAssocID="{9CCFB13F-280D-4A71-8687-36B511823B2F}" presName="sibTrans" presStyleCnt="0"/>
      <dgm:spPr/>
    </dgm:pt>
    <dgm:pt modelId="{0554BDF2-E636-408A-B485-FA7F6405F280}" type="pres">
      <dgm:prSet presAssocID="{21A8B744-71C8-49F0-97DE-37587675E5D4}" presName="node" presStyleLbl="node1" presStyleIdx="3" presStyleCnt="5">
        <dgm:presLayoutVars>
          <dgm:bulletEnabled val="1"/>
        </dgm:presLayoutVars>
      </dgm:prSet>
      <dgm:spPr/>
    </dgm:pt>
    <dgm:pt modelId="{9A49B37D-4712-4894-BA8F-8F08C7EA038B}" type="pres">
      <dgm:prSet presAssocID="{9BB67A71-4FA2-4BEB-9179-25B4FFD613B6}" presName="sibTrans" presStyleCnt="0"/>
      <dgm:spPr/>
    </dgm:pt>
    <dgm:pt modelId="{07531D56-07CC-4DB5-AAEA-596989004C9F}" type="pres">
      <dgm:prSet presAssocID="{EFFC5CEE-2310-4A94-8EE6-3841E63A29F4}" presName="node" presStyleLbl="node1" presStyleIdx="4" presStyleCnt="5">
        <dgm:presLayoutVars>
          <dgm:bulletEnabled val="1"/>
        </dgm:presLayoutVars>
      </dgm:prSet>
      <dgm:spPr/>
    </dgm:pt>
  </dgm:ptLst>
  <dgm:cxnLst>
    <dgm:cxn modelId="{5E0B3B02-CD4F-4F87-8E59-786D384BD0EB}" type="presOf" srcId="{16DF6051-7336-4190-B700-E9A057AFB2DA}" destId="{8206BBEE-8BED-4683-95D1-AB31331067B9}" srcOrd="0" destOrd="0" presId="urn:microsoft.com/office/officeart/2005/8/layout/default"/>
    <dgm:cxn modelId="{F8370F04-7056-4E05-A2C9-2AFB8BD2FBE6}" type="presOf" srcId="{804923CA-8655-45C2-A54F-ED4669E8A273}" destId="{A86E4329-A272-4DAD-9E8E-601971631159}" srcOrd="0" destOrd="0" presId="urn:microsoft.com/office/officeart/2005/8/layout/default"/>
    <dgm:cxn modelId="{EB618A36-222A-4C8D-83A8-CD0B834F0980}" srcId="{20E1C799-B099-4013-80FC-FC015C51B082}" destId="{16DF6051-7336-4190-B700-E9A057AFB2DA}" srcOrd="1" destOrd="0" parTransId="{E016DF82-CB06-4B21-9DD6-4F881B84009D}" sibTransId="{1D1955C1-ACFA-472D-9471-42E1AA7E40C1}"/>
    <dgm:cxn modelId="{49566E77-2FBD-400A-9DEF-DDEA96F51050}" type="presOf" srcId="{21A8B744-71C8-49F0-97DE-37587675E5D4}" destId="{0554BDF2-E636-408A-B485-FA7F6405F280}" srcOrd="0" destOrd="0" presId="urn:microsoft.com/office/officeart/2005/8/layout/default"/>
    <dgm:cxn modelId="{D3278896-C1A2-4C13-8B6D-AAFB5E29C287}" srcId="{20E1C799-B099-4013-80FC-FC015C51B082}" destId="{804923CA-8655-45C2-A54F-ED4669E8A273}" srcOrd="0" destOrd="0" parTransId="{CC3A70D8-DA18-44C2-92CE-786403498287}" sibTransId="{809B2BE7-F4DB-4A4D-9A17-B119E1AF010B}"/>
    <dgm:cxn modelId="{CB707DB5-A856-46B9-B7C4-608438505499}" type="presOf" srcId="{B5C3B127-6DBB-446D-87F6-2D92D07A789F}" destId="{61DA6A62-A87F-4E9D-91EE-679D920861F7}" srcOrd="0" destOrd="0" presId="urn:microsoft.com/office/officeart/2005/8/layout/default"/>
    <dgm:cxn modelId="{E26282B7-47BB-41E4-82F8-6BC5B2A9317E}" srcId="{20E1C799-B099-4013-80FC-FC015C51B082}" destId="{21A8B744-71C8-49F0-97DE-37587675E5D4}" srcOrd="3" destOrd="0" parTransId="{8FD6CC3E-438C-4409-AEC2-1856FAFD70AB}" sibTransId="{9BB67A71-4FA2-4BEB-9179-25B4FFD613B6}"/>
    <dgm:cxn modelId="{A228FCC5-2DD6-43E8-8C9E-4BE47D56450F}" srcId="{20E1C799-B099-4013-80FC-FC015C51B082}" destId="{B5C3B127-6DBB-446D-87F6-2D92D07A789F}" srcOrd="2" destOrd="0" parTransId="{1C4A84E8-563B-4B08-BE02-BC96916D0EE4}" sibTransId="{9CCFB13F-280D-4A71-8687-36B511823B2F}"/>
    <dgm:cxn modelId="{EF2621C8-2DD3-4E2B-8144-77B734E7B06B}" type="presOf" srcId="{EFFC5CEE-2310-4A94-8EE6-3841E63A29F4}" destId="{07531D56-07CC-4DB5-AAEA-596989004C9F}" srcOrd="0" destOrd="0" presId="urn:microsoft.com/office/officeart/2005/8/layout/default"/>
    <dgm:cxn modelId="{3348FAE0-92F3-4629-8972-F59075EBD838}" srcId="{20E1C799-B099-4013-80FC-FC015C51B082}" destId="{EFFC5CEE-2310-4A94-8EE6-3841E63A29F4}" srcOrd="4" destOrd="0" parTransId="{F55D3DF1-71BF-4F06-AF69-FF5D5FF11788}" sibTransId="{A5B913CB-5526-46C0-B401-6D39C46075BA}"/>
    <dgm:cxn modelId="{5CCAE1EC-D24B-4DF0-8672-86B7B4F2CCE9}" type="presOf" srcId="{20E1C799-B099-4013-80FC-FC015C51B082}" destId="{793B1D8A-08AF-4EDC-BB4A-8BA63865D982}" srcOrd="0" destOrd="0" presId="urn:microsoft.com/office/officeart/2005/8/layout/default"/>
    <dgm:cxn modelId="{8F832AA1-2F4C-43AD-8C34-84D3CF76D8FA}" type="presParOf" srcId="{793B1D8A-08AF-4EDC-BB4A-8BA63865D982}" destId="{A86E4329-A272-4DAD-9E8E-601971631159}" srcOrd="0" destOrd="0" presId="urn:microsoft.com/office/officeart/2005/8/layout/default"/>
    <dgm:cxn modelId="{96EB6D83-21AE-4C05-8859-F8C5B270122C}" type="presParOf" srcId="{793B1D8A-08AF-4EDC-BB4A-8BA63865D982}" destId="{D69273BE-35A3-47D4-B316-2713ADB8E4F3}" srcOrd="1" destOrd="0" presId="urn:microsoft.com/office/officeart/2005/8/layout/default"/>
    <dgm:cxn modelId="{4411B2AF-B705-463C-8FD3-938070BFBC58}" type="presParOf" srcId="{793B1D8A-08AF-4EDC-BB4A-8BA63865D982}" destId="{8206BBEE-8BED-4683-95D1-AB31331067B9}" srcOrd="2" destOrd="0" presId="urn:microsoft.com/office/officeart/2005/8/layout/default"/>
    <dgm:cxn modelId="{722815DE-5124-4C63-A8E4-3FE5F4EDFF68}" type="presParOf" srcId="{793B1D8A-08AF-4EDC-BB4A-8BA63865D982}" destId="{4F09E52B-9C1B-46B6-8CC2-501436DFEF02}" srcOrd="3" destOrd="0" presId="urn:microsoft.com/office/officeart/2005/8/layout/default"/>
    <dgm:cxn modelId="{63EF4611-3EC3-4E0D-B8FC-11927570BF2E}" type="presParOf" srcId="{793B1D8A-08AF-4EDC-BB4A-8BA63865D982}" destId="{61DA6A62-A87F-4E9D-91EE-679D920861F7}" srcOrd="4" destOrd="0" presId="urn:microsoft.com/office/officeart/2005/8/layout/default"/>
    <dgm:cxn modelId="{2FE0E609-F900-41B5-A9D6-DB97113D6385}" type="presParOf" srcId="{793B1D8A-08AF-4EDC-BB4A-8BA63865D982}" destId="{8B588AEA-A70C-48A7-8710-9AB804C783DA}" srcOrd="5" destOrd="0" presId="urn:microsoft.com/office/officeart/2005/8/layout/default"/>
    <dgm:cxn modelId="{1C4039E5-6AE6-4B60-9D7E-49044BFBCEB9}" type="presParOf" srcId="{793B1D8A-08AF-4EDC-BB4A-8BA63865D982}" destId="{0554BDF2-E636-408A-B485-FA7F6405F280}" srcOrd="6" destOrd="0" presId="urn:microsoft.com/office/officeart/2005/8/layout/default"/>
    <dgm:cxn modelId="{C9F117A5-F500-4250-8C77-EA3C47A37568}" type="presParOf" srcId="{793B1D8A-08AF-4EDC-BB4A-8BA63865D982}" destId="{9A49B37D-4712-4894-BA8F-8F08C7EA038B}" srcOrd="7" destOrd="0" presId="urn:microsoft.com/office/officeart/2005/8/layout/default"/>
    <dgm:cxn modelId="{97B6FA56-A7B7-4F23-ACAD-CB8F04654D7F}" type="presParOf" srcId="{793B1D8A-08AF-4EDC-BB4A-8BA63865D982}" destId="{07531D56-07CC-4DB5-AAEA-596989004C9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0E1C799-B099-4013-80FC-FC015C51B08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5C3B127-6DBB-446D-87F6-2D92D07A789F}">
      <dgm:prSet/>
      <dgm:spPr/>
      <dgm:t>
        <a:bodyPr/>
        <a:lstStyle/>
        <a:p>
          <a:r>
            <a:rPr lang="en-US" dirty="0"/>
            <a:t>B. Whether the custodial parent could have enrolled the child in private school instead.</a:t>
          </a:r>
        </a:p>
      </dgm:t>
    </dgm:pt>
    <dgm:pt modelId="{1C4A84E8-563B-4B08-BE02-BC96916D0EE4}" type="parTrans" cxnId="{A228FCC5-2DD6-43E8-8C9E-4BE47D56450F}">
      <dgm:prSet/>
      <dgm:spPr/>
      <dgm:t>
        <a:bodyPr/>
        <a:lstStyle/>
        <a:p>
          <a:endParaRPr lang="en-US"/>
        </a:p>
      </dgm:t>
    </dgm:pt>
    <dgm:pt modelId="{9CCFB13F-280D-4A71-8687-36B511823B2F}" type="sibTrans" cxnId="{A228FCC5-2DD6-43E8-8C9E-4BE47D56450F}">
      <dgm:prSet/>
      <dgm:spPr/>
      <dgm:t>
        <a:bodyPr/>
        <a:lstStyle/>
        <a:p>
          <a:endParaRPr lang="en-US"/>
        </a:p>
      </dgm:t>
    </dgm:pt>
    <dgm:pt modelId="{EFFC5CEE-2310-4A94-8EE6-3841E63A29F4}">
      <dgm:prSet/>
      <dgm:spPr/>
      <dgm:t>
        <a:bodyPr/>
        <a:lstStyle/>
        <a:p>
          <a:r>
            <a:rPr lang="en-US" dirty="0"/>
            <a:t>D. Whether the child has special needs that require higher-cost care.</a:t>
          </a:r>
        </a:p>
      </dgm:t>
    </dgm:pt>
    <dgm:pt modelId="{F55D3DF1-71BF-4F06-AF69-FF5D5FF11788}" type="parTrans" cxnId="{3348FAE0-92F3-4629-8972-F59075EBD838}">
      <dgm:prSet/>
      <dgm:spPr/>
      <dgm:t>
        <a:bodyPr/>
        <a:lstStyle/>
        <a:p>
          <a:endParaRPr lang="en-US"/>
        </a:p>
      </dgm:t>
    </dgm:pt>
    <dgm:pt modelId="{A5B913CB-5526-46C0-B401-6D39C46075BA}" type="sibTrans" cxnId="{3348FAE0-92F3-4629-8972-F59075EBD838}">
      <dgm:prSet/>
      <dgm:spPr/>
      <dgm:t>
        <a:bodyPr/>
        <a:lstStyle/>
        <a:p>
          <a:endParaRPr lang="en-US"/>
        </a:p>
      </dgm:t>
    </dgm:pt>
    <dgm:pt modelId="{16DF6051-7336-4190-B700-E9A057AFB2DA}">
      <dgm:prSet/>
      <dgm:spPr/>
      <dgm:t>
        <a:bodyPr/>
        <a:lstStyle/>
        <a:p>
          <a:r>
            <a:rPr lang="en-US" dirty="0"/>
            <a:t>A. The child’s age and maturity level.</a:t>
          </a:r>
        </a:p>
      </dgm:t>
    </dgm:pt>
    <dgm:pt modelId="{E016DF82-CB06-4B21-9DD6-4F881B84009D}" type="parTrans" cxnId="{EB618A36-222A-4C8D-83A8-CD0B834F0980}">
      <dgm:prSet/>
      <dgm:spPr/>
      <dgm:t>
        <a:bodyPr/>
        <a:lstStyle/>
        <a:p>
          <a:endParaRPr lang="en-US"/>
        </a:p>
      </dgm:t>
    </dgm:pt>
    <dgm:pt modelId="{1D1955C1-ACFA-472D-9471-42E1AA7E40C1}" type="sibTrans" cxnId="{EB618A36-222A-4C8D-83A8-CD0B834F0980}">
      <dgm:prSet/>
      <dgm:spPr/>
      <dgm:t>
        <a:bodyPr/>
        <a:lstStyle/>
        <a:p>
          <a:endParaRPr lang="en-US"/>
        </a:p>
      </dgm:t>
    </dgm:pt>
    <dgm:pt modelId="{AED8B846-357B-4F58-B645-BE2A98055FF1}">
      <dgm:prSet/>
      <dgm:spPr/>
      <dgm:t>
        <a:bodyPr/>
        <a:lstStyle/>
        <a:p>
          <a:r>
            <a:rPr lang="en-US" dirty="0"/>
            <a:t>Which of the following is NOT a factor in determining whether a daycare cost is reasonable?</a:t>
          </a:r>
        </a:p>
      </dgm:t>
    </dgm:pt>
    <dgm:pt modelId="{044A49BD-C4F2-466B-976C-39A87537771D}" type="parTrans" cxnId="{4A53E5C9-0073-45DA-AA26-EEAF7CCB9088}">
      <dgm:prSet/>
      <dgm:spPr/>
      <dgm:t>
        <a:bodyPr/>
        <a:lstStyle/>
        <a:p>
          <a:endParaRPr lang="en-US"/>
        </a:p>
      </dgm:t>
    </dgm:pt>
    <dgm:pt modelId="{ABBB99A1-3EC1-4225-AF31-501FA2429B4F}" type="sibTrans" cxnId="{4A53E5C9-0073-45DA-AA26-EEAF7CCB9088}">
      <dgm:prSet/>
      <dgm:spPr/>
      <dgm:t>
        <a:bodyPr/>
        <a:lstStyle/>
        <a:p>
          <a:endParaRPr lang="en-US"/>
        </a:p>
      </dgm:t>
    </dgm:pt>
    <dgm:pt modelId="{3E50A5A0-8D08-459A-89F4-75A9A7D1E693}">
      <dgm:prSet/>
      <dgm:spPr/>
      <dgm:t>
        <a:bodyPr/>
        <a:lstStyle/>
        <a:p>
          <a:r>
            <a:rPr lang="en-US" dirty="0"/>
            <a:t>C. Whether the cost is in line with the market rate for care in the area.</a:t>
          </a:r>
        </a:p>
      </dgm:t>
    </dgm:pt>
    <dgm:pt modelId="{791101BA-9034-4BC7-AAAC-52E7C034E602}" type="parTrans" cxnId="{74327F02-6476-41CA-987F-894382D5327E}">
      <dgm:prSet/>
      <dgm:spPr/>
      <dgm:t>
        <a:bodyPr/>
        <a:lstStyle/>
        <a:p>
          <a:endParaRPr lang="en-US"/>
        </a:p>
      </dgm:t>
    </dgm:pt>
    <dgm:pt modelId="{5E47D68E-9FBD-4CC4-9121-A9D2B690E6C7}" type="sibTrans" cxnId="{74327F02-6476-41CA-987F-894382D5327E}">
      <dgm:prSet/>
      <dgm:spPr/>
      <dgm:t>
        <a:bodyPr/>
        <a:lstStyle/>
        <a:p>
          <a:endParaRPr lang="en-US"/>
        </a:p>
      </dgm:t>
    </dgm:pt>
    <dgm:pt modelId="{793B1D8A-08AF-4EDC-BB4A-8BA63865D982}" type="pres">
      <dgm:prSet presAssocID="{20E1C799-B099-4013-80FC-FC015C51B082}" presName="diagram" presStyleCnt="0">
        <dgm:presLayoutVars>
          <dgm:dir/>
          <dgm:resizeHandles val="exact"/>
        </dgm:presLayoutVars>
      </dgm:prSet>
      <dgm:spPr/>
    </dgm:pt>
    <dgm:pt modelId="{2AB6DA10-939A-4753-B896-49274AE07DAB}" type="pres">
      <dgm:prSet presAssocID="{AED8B846-357B-4F58-B645-BE2A98055FF1}" presName="node" presStyleLbl="node1" presStyleIdx="0" presStyleCnt="5">
        <dgm:presLayoutVars>
          <dgm:bulletEnabled val="1"/>
        </dgm:presLayoutVars>
      </dgm:prSet>
      <dgm:spPr/>
    </dgm:pt>
    <dgm:pt modelId="{213FE928-3674-4013-8C73-507E5C34AAAF}" type="pres">
      <dgm:prSet presAssocID="{ABBB99A1-3EC1-4225-AF31-501FA2429B4F}" presName="sibTrans" presStyleCnt="0"/>
      <dgm:spPr/>
    </dgm:pt>
    <dgm:pt modelId="{8206BBEE-8BED-4683-95D1-AB31331067B9}" type="pres">
      <dgm:prSet presAssocID="{16DF6051-7336-4190-B700-E9A057AFB2DA}" presName="node" presStyleLbl="node1" presStyleIdx="1" presStyleCnt="5">
        <dgm:presLayoutVars>
          <dgm:bulletEnabled val="1"/>
        </dgm:presLayoutVars>
      </dgm:prSet>
      <dgm:spPr/>
    </dgm:pt>
    <dgm:pt modelId="{4F09E52B-9C1B-46B6-8CC2-501436DFEF02}" type="pres">
      <dgm:prSet presAssocID="{1D1955C1-ACFA-472D-9471-42E1AA7E40C1}" presName="sibTrans" presStyleCnt="0"/>
      <dgm:spPr/>
    </dgm:pt>
    <dgm:pt modelId="{61DA6A62-A87F-4E9D-91EE-679D920861F7}" type="pres">
      <dgm:prSet presAssocID="{B5C3B127-6DBB-446D-87F6-2D92D07A789F}" presName="node" presStyleLbl="node1" presStyleIdx="2" presStyleCnt="5">
        <dgm:presLayoutVars>
          <dgm:bulletEnabled val="1"/>
        </dgm:presLayoutVars>
      </dgm:prSet>
      <dgm:spPr/>
    </dgm:pt>
    <dgm:pt modelId="{8B588AEA-A70C-48A7-8710-9AB804C783DA}" type="pres">
      <dgm:prSet presAssocID="{9CCFB13F-280D-4A71-8687-36B511823B2F}" presName="sibTrans" presStyleCnt="0"/>
      <dgm:spPr/>
    </dgm:pt>
    <dgm:pt modelId="{42A920C8-58F5-4609-B47D-3FC83F511918}" type="pres">
      <dgm:prSet presAssocID="{3E50A5A0-8D08-459A-89F4-75A9A7D1E693}" presName="node" presStyleLbl="node1" presStyleIdx="3" presStyleCnt="5">
        <dgm:presLayoutVars>
          <dgm:bulletEnabled val="1"/>
        </dgm:presLayoutVars>
      </dgm:prSet>
      <dgm:spPr/>
    </dgm:pt>
    <dgm:pt modelId="{5FB6A1E9-3635-4837-B1E6-92EEEAD33E83}" type="pres">
      <dgm:prSet presAssocID="{5E47D68E-9FBD-4CC4-9121-A9D2B690E6C7}" presName="sibTrans" presStyleCnt="0"/>
      <dgm:spPr/>
    </dgm:pt>
    <dgm:pt modelId="{07531D56-07CC-4DB5-AAEA-596989004C9F}" type="pres">
      <dgm:prSet presAssocID="{EFFC5CEE-2310-4A94-8EE6-3841E63A29F4}" presName="node" presStyleLbl="node1" presStyleIdx="4" presStyleCnt="5">
        <dgm:presLayoutVars>
          <dgm:bulletEnabled val="1"/>
        </dgm:presLayoutVars>
      </dgm:prSet>
      <dgm:spPr/>
    </dgm:pt>
  </dgm:ptLst>
  <dgm:cxnLst>
    <dgm:cxn modelId="{5E0B3B02-CD4F-4F87-8E59-786D384BD0EB}" type="presOf" srcId="{16DF6051-7336-4190-B700-E9A057AFB2DA}" destId="{8206BBEE-8BED-4683-95D1-AB31331067B9}" srcOrd="0" destOrd="0" presId="urn:microsoft.com/office/officeart/2005/8/layout/default"/>
    <dgm:cxn modelId="{74327F02-6476-41CA-987F-894382D5327E}" srcId="{20E1C799-B099-4013-80FC-FC015C51B082}" destId="{3E50A5A0-8D08-459A-89F4-75A9A7D1E693}" srcOrd="3" destOrd="0" parTransId="{791101BA-9034-4BC7-AAAC-52E7C034E602}" sibTransId="{5E47D68E-9FBD-4CC4-9121-A9D2B690E6C7}"/>
    <dgm:cxn modelId="{EB618A36-222A-4C8D-83A8-CD0B834F0980}" srcId="{20E1C799-B099-4013-80FC-FC015C51B082}" destId="{16DF6051-7336-4190-B700-E9A057AFB2DA}" srcOrd="1" destOrd="0" parTransId="{E016DF82-CB06-4B21-9DD6-4F881B84009D}" sibTransId="{1D1955C1-ACFA-472D-9471-42E1AA7E40C1}"/>
    <dgm:cxn modelId="{85AAC576-563A-44E5-99FC-288B850FBF6F}" type="presOf" srcId="{AED8B846-357B-4F58-B645-BE2A98055FF1}" destId="{2AB6DA10-939A-4753-B896-49274AE07DAB}" srcOrd="0" destOrd="0" presId="urn:microsoft.com/office/officeart/2005/8/layout/default"/>
    <dgm:cxn modelId="{DCF5F99E-5015-4B68-AD6A-E1F1CD8BC73D}" type="presOf" srcId="{3E50A5A0-8D08-459A-89F4-75A9A7D1E693}" destId="{42A920C8-58F5-4609-B47D-3FC83F511918}" srcOrd="0" destOrd="0" presId="urn:microsoft.com/office/officeart/2005/8/layout/default"/>
    <dgm:cxn modelId="{CB707DB5-A856-46B9-B7C4-608438505499}" type="presOf" srcId="{B5C3B127-6DBB-446D-87F6-2D92D07A789F}" destId="{61DA6A62-A87F-4E9D-91EE-679D920861F7}" srcOrd="0" destOrd="0" presId="urn:microsoft.com/office/officeart/2005/8/layout/default"/>
    <dgm:cxn modelId="{A228FCC5-2DD6-43E8-8C9E-4BE47D56450F}" srcId="{20E1C799-B099-4013-80FC-FC015C51B082}" destId="{B5C3B127-6DBB-446D-87F6-2D92D07A789F}" srcOrd="2" destOrd="0" parTransId="{1C4A84E8-563B-4B08-BE02-BC96916D0EE4}" sibTransId="{9CCFB13F-280D-4A71-8687-36B511823B2F}"/>
    <dgm:cxn modelId="{EF2621C8-2DD3-4E2B-8144-77B734E7B06B}" type="presOf" srcId="{EFFC5CEE-2310-4A94-8EE6-3841E63A29F4}" destId="{07531D56-07CC-4DB5-AAEA-596989004C9F}" srcOrd="0" destOrd="0" presId="urn:microsoft.com/office/officeart/2005/8/layout/default"/>
    <dgm:cxn modelId="{4A53E5C9-0073-45DA-AA26-EEAF7CCB9088}" srcId="{20E1C799-B099-4013-80FC-FC015C51B082}" destId="{AED8B846-357B-4F58-B645-BE2A98055FF1}" srcOrd="0" destOrd="0" parTransId="{044A49BD-C4F2-466B-976C-39A87537771D}" sibTransId="{ABBB99A1-3EC1-4225-AF31-501FA2429B4F}"/>
    <dgm:cxn modelId="{3348FAE0-92F3-4629-8972-F59075EBD838}" srcId="{20E1C799-B099-4013-80FC-FC015C51B082}" destId="{EFFC5CEE-2310-4A94-8EE6-3841E63A29F4}" srcOrd="4" destOrd="0" parTransId="{F55D3DF1-71BF-4F06-AF69-FF5D5FF11788}" sibTransId="{A5B913CB-5526-46C0-B401-6D39C46075BA}"/>
    <dgm:cxn modelId="{5CCAE1EC-D24B-4DF0-8672-86B7B4F2CCE9}" type="presOf" srcId="{20E1C799-B099-4013-80FC-FC015C51B082}" destId="{793B1D8A-08AF-4EDC-BB4A-8BA63865D982}" srcOrd="0" destOrd="0" presId="urn:microsoft.com/office/officeart/2005/8/layout/default"/>
    <dgm:cxn modelId="{5158E3F7-301A-4504-B102-36406E4E26F5}" type="presParOf" srcId="{793B1D8A-08AF-4EDC-BB4A-8BA63865D982}" destId="{2AB6DA10-939A-4753-B896-49274AE07DAB}" srcOrd="0" destOrd="0" presId="urn:microsoft.com/office/officeart/2005/8/layout/default"/>
    <dgm:cxn modelId="{6063E296-7430-4656-9678-59A586EE26EB}" type="presParOf" srcId="{793B1D8A-08AF-4EDC-BB4A-8BA63865D982}" destId="{213FE928-3674-4013-8C73-507E5C34AAAF}" srcOrd="1" destOrd="0" presId="urn:microsoft.com/office/officeart/2005/8/layout/default"/>
    <dgm:cxn modelId="{4411B2AF-B705-463C-8FD3-938070BFBC58}" type="presParOf" srcId="{793B1D8A-08AF-4EDC-BB4A-8BA63865D982}" destId="{8206BBEE-8BED-4683-95D1-AB31331067B9}" srcOrd="2" destOrd="0" presId="urn:microsoft.com/office/officeart/2005/8/layout/default"/>
    <dgm:cxn modelId="{722815DE-5124-4C63-A8E4-3FE5F4EDFF68}" type="presParOf" srcId="{793B1D8A-08AF-4EDC-BB4A-8BA63865D982}" destId="{4F09E52B-9C1B-46B6-8CC2-501436DFEF02}" srcOrd="3" destOrd="0" presId="urn:microsoft.com/office/officeart/2005/8/layout/default"/>
    <dgm:cxn modelId="{63EF4611-3EC3-4E0D-B8FC-11927570BF2E}" type="presParOf" srcId="{793B1D8A-08AF-4EDC-BB4A-8BA63865D982}" destId="{61DA6A62-A87F-4E9D-91EE-679D920861F7}" srcOrd="4" destOrd="0" presId="urn:microsoft.com/office/officeart/2005/8/layout/default"/>
    <dgm:cxn modelId="{2FE0E609-F900-41B5-A9D6-DB97113D6385}" type="presParOf" srcId="{793B1D8A-08AF-4EDC-BB4A-8BA63865D982}" destId="{8B588AEA-A70C-48A7-8710-9AB804C783DA}" srcOrd="5" destOrd="0" presId="urn:microsoft.com/office/officeart/2005/8/layout/default"/>
    <dgm:cxn modelId="{EA30A4AD-5736-49E1-832B-574D6BF0DD5C}" type="presParOf" srcId="{793B1D8A-08AF-4EDC-BB4A-8BA63865D982}" destId="{42A920C8-58F5-4609-B47D-3FC83F511918}" srcOrd="6" destOrd="0" presId="urn:microsoft.com/office/officeart/2005/8/layout/default"/>
    <dgm:cxn modelId="{96F29AFD-66D4-4D2F-94CE-CC2CF2B95788}" type="presParOf" srcId="{793B1D8A-08AF-4EDC-BB4A-8BA63865D982}" destId="{5FB6A1E9-3635-4837-B1E6-92EEEAD33E83}" srcOrd="7" destOrd="0" presId="urn:microsoft.com/office/officeart/2005/8/layout/default"/>
    <dgm:cxn modelId="{97B6FA56-A7B7-4F23-ACAD-CB8F04654D7F}" type="presParOf" srcId="{793B1D8A-08AF-4EDC-BB4A-8BA63865D982}" destId="{07531D56-07CC-4DB5-AAEA-596989004C9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956222-7EB6-40A7-A1CB-D0F5854C542F}"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715A35CB-B2B9-4CBE-A1FF-2A3630A5F5BD}">
      <dgm:prSet/>
      <dgm:spPr/>
      <dgm:t>
        <a:bodyPr/>
        <a:lstStyle/>
        <a:p>
          <a:r>
            <a:rPr lang="en-US" b="1"/>
            <a:t>CP (custodial parent)</a:t>
          </a:r>
          <a:r>
            <a:rPr lang="en-US"/>
            <a:t> monthly gross income = $6,000 (60% of combined income)</a:t>
          </a:r>
        </a:p>
      </dgm:t>
    </dgm:pt>
    <dgm:pt modelId="{706CC73A-D484-42E8-97A2-10F204AD3C17}" type="parTrans" cxnId="{812BB1D4-B165-4DF1-B2FB-258212782DE8}">
      <dgm:prSet/>
      <dgm:spPr/>
      <dgm:t>
        <a:bodyPr/>
        <a:lstStyle/>
        <a:p>
          <a:endParaRPr lang="en-US"/>
        </a:p>
      </dgm:t>
    </dgm:pt>
    <dgm:pt modelId="{660C6C99-8C11-4A52-9491-697223126120}" type="sibTrans" cxnId="{812BB1D4-B165-4DF1-B2FB-258212782DE8}">
      <dgm:prSet/>
      <dgm:spPr/>
      <dgm:t>
        <a:bodyPr/>
        <a:lstStyle/>
        <a:p>
          <a:endParaRPr lang="en-US"/>
        </a:p>
      </dgm:t>
    </dgm:pt>
    <dgm:pt modelId="{29C9A7E9-14EA-4B24-97E8-3B22173447DE}">
      <dgm:prSet/>
      <dgm:spPr/>
      <dgm:t>
        <a:bodyPr/>
        <a:lstStyle/>
        <a:p>
          <a:r>
            <a:rPr lang="en-US" b="1"/>
            <a:t>NCP (noncustodial parent)</a:t>
          </a:r>
          <a:r>
            <a:rPr lang="en-US"/>
            <a:t> monthly gross income = $4,000 (40% of combined income)</a:t>
          </a:r>
        </a:p>
      </dgm:t>
    </dgm:pt>
    <dgm:pt modelId="{DAC3D117-6B9B-4EE5-8F7B-F628E8220BF2}" type="parTrans" cxnId="{0B3A1BAA-8688-4897-AB85-03C77A197BFF}">
      <dgm:prSet/>
      <dgm:spPr/>
      <dgm:t>
        <a:bodyPr/>
        <a:lstStyle/>
        <a:p>
          <a:endParaRPr lang="en-US"/>
        </a:p>
      </dgm:t>
    </dgm:pt>
    <dgm:pt modelId="{0EC1FDA9-BD79-46AF-9540-E3BA290875A5}" type="sibTrans" cxnId="{0B3A1BAA-8688-4897-AB85-03C77A197BFF}">
      <dgm:prSet/>
      <dgm:spPr/>
      <dgm:t>
        <a:bodyPr/>
        <a:lstStyle/>
        <a:p>
          <a:endParaRPr lang="en-US"/>
        </a:p>
      </dgm:t>
    </dgm:pt>
    <dgm:pt modelId="{9D5604BA-5B82-4BFD-A115-FFB5B4AB6706}">
      <dgm:prSet/>
      <dgm:spPr/>
      <dgm:t>
        <a:bodyPr/>
        <a:lstStyle/>
        <a:p>
          <a:r>
            <a:rPr lang="en-US" b="1"/>
            <a:t>Combined gross income = $10,000/month</a:t>
          </a:r>
          <a:endParaRPr lang="en-US"/>
        </a:p>
      </dgm:t>
    </dgm:pt>
    <dgm:pt modelId="{95D8DF22-56EC-4D8D-9251-627E43BF27B5}" type="parTrans" cxnId="{BE5F7DFE-E88F-46DE-83C1-391B35C62D18}">
      <dgm:prSet/>
      <dgm:spPr/>
      <dgm:t>
        <a:bodyPr/>
        <a:lstStyle/>
        <a:p>
          <a:endParaRPr lang="en-US"/>
        </a:p>
      </dgm:t>
    </dgm:pt>
    <dgm:pt modelId="{D75FCBCD-DB5C-4607-9443-50626854D080}" type="sibTrans" cxnId="{BE5F7DFE-E88F-46DE-83C1-391B35C62D18}">
      <dgm:prSet/>
      <dgm:spPr/>
      <dgm:t>
        <a:bodyPr/>
        <a:lstStyle/>
        <a:p>
          <a:endParaRPr lang="en-US"/>
        </a:p>
      </dgm:t>
    </dgm:pt>
    <dgm:pt modelId="{A0F8100A-EA01-4F4F-AD66-BDE721FD1DB1}">
      <dgm:prSet/>
      <dgm:spPr/>
      <dgm:t>
        <a:bodyPr/>
        <a:lstStyle/>
        <a:p>
          <a:r>
            <a:rPr lang="en-US" b="1"/>
            <a:t>Basic Monthly Child Support Obligation (BMCSO)</a:t>
          </a:r>
          <a:r>
            <a:rPr lang="en-US"/>
            <a:t> = </a:t>
          </a:r>
          <a:r>
            <a:rPr lang="en-US" b="1"/>
            <a:t>$1,054</a:t>
          </a:r>
          <a:endParaRPr lang="en-US"/>
        </a:p>
      </dgm:t>
    </dgm:pt>
    <dgm:pt modelId="{C43978E3-B0CD-4B45-A160-A30A807FCEF8}" type="parTrans" cxnId="{A9603774-1D18-4744-A2D3-C6AF7748CC89}">
      <dgm:prSet/>
      <dgm:spPr/>
      <dgm:t>
        <a:bodyPr/>
        <a:lstStyle/>
        <a:p>
          <a:endParaRPr lang="en-US"/>
        </a:p>
      </dgm:t>
    </dgm:pt>
    <dgm:pt modelId="{C6593BB9-F6F1-4B31-B8A2-D41D331277B4}" type="sibTrans" cxnId="{A9603774-1D18-4744-A2D3-C6AF7748CC89}">
      <dgm:prSet/>
      <dgm:spPr/>
      <dgm:t>
        <a:bodyPr/>
        <a:lstStyle/>
        <a:p>
          <a:endParaRPr lang="en-US"/>
        </a:p>
      </dgm:t>
    </dgm:pt>
    <dgm:pt modelId="{6E8F9E3D-57CF-4B80-98DB-FBC652B268A3}">
      <dgm:prSet/>
      <dgm:spPr/>
      <dgm:t>
        <a:bodyPr/>
        <a:lstStyle/>
        <a:p>
          <a:r>
            <a:rPr lang="en-US" b="1"/>
            <a:t>Daycare cost paid by CP</a:t>
          </a:r>
          <a:r>
            <a:rPr lang="en-US"/>
            <a:t> = </a:t>
          </a:r>
          <a:r>
            <a:rPr lang="en-US" b="1"/>
            <a:t>$800/month</a:t>
          </a:r>
          <a:r>
            <a:rPr lang="en-US"/>
            <a:t> (licensed, work-related)</a:t>
          </a:r>
        </a:p>
      </dgm:t>
    </dgm:pt>
    <dgm:pt modelId="{F24D7EFA-83B9-4278-8929-1CF2C842C27F}" type="parTrans" cxnId="{F509505B-9AB8-47D3-A04E-3F95F9A2D341}">
      <dgm:prSet/>
      <dgm:spPr/>
      <dgm:t>
        <a:bodyPr/>
        <a:lstStyle/>
        <a:p>
          <a:endParaRPr lang="en-US"/>
        </a:p>
      </dgm:t>
    </dgm:pt>
    <dgm:pt modelId="{583B51A8-0E0C-4EF6-B693-56781ED711D0}" type="sibTrans" cxnId="{F509505B-9AB8-47D3-A04E-3F95F9A2D341}">
      <dgm:prSet/>
      <dgm:spPr/>
      <dgm:t>
        <a:bodyPr/>
        <a:lstStyle/>
        <a:p>
          <a:endParaRPr lang="en-US"/>
        </a:p>
      </dgm:t>
    </dgm:pt>
    <dgm:pt modelId="{7D364D34-622E-401D-8797-9C5163A5A688}" type="pres">
      <dgm:prSet presAssocID="{C0956222-7EB6-40A7-A1CB-D0F5854C542F}" presName="vert0" presStyleCnt="0">
        <dgm:presLayoutVars>
          <dgm:dir/>
          <dgm:animOne val="branch"/>
          <dgm:animLvl val="lvl"/>
        </dgm:presLayoutVars>
      </dgm:prSet>
      <dgm:spPr/>
    </dgm:pt>
    <dgm:pt modelId="{B951E866-F2E2-4DA2-8BCD-BB547025CDDC}" type="pres">
      <dgm:prSet presAssocID="{715A35CB-B2B9-4CBE-A1FF-2A3630A5F5BD}" presName="thickLine" presStyleLbl="alignNode1" presStyleIdx="0" presStyleCnt="5"/>
      <dgm:spPr/>
    </dgm:pt>
    <dgm:pt modelId="{E143FFD0-B734-404A-950B-811E637CBBBD}" type="pres">
      <dgm:prSet presAssocID="{715A35CB-B2B9-4CBE-A1FF-2A3630A5F5BD}" presName="horz1" presStyleCnt="0"/>
      <dgm:spPr/>
    </dgm:pt>
    <dgm:pt modelId="{167CB78F-3006-475F-B958-902E0433E289}" type="pres">
      <dgm:prSet presAssocID="{715A35CB-B2B9-4CBE-A1FF-2A3630A5F5BD}" presName="tx1" presStyleLbl="revTx" presStyleIdx="0" presStyleCnt="5"/>
      <dgm:spPr/>
    </dgm:pt>
    <dgm:pt modelId="{0DD0D96A-0582-41BD-98E8-DC45B06D0D1B}" type="pres">
      <dgm:prSet presAssocID="{715A35CB-B2B9-4CBE-A1FF-2A3630A5F5BD}" presName="vert1" presStyleCnt="0"/>
      <dgm:spPr/>
    </dgm:pt>
    <dgm:pt modelId="{13F7AAFE-208B-4848-BC61-DA42139A59DF}" type="pres">
      <dgm:prSet presAssocID="{29C9A7E9-14EA-4B24-97E8-3B22173447DE}" presName="thickLine" presStyleLbl="alignNode1" presStyleIdx="1" presStyleCnt="5"/>
      <dgm:spPr/>
    </dgm:pt>
    <dgm:pt modelId="{1DA7E178-4DED-4F97-B7E2-1FFCDB53C1DF}" type="pres">
      <dgm:prSet presAssocID="{29C9A7E9-14EA-4B24-97E8-3B22173447DE}" presName="horz1" presStyleCnt="0"/>
      <dgm:spPr/>
    </dgm:pt>
    <dgm:pt modelId="{26CDF018-0238-4BD1-8C20-6349DDAB19A5}" type="pres">
      <dgm:prSet presAssocID="{29C9A7E9-14EA-4B24-97E8-3B22173447DE}" presName="tx1" presStyleLbl="revTx" presStyleIdx="1" presStyleCnt="5"/>
      <dgm:spPr/>
    </dgm:pt>
    <dgm:pt modelId="{E726EDEC-67F9-4F04-B4C4-28FA7D8FD45A}" type="pres">
      <dgm:prSet presAssocID="{29C9A7E9-14EA-4B24-97E8-3B22173447DE}" presName="vert1" presStyleCnt="0"/>
      <dgm:spPr/>
    </dgm:pt>
    <dgm:pt modelId="{BA71F5C8-F6C3-4085-AFA8-2A7D33BA09C7}" type="pres">
      <dgm:prSet presAssocID="{9D5604BA-5B82-4BFD-A115-FFB5B4AB6706}" presName="thickLine" presStyleLbl="alignNode1" presStyleIdx="2" presStyleCnt="5"/>
      <dgm:spPr/>
    </dgm:pt>
    <dgm:pt modelId="{E2E0D37C-CE71-4FAB-A7F7-3A4FF5034F9E}" type="pres">
      <dgm:prSet presAssocID="{9D5604BA-5B82-4BFD-A115-FFB5B4AB6706}" presName="horz1" presStyleCnt="0"/>
      <dgm:spPr/>
    </dgm:pt>
    <dgm:pt modelId="{A9D5AFA0-C3EB-4FE8-950D-0EFD70D776A9}" type="pres">
      <dgm:prSet presAssocID="{9D5604BA-5B82-4BFD-A115-FFB5B4AB6706}" presName="tx1" presStyleLbl="revTx" presStyleIdx="2" presStyleCnt="5"/>
      <dgm:spPr/>
    </dgm:pt>
    <dgm:pt modelId="{5AA7906E-6AAD-4A5C-8E7E-D58CC2139526}" type="pres">
      <dgm:prSet presAssocID="{9D5604BA-5B82-4BFD-A115-FFB5B4AB6706}" presName="vert1" presStyleCnt="0"/>
      <dgm:spPr/>
    </dgm:pt>
    <dgm:pt modelId="{827BE0B6-BC6C-4F02-9570-C368547A506F}" type="pres">
      <dgm:prSet presAssocID="{A0F8100A-EA01-4F4F-AD66-BDE721FD1DB1}" presName="thickLine" presStyleLbl="alignNode1" presStyleIdx="3" presStyleCnt="5"/>
      <dgm:spPr/>
    </dgm:pt>
    <dgm:pt modelId="{36DF5EEA-AEF2-4785-8D44-111394A58CC4}" type="pres">
      <dgm:prSet presAssocID="{A0F8100A-EA01-4F4F-AD66-BDE721FD1DB1}" presName="horz1" presStyleCnt="0"/>
      <dgm:spPr/>
    </dgm:pt>
    <dgm:pt modelId="{625A54D3-3F98-4C9E-AD0D-A038347709B8}" type="pres">
      <dgm:prSet presAssocID="{A0F8100A-EA01-4F4F-AD66-BDE721FD1DB1}" presName="tx1" presStyleLbl="revTx" presStyleIdx="3" presStyleCnt="5"/>
      <dgm:spPr/>
    </dgm:pt>
    <dgm:pt modelId="{AAC7665A-698F-4950-964C-815E9E4554E7}" type="pres">
      <dgm:prSet presAssocID="{A0F8100A-EA01-4F4F-AD66-BDE721FD1DB1}" presName="vert1" presStyleCnt="0"/>
      <dgm:spPr/>
    </dgm:pt>
    <dgm:pt modelId="{30E8B4D1-A02A-4791-910C-66673A058879}" type="pres">
      <dgm:prSet presAssocID="{6E8F9E3D-57CF-4B80-98DB-FBC652B268A3}" presName="thickLine" presStyleLbl="alignNode1" presStyleIdx="4" presStyleCnt="5"/>
      <dgm:spPr/>
    </dgm:pt>
    <dgm:pt modelId="{D6C63D08-57F8-4F1C-B09E-DDD294F6D920}" type="pres">
      <dgm:prSet presAssocID="{6E8F9E3D-57CF-4B80-98DB-FBC652B268A3}" presName="horz1" presStyleCnt="0"/>
      <dgm:spPr/>
    </dgm:pt>
    <dgm:pt modelId="{61DDB796-807E-4695-84FC-494E66FD047D}" type="pres">
      <dgm:prSet presAssocID="{6E8F9E3D-57CF-4B80-98DB-FBC652B268A3}" presName="tx1" presStyleLbl="revTx" presStyleIdx="4" presStyleCnt="5"/>
      <dgm:spPr/>
    </dgm:pt>
    <dgm:pt modelId="{14B003B3-C351-4648-BC3F-FA3BEE0448A2}" type="pres">
      <dgm:prSet presAssocID="{6E8F9E3D-57CF-4B80-98DB-FBC652B268A3}" presName="vert1" presStyleCnt="0"/>
      <dgm:spPr/>
    </dgm:pt>
  </dgm:ptLst>
  <dgm:cxnLst>
    <dgm:cxn modelId="{B32E9D0D-6A40-4492-A574-CF8BABAFEDE3}" type="presOf" srcId="{6E8F9E3D-57CF-4B80-98DB-FBC652B268A3}" destId="{61DDB796-807E-4695-84FC-494E66FD047D}" srcOrd="0" destOrd="0" presId="urn:microsoft.com/office/officeart/2008/layout/LinedList"/>
    <dgm:cxn modelId="{62086C12-7DE9-4359-A878-8CCFB7704797}" type="presOf" srcId="{9D5604BA-5B82-4BFD-A115-FFB5B4AB6706}" destId="{A9D5AFA0-C3EB-4FE8-950D-0EFD70D776A9}" srcOrd="0" destOrd="0" presId="urn:microsoft.com/office/officeart/2008/layout/LinedList"/>
    <dgm:cxn modelId="{3E779820-9F44-4A0D-B141-B65822394E06}" type="presOf" srcId="{715A35CB-B2B9-4CBE-A1FF-2A3630A5F5BD}" destId="{167CB78F-3006-475F-B958-902E0433E289}" srcOrd="0" destOrd="0" presId="urn:microsoft.com/office/officeart/2008/layout/LinedList"/>
    <dgm:cxn modelId="{F509505B-9AB8-47D3-A04E-3F95F9A2D341}" srcId="{C0956222-7EB6-40A7-A1CB-D0F5854C542F}" destId="{6E8F9E3D-57CF-4B80-98DB-FBC652B268A3}" srcOrd="4" destOrd="0" parTransId="{F24D7EFA-83B9-4278-8929-1CF2C842C27F}" sibTransId="{583B51A8-0E0C-4EF6-B693-56781ED711D0}"/>
    <dgm:cxn modelId="{C291A55F-189A-40B8-8D98-04425C35C94A}" type="presOf" srcId="{29C9A7E9-14EA-4B24-97E8-3B22173447DE}" destId="{26CDF018-0238-4BD1-8C20-6349DDAB19A5}" srcOrd="0" destOrd="0" presId="urn:microsoft.com/office/officeart/2008/layout/LinedList"/>
    <dgm:cxn modelId="{D50FD250-BCD7-4C87-A8CE-F478093A12BC}" type="presOf" srcId="{C0956222-7EB6-40A7-A1CB-D0F5854C542F}" destId="{7D364D34-622E-401D-8797-9C5163A5A688}" srcOrd="0" destOrd="0" presId="urn:microsoft.com/office/officeart/2008/layout/LinedList"/>
    <dgm:cxn modelId="{A9603774-1D18-4744-A2D3-C6AF7748CC89}" srcId="{C0956222-7EB6-40A7-A1CB-D0F5854C542F}" destId="{A0F8100A-EA01-4F4F-AD66-BDE721FD1DB1}" srcOrd="3" destOrd="0" parTransId="{C43978E3-B0CD-4B45-A160-A30A807FCEF8}" sibTransId="{C6593BB9-F6F1-4B31-B8A2-D41D331277B4}"/>
    <dgm:cxn modelId="{458A7157-3FDC-4D5C-A23D-872AC4953BD4}" type="presOf" srcId="{A0F8100A-EA01-4F4F-AD66-BDE721FD1DB1}" destId="{625A54D3-3F98-4C9E-AD0D-A038347709B8}" srcOrd="0" destOrd="0" presId="urn:microsoft.com/office/officeart/2008/layout/LinedList"/>
    <dgm:cxn modelId="{0B3A1BAA-8688-4897-AB85-03C77A197BFF}" srcId="{C0956222-7EB6-40A7-A1CB-D0F5854C542F}" destId="{29C9A7E9-14EA-4B24-97E8-3B22173447DE}" srcOrd="1" destOrd="0" parTransId="{DAC3D117-6B9B-4EE5-8F7B-F628E8220BF2}" sibTransId="{0EC1FDA9-BD79-46AF-9540-E3BA290875A5}"/>
    <dgm:cxn modelId="{812BB1D4-B165-4DF1-B2FB-258212782DE8}" srcId="{C0956222-7EB6-40A7-A1CB-D0F5854C542F}" destId="{715A35CB-B2B9-4CBE-A1FF-2A3630A5F5BD}" srcOrd="0" destOrd="0" parTransId="{706CC73A-D484-42E8-97A2-10F204AD3C17}" sibTransId="{660C6C99-8C11-4A52-9491-697223126120}"/>
    <dgm:cxn modelId="{BE5F7DFE-E88F-46DE-83C1-391B35C62D18}" srcId="{C0956222-7EB6-40A7-A1CB-D0F5854C542F}" destId="{9D5604BA-5B82-4BFD-A115-FFB5B4AB6706}" srcOrd="2" destOrd="0" parTransId="{95D8DF22-56EC-4D8D-9251-627E43BF27B5}" sibTransId="{D75FCBCD-DB5C-4607-9443-50626854D080}"/>
    <dgm:cxn modelId="{0005EFF7-9981-4FF2-805C-DBA13623F976}" type="presParOf" srcId="{7D364D34-622E-401D-8797-9C5163A5A688}" destId="{B951E866-F2E2-4DA2-8BCD-BB547025CDDC}" srcOrd="0" destOrd="0" presId="urn:microsoft.com/office/officeart/2008/layout/LinedList"/>
    <dgm:cxn modelId="{235C646C-5A3B-49F4-83D8-77C36DAEADB7}" type="presParOf" srcId="{7D364D34-622E-401D-8797-9C5163A5A688}" destId="{E143FFD0-B734-404A-950B-811E637CBBBD}" srcOrd="1" destOrd="0" presId="urn:microsoft.com/office/officeart/2008/layout/LinedList"/>
    <dgm:cxn modelId="{1BC88354-7AB5-4A27-B0ED-775558C8875D}" type="presParOf" srcId="{E143FFD0-B734-404A-950B-811E637CBBBD}" destId="{167CB78F-3006-475F-B958-902E0433E289}" srcOrd="0" destOrd="0" presId="urn:microsoft.com/office/officeart/2008/layout/LinedList"/>
    <dgm:cxn modelId="{300A66F6-5A8F-4C83-844C-806BA0ED6C68}" type="presParOf" srcId="{E143FFD0-B734-404A-950B-811E637CBBBD}" destId="{0DD0D96A-0582-41BD-98E8-DC45B06D0D1B}" srcOrd="1" destOrd="0" presId="urn:microsoft.com/office/officeart/2008/layout/LinedList"/>
    <dgm:cxn modelId="{9696499F-5CC9-4FA0-8DEA-4D264304C13B}" type="presParOf" srcId="{7D364D34-622E-401D-8797-9C5163A5A688}" destId="{13F7AAFE-208B-4848-BC61-DA42139A59DF}" srcOrd="2" destOrd="0" presId="urn:microsoft.com/office/officeart/2008/layout/LinedList"/>
    <dgm:cxn modelId="{F9C8EF07-D283-4399-96CE-C3DE7A2E9F10}" type="presParOf" srcId="{7D364D34-622E-401D-8797-9C5163A5A688}" destId="{1DA7E178-4DED-4F97-B7E2-1FFCDB53C1DF}" srcOrd="3" destOrd="0" presId="urn:microsoft.com/office/officeart/2008/layout/LinedList"/>
    <dgm:cxn modelId="{17AB56DF-7CCD-48E4-821D-B341EC9A178E}" type="presParOf" srcId="{1DA7E178-4DED-4F97-B7E2-1FFCDB53C1DF}" destId="{26CDF018-0238-4BD1-8C20-6349DDAB19A5}" srcOrd="0" destOrd="0" presId="urn:microsoft.com/office/officeart/2008/layout/LinedList"/>
    <dgm:cxn modelId="{0465BED6-4A3A-4C91-A97D-7F31B3D34A3F}" type="presParOf" srcId="{1DA7E178-4DED-4F97-B7E2-1FFCDB53C1DF}" destId="{E726EDEC-67F9-4F04-B4C4-28FA7D8FD45A}" srcOrd="1" destOrd="0" presId="urn:microsoft.com/office/officeart/2008/layout/LinedList"/>
    <dgm:cxn modelId="{69382F6F-84D7-478D-A8A4-B05363B8D0C4}" type="presParOf" srcId="{7D364D34-622E-401D-8797-9C5163A5A688}" destId="{BA71F5C8-F6C3-4085-AFA8-2A7D33BA09C7}" srcOrd="4" destOrd="0" presId="urn:microsoft.com/office/officeart/2008/layout/LinedList"/>
    <dgm:cxn modelId="{E5EE7996-8F94-470B-9BE5-DBE4997B24FD}" type="presParOf" srcId="{7D364D34-622E-401D-8797-9C5163A5A688}" destId="{E2E0D37C-CE71-4FAB-A7F7-3A4FF5034F9E}" srcOrd="5" destOrd="0" presId="urn:microsoft.com/office/officeart/2008/layout/LinedList"/>
    <dgm:cxn modelId="{0B755290-77D6-477C-9596-8258D8E9B437}" type="presParOf" srcId="{E2E0D37C-CE71-4FAB-A7F7-3A4FF5034F9E}" destId="{A9D5AFA0-C3EB-4FE8-950D-0EFD70D776A9}" srcOrd="0" destOrd="0" presId="urn:microsoft.com/office/officeart/2008/layout/LinedList"/>
    <dgm:cxn modelId="{1F1A3431-E54F-4554-9D52-BF5AF4820E86}" type="presParOf" srcId="{E2E0D37C-CE71-4FAB-A7F7-3A4FF5034F9E}" destId="{5AA7906E-6AAD-4A5C-8E7E-D58CC2139526}" srcOrd="1" destOrd="0" presId="urn:microsoft.com/office/officeart/2008/layout/LinedList"/>
    <dgm:cxn modelId="{A60BEA18-57A7-4F1F-A9CA-56EF4A33DC66}" type="presParOf" srcId="{7D364D34-622E-401D-8797-9C5163A5A688}" destId="{827BE0B6-BC6C-4F02-9570-C368547A506F}" srcOrd="6" destOrd="0" presId="urn:microsoft.com/office/officeart/2008/layout/LinedList"/>
    <dgm:cxn modelId="{D3D38ED5-8ED5-42EC-AE5F-8BEE2F4B0972}" type="presParOf" srcId="{7D364D34-622E-401D-8797-9C5163A5A688}" destId="{36DF5EEA-AEF2-4785-8D44-111394A58CC4}" srcOrd="7" destOrd="0" presId="urn:microsoft.com/office/officeart/2008/layout/LinedList"/>
    <dgm:cxn modelId="{1D2BA546-25ED-473E-9556-BD1433B70FFF}" type="presParOf" srcId="{36DF5EEA-AEF2-4785-8D44-111394A58CC4}" destId="{625A54D3-3F98-4C9E-AD0D-A038347709B8}" srcOrd="0" destOrd="0" presId="urn:microsoft.com/office/officeart/2008/layout/LinedList"/>
    <dgm:cxn modelId="{2BE76AF6-63F4-494D-B5A2-0907FE5E312F}" type="presParOf" srcId="{36DF5EEA-AEF2-4785-8D44-111394A58CC4}" destId="{AAC7665A-698F-4950-964C-815E9E4554E7}" srcOrd="1" destOrd="0" presId="urn:microsoft.com/office/officeart/2008/layout/LinedList"/>
    <dgm:cxn modelId="{A067DA26-C51D-4A65-B7EF-F45252888906}" type="presParOf" srcId="{7D364D34-622E-401D-8797-9C5163A5A688}" destId="{30E8B4D1-A02A-4791-910C-66673A058879}" srcOrd="8" destOrd="0" presId="urn:microsoft.com/office/officeart/2008/layout/LinedList"/>
    <dgm:cxn modelId="{166F0C72-A2EF-4EEB-AF78-EE9FA9DBE2BF}" type="presParOf" srcId="{7D364D34-622E-401D-8797-9C5163A5A688}" destId="{D6C63D08-57F8-4F1C-B09E-DDD294F6D920}" srcOrd="9" destOrd="0" presId="urn:microsoft.com/office/officeart/2008/layout/LinedList"/>
    <dgm:cxn modelId="{3A550090-170E-4DB3-B85B-B10176F9990B}" type="presParOf" srcId="{D6C63D08-57F8-4F1C-B09E-DDD294F6D920}" destId="{61DDB796-807E-4695-84FC-494E66FD047D}" srcOrd="0" destOrd="0" presId="urn:microsoft.com/office/officeart/2008/layout/LinedList"/>
    <dgm:cxn modelId="{36E2D725-FC71-47FD-AAA5-2828522A4F95}" type="presParOf" srcId="{D6C63D08-57F8-4F1C-B09E-DDD294F6D920}" destId="{14B003B3-C351-4648-BC3F-FA3BEE0448A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D6C5D3-D674-4995-B57A-BCAF0DE633AC}"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D93E93A4-398F-4A4F-A8F9-0C52395C9A93}">
      <dgm:prSet/>
      <dgm:spPr/>
      <dgm:t>
        <a:bodyPr/>
        <a:lstStyle/>
        <a:p>
          <a:r>
            <a:rPr lang="en-US" b="1"/>
            <a:t>Step-by-Step Calculation:</a:t>
          </a:r>
          <a:endParaRPr lang="en-US"/>
        </a:p>
      </dgm:t>
    </dgm:pt>
    <dgm:pt modelId="{A15F6C1A-000F-4916-8A75-10F2982E415F}" type="parTrans" cxnId="{370278C4-0404-4386-9BC1-8DA9B2E0CEA0}">
      <dgm:prSet/>
      <dgm:spPr/>
      <dgm:t>
        <a:bodyPr/>
        <a:lstStyle/>
        <a:p>
          <a:endParaRPr lang="en-US"/>
        </a:p>
      </dgm:t>
    </dgm:pt>
    <dgm:pt modelId="{6465BCA2-87ED-4F7A-8F86-DF40651FBA45}" type="sibTrans" cxnId="{370278C4-0404-4386-9BC1-8DA9B2E0CEA0}">
      <dgm:prSet/>
      <dgm:spPr/>
      <dgm:t>
        <a:bodyPr/>
        <a:lstStyle/>
        <a:p>
          <a:endParaRPr lang="en-US"/>
        </a:p>
      </dgm:t>
    </dgm:pt>
    <dgm:pt modelId="{C326209B-2D22-4120-9F14-06F1AC403993}">
      <dgm:prSet/>
      <dgm:spPr/>
      <dgm:t>
        <a:bodyPr/>
        <a:lstStyle/>
        <a:p>
          <a:r>
            <a:rPr lang="en-US" b="1"/>
            <a:t>1️⃣ Total Child Support Obligation:</a:t>
          </a:r>
          <a:endParaRPr lang="en-US"/>
        </a:p>
      </dgm:t>
    </dgm:pt>
    <dgm:pt modelId="{148B4E4E-CC76-4D2D-BFFC-8657DDC64AFD}" type="parTrans" cxnId="{7170188E-8F46-4597-871E-AB21E5C8D05A}">
      <dgm:prSet/>
      <dgm:spPr/>
      <dgm:t>
        <a:bodyPr/>
        <a:lstStyle/>
        <a:p>
          <a:endParaRPr lang="en-US"/>
        </a:p>
      </dgm:t>
    </dgm:pt>
    <dgm:pt modelId="{202670FC-50C8-4B3E-B06C-68A2CF9225ED}" type="sibTrans" cxnId="{7170188E-8F46-4597-871E-AB21E5C8D05A}">
      <dgm:prSet/>
      <dgm:spPr/>
      <dgm:t>
        <a:bodyPr/>
        <a:lstStyle/>
        <a:p>
          <a:endParaRPr lang="en-US"/>
        </a:p>
      </dgm:t>
    </dgm:pt>
    <dgm:pt modelId="{18104920-1C9F-41BB-BFD2-8E6EC2CB9B7E}">
      <dgm:prSet/>
      <dgm:spPr/>
      <dgm:t>
        <a:bodyPr/>
        <a:lstStyle/>
        <a:p>
          <a:r>
            <a:rPr lang="en-US"/>
            <a:t>BMCSO = $1,054</a:t>
          </a:r>
        </a:p>
      </dgm:t>
    </dgm:pt>
    <dgm:pt modelId="{4EE59F09-AA3D-4540-8B7B-36290E67EE4D}" type="parTrans" cxnId="{981E6CDB-612C-4D6D-9D14-C07428F03077}">
      <dgm:prSet/>
      <dgm:spPr/>
      <dgm:t>
        <a:bodyPr/>
        <a:lstStyle/>
        <a:p>
          <a:endParaRPr lang="en-US"/>
        </a:p>
      </dgm:t>
    </dgm:pt>
    <dgm:pt modelId="{1D2AAF88-2FFA-4E1D-9207-D472EFB3B5C9}" type="sibTrans" cxnId="{981E6CDB-612C-4D6D-9D14-C07428F03077}">
      <dgm:prSet/>
      <dgm:spPr/>
      <dgm:t>
        <a:bodyPr/>
        <a:lstStyle/>
        <a:p>
          <a:endParaRPr lang="en-US"/>
        </a:p>
      </dgm:t>
    </dgm:pt>
    <dgm:pt modelId="{215694BA-5445-4BB5-8535-1F24B51C0A25}">
      <dgm:prSet/>
      <dgm:spPr/>
      <dgm:t>
        <a:bodyPr/>
        <a:lstStyle/>
        <a:p>
          <a:r>
            <a:rPr lang="en-US"/>
            <a:t>Daycare = $800</a:t>
          </a:r>
        </a:p>
      </dgm:t>
    </dgm:pt>
    <dgm:pt modelId="{C767AFB0-6403-4DED-8D01-A4E65A7D3337}" type="parTrans" cxnId="{996064C3-297D-4F64-8EF9-A60980EF41C9}">
      <dgm:prSet/>
      <dgm:spPr/>
      <dgm:t>
        <a:bodyPr/>
        <a:lstStyle/>
        <a:p>
          <a:endParaRPr lang="en-US"/>
        </a:p>
      </dgm:t>
    </dgm:pt>
    <dgm:pt modelId="{6E0E2E27-F404-43F2-8F4E-84921F486330}" type="sibTrans" cxnId="{996064C3-297D-4F64-8EF9-A60980EF41C9}">
      <dgm:prSet/>
      <dgm:spPr/>
      <dgm:t>
        <a:bodyPr/>
        <a:lstStyle/>
        <a:p>
          <a:endParaRPr lang="en-US"/>
        </a:p>
      </dgm:t>
    </dgm:pt>
    <dgm:pt modelId="{629EB227-FCB9-4010-8496-1F4AF1E8CF0C}">
      <dgm:prSet/>
      <dgm:spPr/>
      <dgm:t>
        <a:bodyPr/>
        <a:lstStyle/>
        <a:p>
          <a:r>
            <a:rPr lang="en-US" b="1"/>
            <a:t>Total = $1,854</a:t>
          </a:r>
          <a:endParaRPr lang="en-US"/>
        </a:p>
      </dgm:t>
    </dgm:pt>
    <dgm:pt modelId="{79657478-D838-4E27-9EB8-59F902B31A80}" type="parTrans" cxnId="{B8722D3C-E306-4DA1-BF02-30FF41F4F09E}">
      <dgm:prSet/>
      <dgm:spPr/>
      <dgm:t>
        <a:bodyPr/>
        <a:lstStyle/>
        <a:p>
          <a:endParaRPr lang="en-US"/>
        </a:p>
      </dgm:t>
    </dgm:pt>
    <dgm:pt modelId="{B0AE2FE7-9FEB-45B1-AB7B-69BDE2E6D74E}" type="sibTrans" cxnId="{B8722D3C-E306-4DA1-BF02-30FF41F4F09E}">
      <dgm:prSet/>
      <dgm:spPr/>
      <dgm:t>
        <a:bodyPr/>
        <a:lstStyle/>
        <a:p>
          <a:endParaRPr lang="en-US"/>
        </a:p>
      </dgm:t>
    </dgm:pt>
    <dgm:pt modelId="{FFE17E87-5E4B-44A9-B11F-BE7DC3756565}">
      <dgm:prSet/>
      <dgm:spPr/>
      <dgm:t>
        <a:bodyPr/>
        <a:lstStyle/>
        <a:p>
          <a:r>
            <a:rPr lang="en-US" b="1"/>
            <a:t>2️⃣ Allocation Based on Income Shares:</a:t>
          </a:r>
          <a:endParaRPr lang="en-US"/>
        </a:p>
      </dgm:t>
    </dgm:pt>
    <dgm:pt modelId="{04FDBC70-992C-4588-B9B0-E09189451193}" type="parTrans" cxnId="{5B2C2870-1E3D-4468-B361-C057A41F10A0}">
      <dgm:prSet/>
      <dgm:spPr/>
      <dgm:t>
        <a:bodyPr/>
        <a:lstStyle/>
        <a:p>
          <a:endParaRPr lang="en-US"/>
        </a:p>
      </dgm:t>
    </dgm:pt>
    <dgm:pt modelId="{EAFC3051-9E60-42C8-A9E7-4279DB59B774}" type="sibTrans" cxnId="{5B2C2870-1E3D-4468-B361-C057A41F10A0}">
      <dgm:prSet/>
      <dgm:spPr/>
      <dgm:t>
        <a:bodyPr/>
        <a:lstStyle/>
        <a:p>
          <a:endParaRPr lang="en-US"/>
        </a:p>
      </dgm:t>
    </dgm:pt>
    <dgm:pt modelId="{B8F58E7C-81A9-4667-B090-6B852E62BC47}">
      <dgm:prSet/>
      <dgm:spPr/>
      <dgm:t>
        <a:bodyPr/>
        <a:lstStyle/>
        <a:p>
          <a:r>
            <a:rPr lang="en-US"/>
            <a:t>CP’s share (60%) → $1,112.40</a:t>
          </a:r>
        </a:p>
      </dgm:t>
    </dgm:pt>
    <dgm:pt modelId="{101EEBAE-0D1F-4334-AFAB-644A5430E815}" type="parTrans" cxnId="{9FAA1855-3B9B-49A2-8202-EE16B0F6FB82}">
      <dgm:prSet/>
      <dgm:spPr/>
      <dgm:t>
        <a:bodyPr/>
        <a:lstStyle/>
        <a:p>
          <a:endParaRPr lang="en-US"/>
        </a:p>
      </dgm:t>
    </dgm:pt>
    <dgm:pt modelId="{B615C88D-5BAB-4939-9815-585E631D2EB2}" type="sibTrans" cxnId="{9FAA1855-3B9B-49A2-8202-EE16B0F6FB82}">
      <dgm:prSet/>
      <dgm:spPr/>
      <dgm:t>
        <a:bodyPr/>
        <a:lstStyle/>
        <a:p>
          <a:endParaRPr lang="en-US"/>
        </a:p>
      </dgm:t>
    </dgm:pt>
    <dgm:pt modelId="{344E717B-6780-4972-855C-3AAA591126DC}">
      <dgm:prSet/>
      <dgm:spPr/>
      <dgm:t>
        <a:bodyPr/>
        <a:lstStyle/>
        <a:p>
          <a:r>
            <a:rPr lang="en-US"/>
            <a:t>NCP’s share (40%) → $741.60</a:t>
          </a:r>
        </a:p>
      </dgm:t>
    </dgm:pt>
    <dgm:pt modelId="{C88F78E7-52FA-4F68-9E6B-48A5B0B7EF9C}" type="parTrans" cxnId="{1061E6B4-5A2C-4974-86B4-2562A87FA6CE}">
      <dgm:prSet/>
      <dgm:spPr/>
      <dgm:t>
        <a:bodyPr/>
        <a:lstStyle/>
        <a:p>
          <a:endParaRPr lang="en-US"/>
        </a:p>
      </dgm:t>
    </dgm:pt>
    <dgm:pt modelId="{D09F8A45-2DF8-4FCD-9228-D97529C34F50}" type="sibTrans" cxnId="{1061E6B4-5A2C-4974-86B4-2562A87FA6CE}">
      <dgm:prSet/>
      <dgm:spPr/>
      <dgm:t>
        <a:bodyPr/>
        <a:lstStyle/>
        <a:p>
          <a:endParaRPr lang="en-US"/>
        </a:p>
      </dgm:t>
    </dgm:pt>
    <dgm:pt modelId="{08649960-96D7-474D-B064-0F7D5BD9A57A}" type="pres">
      <dgm:prSet presAssocID="{E5D6C5D3-D674-4995-B57A-BCAF0DE633AC}" presName="vert0" presStyleCnt="0">
        <dgm:presLayoutVars>
          <dgm:dir/>
          <dgm:animOne val="branch"/>
          <dgm:animLvl val="lvl"/>
        </dgm:presLayoutVars>
      </dgm:prSet>
      <dgm:spPr/>
    </dgm:pt>
    <dgm:pt modelId="{0A6CCA72-06D7-4C2A-BD9C-E7615F5C7A3E}" type="pres">
      <dgm:prSet presAssocID="{D93E93A4-398F-4A4F-A8F9-0C52395C9A93}" presName="thickLine" presStyleLbl="alignNode1" presStyleIdx="0" presStyleCnt="8"/>
      <dgm:spPr/>
    </dgm:pt>
    <dgm:pt modelId="{96AB2CB6-7C75-487A-B483-B35567E11668}" type="pres">
      <dgm:prSet presAssocID="{D93E93A4-398F-4A4F-A8F9-0C52395C9A93}" presName="horz1" presStyleCnt="0"/>
      <dgm:spPr/>
    </dgm:pt>
    <dgm:pt modelId="{F14DE4DE-FFDA-45C3-B19F-B0676B7F9D5E}" type="pres">
      <dgm:prSet presAssocID="{D93E93A4-398F-4A4F-A8F9-0C52395C9A93}" presName="tx1" presStyleLbl="revTx" presStyleIdx="0" presStyleCnt="8"/>
      <dgm:spPr/>
    </dgm:pt>
    <dgm:pt modelId="{10008729-4B4C-4E45-A49C-8D5AB8F25D88}" type="pres">
      <dgm:prSet presAssocID="{D93E93A4-398F-4A4F-A8F9-0C52395C9A93}" presName="vert1" presStyleCnt="0"/>
      <dgm:spPr/>
    </dgm:pt>
    <dgm:pt modelId="{35503FCE-5C9F-47FE-92CB-DD0E555D126C}" type="pres">
      <dgm:prSet presAssocID="{C326209B-2D22-4120-9F14-06F1AC403993}" presName="thickLine" presStyleLbl="alignNode1" presStyleIdx="1" presStyleCnt="8"/>
      <dgm:spPr/>
    </dgm:pt>
    <dgm:pt modelId="{80612ECE-25D5-45E0-8778-DC91B253432A}" type="pres">
      <dgm:prSet presAssocID="{C326209B-2D22-4120-9F14-06F1AC403993}" presName="horz1" presStyleCnt="0"/>
      <dgm:spPr/>
    </dgm:pt>
    <dgm:pt modelId="{D9C8645C-DB48-4D5C-BF32-E6419CE0B73A}" type="pres">
      <dgm:prSet presAssocID="{C326209B-2D22-4120-9F14-06F1AC403993}" presName="tx1" presStyleLbl="revTx" presStyleIdx="1" presStyleCnt="8"/>
      <dgm:spPr/>
    </dgm:pt>
    <dgm:pt modelId="{C0C27547-15F7-472F-BCFC-05B5A999331E}" type="pres">
      <dgm:prSet presAssocID="{C326209B-2D22-4120-9F14-06F1AC403993}" presName="vert1" presStyleCnt="0"/>
      <dgm:spPr/>
    </dgm:pt>
    <dgm:pt modelId="{F2E51052-024A-447C-8D1E-DB09C3246BC5}" type="pres">
      <dgm:prSet presAssocID="{18104920-1C9F-41BB-BFD2-8E6EC2CB9B7E}" presName="thickLine" presStyleLbl="alignNode1" presStyleIdx="2" presStyleCnt="8"/>
      <dgm:spPr/>
    </dgm:pt>
    <dgm:pt modelId="{2A289F15-2048-4745-B833-C4339C42F224}" type="pres">
      <dgm:prSet presAssocID="{18104920-1C9F-41BB-BFD2-8E6EC2CB9B7E}" presName="horz1" presStyleCnt="0"/>
      <dgm:spPr/>
    </dgm:pt>
    <dgm:pt modelId="{ACA2EF29-73C1-4B07-AD89-09A2FDC7A39D}" type="pres">
      <dgm:prSet presAssocID="{18104920-1C9F-41BB-BFD2-8E6EC2CB9B7E}" presName="tx1" presStyleLbl="revTx" presStyleIdx="2" presStyleCnt="8"/>
      <dgm:spPr/>
    </dgm:pt>
    <dgm:pt modelId="{0D7C361B-627E-466F-A0D9-6765E0F95ABB}" type="pres">
      <dgm:prSet presAssocID="{18104920-1C9F-41BB-BFD2-8E6EC2CB9B7E}" presName="vert1" presStyleCnt="0"/>
      <dgm:spPr/>
    </dgm:pt>
    <dgm:pt modelId="{E34AA489-2390-4C99-BF04-25A0CAA1990E}" type="pres">
      <dgm:prSet presAssocID="{215694BA-5445-4BB5-8535-1F24B51C0A25}" presName="thickLine" presStyleLbl="alignNode1" presStyleIdx="3" presStyleCnt="8"/>
      <dgm:spPr/>
    </dgm:pt>
    <dgm:pt modelId="{C2B6938A-AC3F-4CAA-8E4E-8740DB7DA50C}" type="pres">
      <dgm:prSet presAssocID="{215694BA-5445-4BB5-8535-1F24B51C0A25}" presName="horz1" presStyleCnt="0"/>
      <dgm:spPr/>
    </dgm:pt>
    <dgm:pt modelId="{CD19BEB7-0218-49E1-A759-D1CF30F7EBA5}" type="pres">
      <dgm:prSet presAssocID="{215694BA-5445-4BB5-8535-1F24B51C0A25}" presName="tx1" presStyleLbl="revTx" presStyleIdx="3" presStyleCnt="8"/>
      <dgm:spPr/>
    </dgm:pt>
    <dgm:pt modelId="{83CBD858-8880-48FE-A02D-D214811FEFD5}" type="pres">
      <dgm:prSet presAssocID="{215694BA-5445-4BB5-8535-1F24B51C0A25}" presName="vert1" presStyleCnt="0"/>
      <dgm:spPr/>
    </dgm:pt>
    <dgm:pt modelId="{F483B116-B584-45A6-8810-ED51F3713B31}" type="pres">
      <dgm:prSet presAssocID="{629EB227-FCB9-4010-8496-1F4AF1E8CF0C}" presName="thickLine" presStyleLbl="alignNode1" presStyleIdx="4" presStyleCnt="8"/>
      <dgm:spPr/>
    </dgm:pt>
    <dgm:pt modelId="{5CD6B354-5DA1-4A65-9D52-1A219D96BEC4}" type="pres">
      <dgm:prSet presAssocID="{629EB227-FCB9-4010-8496-1F4AF1E8CF0C}" presName="horz1" presStyleCnt="0"/>
      <dgm:spPr/>
    </dgm:pt>
    <dgm:pt modelId="{BD781A8B-F38A-4B62-8923-E5C3FB059356}" type="pres">
      <dgm:prSet presAssocID="{629EB227-FCB9-4010-8496-1F4AF1E8CF0C}" presName="tx1" presStyleLbl="revTx" presStyleIdx="4" presStyleCnt="8"/>
      <dgm:spPr/>
    </dgm:pt>
    <dgm:pt modelId="{5E6E98E3-637D-4E8C-BDD1-5DBFDA46F8BA}" type="pres">
      <dgm:prSet presAssocID="{629EB227-FCB9-4010-8496-1F4AF1E8CF0C}" presName="vert1" presStyleCnt="0"/>
      <dgm:spPr/>
    </dgm:pt>
    <dgm:pt modelId="{644D947A-A5A7-465D-AF81-CAE9D5B21C2B}" type="pres">
      <dgm:prSet presAssocID="{FFE17E87-5E4B-44A9-B11F-BE7DC3756565}" presName="thickLine" presStyleLbl="alignNode1" presStyleIdx="5" presStyleCnt="8"/>
      <dgm:spPr/>
    </dgm:pt>
    <dgm:pt modelId="{9D43DA13-08B1-4E45-847F-8F29F19BD5EF}" type="pres">
      <dgm:prSet presAssocID="{FFE17E87-5E4B-44A9-B11F-BE7DC3756565}" presName="horz1" presStyleCnt="0"/>
      <dgm:spPr/>
    </dgm:pt>
    <dgm:pt modelId="{C59832EC-8F0B-4D98-B931-FEA1C35CD615}" type="pres">
      <dgm:prSet presAssocID="{FFE17E87-5E4B-44A9-B11F-BE7DC3756565}" presName="tx1" presStyleLbl="revTx" presStyleIdx="5" presStyleCnt="8"/>
      <dgm:spPr/>
    </dgm:pt>
    <dgm:pt modelId="{B48588F3-932D-4277-A150-42997F65B2C2}" type="pres">
      <dgm:prSet presAssocID="{FFE17E87-5E4B-44A9-B11F-BE7DC3756565}" presName="vert1" presStyleCnt="0"/>
      <dgm:spPr/>
    </dgm:pt>
    <dgm:pt modelId="{9D94E225-3989-4603-B438-203744AB5162}" type="pres">
      <dgm:prSet presAssocID="{B8F58E7C-81A9-4667-B090-6B852E62BC47}" presName="thickLine" presStyleLbl="alignNode1" presStyleIdx="6" presStyleCnt="8"/>
      <dgm:spPr/>
    </dgm:pt>
    <dgm:pt modelId="{DCE45721-D138-4D07-8F5A-E75DB8F62834}" type="pres">
      <dgm:prSet presAssocID="{B8F58E7C-81A9-4667-B090-6B852E62BC47}" presName="horz1" presStyleCnt="0"/>
      <dgm:spPr/>
    </dgm:pt>
    <dgm:pt modelId="{B15EC9E0-E249-4C7F-BA8D-B35396FA1CF5}" type="pres">
      <dgm:prSet presAssocID="{B8F58E7C-81A9-4667-B090-6B852E62BC47}" presName="tx1" presStyleLbl="revTx" presStyleIdx="6" presStyleCnt="8"/>
      <dgm:spPr/>
    </dgm:pt>
    <dgm:pt modelId="{03C41708-14B4-4DAE-8B87-18D35F79FB2E}" type="pres">
      <dgm:prSet presAssocID="{B8F58E7C-81A9-4667-B090-6B852E62BC47}" presName="vert1" presStyleCnt="0"/>
      <dgm:spPr/>
    </dgm:pt>
    <dgm:pt modelId="{F37E9AAE-D265-4921-A157-E3D181C513BF}" type="pres">
      <dgm:prSet presAssocID="{344E717B-6780-4972-855C-3AAA591126DC}" presName="thickLine" presStyleLbl="alignNode1" presStyleIdx="7" presStyleCnt="8"/>
      <dgm:spPr/>
    </dgm:pt>
    <dgm:pt modelId="{6BE68B1E-EC87-4883-A44A-BBBD75CB0CBA}" type="pres">
      <dgm:prSet presAssocID="{344E717B-6780-4972-855C-3AAA591126DC}" presName="horz1" presStyleCnt="0"/>
      <dgm:spPr/>
    </dgm:pt>
    <dgm:pt modelId="{39217CBB-A2F2-44CA-9714-899F6496F2C8}" type="pres">
      <dgm:prSet presAssocID="{344E717B-6780-4972-855C-3AAA591126DC}" presName="tx1" presStyleLbl="revTx" presStyleIdx="7" presStyleCnt="8"/>
      <dgm:spPr/>
    </dgm:pt>
    <dgm:pt modelId="{E9F71FB1-C6AF-4BEE-BD34-940E101F4110}" type="pres">
      <dgm:prSet presAssocID="{344E717B-6780-4972-855C-3AAA591126DC}" presName="vert1" presStyleCnt="0"/>
      <dgm:spPr/>
    </dgm:pt>
  </dgm:ptLst>
  <dgm:cxnLst>
    <dgm:cxn modelId="{E40A8A1D-6789-4C08-89C7-3F1F53FC0191}" type="presOf" srcId="{B8F58E7C-81A9-4667-B090-6B852E62BC47}" destId="{B15EC9E0-E249-4C7F-BA8D-B35396FA1CF5}" srcOrd="0" destOrd="0" presId="urn:microsoft.com/office/officeart/2008/layout/LinedList"/>
    <dgm:cxn modelId="{FA0ED228-CC16-4FF0-8C37-E316B56F3C31}" type="presOf" srcId="{18104920-1C9F-41BB-BFD2-8E6EC2CB9B7E}" destId="{ACA2EF29-73C1-4B07-AD89-09A2FDC7A39D}" srcOrd="0" destOrd="0" presId="urn:microsoft.com/office/officeart/2008/layout/LinedList"/>
    <dgm:cxn modelId="{0ED90E33-C7C7-4554-B365-9A3B267B048D}" type="presOf" srcId="{FFE17E87-5E4B-44A9-B11F-BE7DC3756565}" destId="{C59832EC-8F0B-4D98-B931-FEA1C35CD615}" srcOrd="0" destOrd="0" presId="urn:microsoft.com/office/officeart/2008/layout/LinedList"/>
    <dgm:cxn modelId="{B8722D3C-E306-4DA1-BF02-30FF41F4F09E}" srcId="{E5D6C5D3-D674-4995-B57A-BCAF0DE633AC}" destId="{629EB227-FCB9-4010-8496-1F4AF1E8CF0C}" srcOrd="4" destOrd="0" parTransId="{79657478-D838-4E27-9EB8-59F902B31A80}" sibTransId="{B0AE2FE7-9FEB-45B1-AB7B-69BDE2E6D74E}"/>
    <dgm:cxn modelId="{2F87955D-69B7-4907-93EE-6393D05390B4}" type="presOf" srcId="{215694BA-5445-4BB5-8535-1F24B51C0A25}" destId="{CD19BEB7-0218-49E1-A759-D1CF30F7EBA5}" srcOrd="0" destOrd="0" presId="urn:microsoft.com/office/officeart/2008/layout/LinedList"/>
    <dgm:cxn modelId="{1535F364-C604-4515-875B-E6C7A164527B}" type="presOf" srcId="{C326209B-2D22-4120-9F14-06F1AC403993}" destId="{D9C8645C-DB48-4D5C-BF32-E6419CE0B73A}" srcOrd="0" destOrd="0" presId="urn:microsoft.com/office/officeart/2008/layout/LinedList"/>
    <dgm:cxn modelId="{27F5A365-47E5-4673-A1C7-5B9C9524DB64}" type="presOf" srcId="{629EB227-FCB9-4010-8496-1F4AF1E8CF0C}" destId="{BD781A8B-F38A-4B62-8923-E5C3FB059356}" srcOrd="0" destOrd="0" presId="urn:microsoft.com/office/officeart/2008/layout/LinedList"/>
    <dgm:cxn modelId="{5B2C2870-1E3D-4468-B361-C057A41F10A0}" srcId="{E5D6C5D3-D674-4995-B57A-BCAF0DE633AC}" destId="{FFE17E87-5E4B-44A9-B11F-BE7DC3756565}" srcOrd="5" destOrd="0" parTransId="{04FDBC70-992C-4588-B9B0-E09189451193}" sibTransId="{EAFC3051-9E60-42C8-A9E7-4279DB59B774}"/>
    <dgm:cxn modelId="{9FAA1855-3B9B-49A2-8202-EE16B0F6FB82}" srcId="{E5D6C5D3-D674-4995-B57A-BCAF0DE633AC}" destId="{B8F58E7C-81A9-4667-B090-6B852E62BC47}" srcOrd="6" destOrd="0" parTransId="{101EEBAE-0D1F-4334-AFAB-644A5430E815}" sibTransId="{B615C88D-5BAB-4939-9815-585E631D2EB2}"/>
    <dgm:cxn modelId="{BD0C6B85-1D25-4678-875A-AB57B64476D9}" type="presOf" srcId="{D93E93A4-398F-4A4F-A8F9-0C52395C9A93}" destId="{F14DE4DE-FFDA-45C3-B19F-B0676B7F9D5E}" srcOrd="0" destOrd="0" presId="urn:microsoft.com/office/officeart/2008/layout/LinedList"/>
    <dgm:cxn modelId="{7170188E-8F46-4597-871E-AB21E5C8D05A}" srcId="{E5D6C5D3-D674-4995-B57A-BCAF0DE633AC}" destId="{C326209B-2D22-4120-9F14-06F1AC403993}" srcOrd="1" destOrd="0" parTransId="{148B4E4E-CC76-4D2D-BFFC-8657DDC64AFD}" sibTransId="{202670FC-50C8-4B3E-B06C-68A2CF9225ED}"/>
    <dgm:cxn modelId="{336F3799-A497-43E8-B126-442E8CADD1CD}" type="presOf" srcId="{E5D6C5D3-D674-4995-B57A-BCAF0DE633AC}" destId="{08649960-96D7-474D-B064-0F7D5BD9A57A}" srcOrd="0" destOrd="0" presId="urn:microsoft.com/office/officeart/2008/layout/LinedList"/>
    <dgm:cxn modelId="{1061E6B4-5A2C-4974-86B4-2562A87FA6CE}" srcId="{E5D6C5D3-D674-4995-B57A-BCAF0DE633AC}" destId="{344E717B-6780-4972-855C-3AAA591126DC}" srcOrd="7" destOrd="0" parTransId="{C88F78E7-52FA-4F68-9E6B-48A5B0B7EF9C}" sibTransId="{D09F8A45-2DF8-4FCD-9228-D97529C34F50}"/>
    <dgm:cxn modelId="{996064C3-297D-4F64-8EF9-A60980EF41C9}" srcId="{E5D6C5D3-D674-4995-B57A-BCAF0DE633AC}" destId="{215694BA-5445-4BB5-8535-1F24B51C0A25}" srcOrd="3" destOrd="0" parTransId="{C767AFB0-6403-4DED-8D01-A4E65A7D3337}" sibTransId="{6E0E2E27-F404-43F2-8F4E-84921F486330}"/>
    <dgm:cxn modelId="{370278C4-0404-4386-9BC1-8DA9B2E0CEA0}" srcId="{E5D6C5D3-D674-4995-B57A-BCAF0DE633AC}" destId="{D93E93A4-398F-4A4F-A8F9-0C52395C9A93}" srcOrd="0" destOrd="0" parTransId="{A15F6C1A-000F-4916-8A75-10F2982E415F}" sibTransId="{6465BCA2-87ED-4F7A-8F86-DF40651FBA45}"/>
    <dgm:cxn modelId="{E656A8D5-A677-4EAC-8FA3-AB0CA72176E7}" type="presOf" srcId="{344E717B-6780-4972-855C-3AAA591126DC}" destId="{39217CBB-A2F2-44CA-9714-899F6496F2C8}" srcOrd="0" destOrd="0" presId="urn:microsoft.com/office/officeart/2008/layout/LinedList"/>
    <dgm:cxn modelId="{981E6CDB-612C-4D6D-9D14-C07428F03077}" srcId="{E5D6C5D3-D674-4995-B57A-BCAF0DE633AC}" destId="{18104920-1C9F-41BB-BFD2-8E6EC2CB9B7E}" srcOrd="2" destOrd="0" parTransId="{4EE59F09-AA3D-4540-8B7B-36290E67EE4D}" sibTransId="{1D2AAF88-2FFA-4E1D-9207-D472EFB3B5C9}"/>
    <dgm:cxn modelId="{6548B9E7-235A-42C0-88BF-64F886A022F6}" type="presParOf" srcId="{08649960-96D7-474D-B064-0F7D5BD9A57A}" destId="{0A6CCA72-06D7-4C2A-BD9C-E7615F5C7A3E}" srcOrd="0" destOrd="0" presId="urn:microsoft.com/office/officeart/2008/layout/LinedList"/>
    <dgm:cxn modelId="{2F62B08E-5D06-4AC4-9A63-34BFC80615CD}" type="presParOf" srcId="{08649960-96D7-474D-B064-0F7D5BD9A57A}" destId="{96AB2CB6-7C75-487A-B483-B35567E11668}" srcOrd="1" destOrd="0" presId="urn:microsoft.com/office/officeart/2008/layout/LinedList"/>
    <dgm:cxn modelId="{4CFB2A27-71F0-4942-90EC-4BDF53CAC9F5}" type="presParOf" srcId="{96AB2CB6-7C75-487A-B483-B35567E11668}" destId="{F14DE4DE-FFDA-45C3-B19F-B0676B7F9D5E}" srcOrd="0" destOrd="0" presId="urn:microsoft.com/office/officeart/2008/layout/LinedList"/>
    <dgm:cxn modelId="{C9C5A092-87A1-4C24-8446-A5AB54C4A1F6}" type="presParOf" srcId="{96AB2CB6-7C75-487A-B483-B35567E11668}" destId="{10008729-4B4C-4E45-A49C-8D5AB8F25D88}" srcOrd="1" destOrd="0" presId="urn:microsoft.com/office/officeart/2008/layout/LinedList"/>
    <dgm:cxn modelId="{21CDD64E-DD82-422C-A6A9-C0AE33DC18F1}" type="presParOf" srcId="{08649960-96D7-474D-B064-0F7D5BD9A57A}" destId="{35503FCE-5C9F-47FE-92CB-DD0E555D126C}" srcOrd="2" destOrd="0" presId="urn:microsoft.com/office/officeart/2008/layout/LinedList"/>
    <dgm:cxn modelId="{2EE2B52F-17C9-4F61-A5B9-7CD9E247CE3B}" type="presParOf" srcId="{08649960-96D7-474D-B064-0F7D5BD9A57A}" destId="{80612ECE-25D5-45E0-8778-DC91B253432A}" srcOrd="3" destOrd="0" presId="urn:microsoft.com/office/officeart/2008/layout/LinedList"/>
    <dgm:cxn modelId="{90AB384A-0505-4CBE-932D-64A54609333F}" type="presParOf" srcId="{80612ECE-25D5-45E0-8778-DC91B253432A}" destId="{D9C8645C-DB48-4D5C-BF32-E6419CE0B73A}" srcOrd="0" destOrd="0" presId="urn:microsoft.com/office/officeart/2008/layout/LinedList"/>
    <dgm:cxn modelId="{EEA4369C-D03F-473E-BC86-2DC9E230D670}" type="presParOf" srcId="{80612ECE-25D5-45E0-8778-DC91B253432A}" destId="{C0C27547-15F7-472F-BCFC-05B5A999331E}" srcOrd="1" destOrd="0" presId="urn:microsoft.com/office/officeart/2008/layout/LinedList"/>
    <dgm:cxn modelId="{CCC01C9B-2766-4053-A503-DEC9D663B4F4}" type="presParOf" srcId="{08649960-96D7-474D-B064-0F7D5BD9A57A}" destId="{F2E51052-024A-447C-8D1E-DB09C3246BC5}" srcOrd="4" destOrd="0" presId="urn:microsoft.com/office/officeart/2008/layout/LinedList"/>
    <dgm:cxn modelId="{EF34D469-0901-47B8-8216-3C119695470C}" type="presParOf" srcId="{08649960-96D7-474D-B064-0F7D5BD9A57A}" destId="{2A289F15-2048-4745-B833-C4339C42F224}" srcOrd="5" destOrd="0" presId="urn:microsoft.com/office/officeart/2008/layout/LinedList"/>
    <dgm:cxn modelId="{6A8BF107-2F79-4833-9841-0E4A3F5CE62F}" type="presParOf" srcId="{2A289F15-2048-4745-B833-C4339C42F224}" destId="{ACA2EF29-73C1-4B07-AD89-09A2FDC7A39D}" srcOrd="0" destOrd="0" presId="urn:microsoft.com/office/officeart/2008/layout/LinedList"/>
    <dgm:cxn modelId="{7220D46C-A766-4C64-BCA1-6BDA913E04C4}" type="presParOf" srcId="{2A289F15-2048-4745-B833-C4339C42F224}" destId="{0D7C361B-627E-466F-A0D9-6765E0F95ABB}" srcOrd="1" destOrd="0" presId="urn:microsoft.com/office/officeart/2008/layout/LinedList"/>
    <dgm:cxn modelId="{9AEA2883-367E-4493-B96F-EC292A4FA508}" type="presParOf" srcId="{08649960-96D7-474D-B064-0F7D5BD9A57A}" destId="{E34AA489-2390-4C99-BF04-25A0CAA1990E}" srcOrd="6" destOrd="0" presId="urn:microsoft.com/office/officeart/2008/layout/LinedList"/>
    <dgm:cxn modelId="{193D2B4B-4CE6-477B-9254-20F0CA87CB1C}" type="presParOf" srcId="{08649960-96D7-474D-B064-0F7D5BD9A57A}" destId="{C2B6938A-AC3F-4CAA-8E4E-8740DB7DA50C}" srcOrd="7" destOrd="0" presId="urn:microsoft.com/office/officeart/2008/layout/LinedList"/>
    <dgm:cxn modelId="{09FC0889-8638-4EB3-97E6-607AA824B41B}" type="presParOf" srcId="{C2B6938A-AC3F-4CAA-8E4E-8740DB7DA50C}" destId="{CD19BEB7-0218-49E1-A759-D1CF30F7EBA5}" srcOrd="0" destOrd="0" presId="urn:microsoft.com/office/officeart/2008/layout/LinedList"/>
    <dgm:cxn modelId="{42E09F6D-5176-4463-B5F1-1A67D7FF1490}" type="presParOf" srcId="{C2B6938A-AC3F-4CAA-8E4E-8740DB7DA50C}" destId="{83CBD858-8880-48FE-A02D-D214811FEFD5}" srcOrd="1" destOrd="0" presId="urn:microsoft.com/office/officeart/2008/layout/LinedList"/>
    <dgm:cxn modelId="{A249102A-02FC-4E4F-88FD-788D3D7177F9}" type="presParOf" srcId="{08649960-96D7-474D-B064-0F7D5BD9A57A}" destId="{F483B116-B584-45A6-8810-ED51F3713B31}" srcOrd="8" destOrd="0" presId="urn:microsoft.com/office/officeart/2008/layout/LinedList"/>
    <dgm:cxn modelId="{528BAE55-80A5-4F4A-8BAE-8F3EA68B16F6}" type="presParOf" srcId="{08649960-96D7-474D-B064-0F7D5BD9A57A}" destId="{5CD6B354-5DA1-4A65-9D52-1A219D96BEC4}" srcOrd="9" destOrd="0" presId="urn:microsoft.com/office/officeart/2008/layout/LinedList"/>
    <dgm:cxn modelId="{41AA6B51-3EA1-4AFA-BC81-DBF8D5CC0531}" type="presParOf" srcId="{5CD6B354-5DA1-4A65-9D52-1A219D96BEC4}" destId="{BD781A8B-F38A-4B62-8923-E5C3FB059356}" srcOrd="0" destOrd="0" presId="urn:microsoft.com/office/officeart/2008/layout/LinedList"/>
    <dgm:cxn modelId="{EC8709D3-95C9-4E9A-A38E-58F5DB850500}" type="presParOf" srcId="{5CD6B354-5DA1-4A65-9D52-1A219D96BEC4}" destId="{5E6E98E3-637D-4E8C-BDD1-5DBFDA46F8BA}" srcOrd="1" destOrd="0" presId="urn:microsoft.com/office/officeart/2008/layout/LinedList"/>
    <dgm:cxn modelId="{0B58D6AD-31D3-4238-8723-DF3E9A86787B}" type="presParOf" srcId="{08649960-96D7-474D-B064-0F7D5BD9A57A}" destId="{644D947A-A5A7-465D-AF81-CAE9D5B21C2B}" srcOrd="10" destOrd="0" presId="urn:microsoft.com/office/officeart/2008/layout/LinedList"/>
    <dgm:cxn modelId="{456E2819-B172-4A63-9E16-F0ECB73F97CE}" type="presParOf" srcId="{08649960-96D7-474D-B064-0F7D5BD9A57A}" destId="{9D43DA13-08B1-4E45-847F-8F29F19BD5EF}" srcOrd="11" destOrd="0" presId="urn:microsoft.com/office/officeart/2008/layout/LinedList"/>
    <dgm:cxn modelId="{568F3DE2-CF07-4F2E-9B03-A9E1004CEFF7}" type="presParOf" srcId="{9D43DA13-08B1-4E45-847F-8F29F19BD5EF}" destId="{C59832EC-8F0B-4D98-B931-FEA1C35CD615}" srcOrd="0" destOrd="0" presId="urn:microsoft.com/office/officeart/2008/layout/LinedList"/>
    <dgm:cxn modelId="{87A16AB8-2B1E-402A-B960-93FF5F91105A}" type="presParOf" srcId="{9D43DA13-08B1-4E45-847F-8F29F19BD5EF}" destId="{B48588F3-932D-4277-A150-42997F65B2C2}" srcOrd="1" destOrd="0" presId="urn:microsoft.com/office/officeart/2008/layout/LinedList"/>
    <dgm:cxn modelId="{1930FEC8-F856-450B-9CB8-EDA7F7E96E2A}" type="presParOf" srcId="{08649960-96D7-474D-B064-0F7D5BD9A57A}" destId="{9D94E225-3989-4603-B438-203744AB5162}" srcOrd="12" destOrd="0" presId="urn:microsoft.com/office/officeart/2008/layout/LinedList"/>
    <dgm:cxn modelId="{FF62AAA6-E0D5-4464-A34E-4718D3C3E939}" type="presParOf" srcId="{08649960-96D7-474D-B064-0F7D5BD9A57A}" destId="{DCE45721-D138-4D07-8F5A-E75DB8F62834}" srcOrd="13" destOrd="0" presId="urn:microsoft.com/office/officeart/2008/layout/LinedList"/>
    <dgm:cxn modelId="{602197C1-9A4B-4B1A-A643-C8F52A353B26}" type="presParOf" srcId="{DCE45721-D138-4D07-8F5A-E75DB8F62834}" destId="{B15EC9E0-E249-4C7F-BA8D-B35396FA1CF5}" srcOrd="0" destOrd="0" presId="urn:microsoft.com/office/officeart/2008/layout/LinedList"/>
    <dgm:cxn modelId="{967E5025-0319-45FE-B49C-3445122A04D5}" type="presParOf" srcId="{DCE45721-D138-4D07-8F5A-E75DB8F62834}" destId="{03C41708-14B4-4DAE-8B87-18D35F79FB2E}" srcOrd="1" destOrd="0" presId="urn:microsoft.com/office/officeart/2008/layout/LinedList"/>
    <dgm:cxn modelId="{F7173A83-0FE6-47A8-BF6D-A103D462DA46}" type="presParOf" srcId="{08649960-96D7-474D-B064-0F7D5BD9A57A}" destId="{F37E9AAE-D265-4921-A157-E3D181C513BF}" srcOrd="14" destOrd="0" presId="urn:microsoft.com/office/officeart/2008/layout/LinedList"/>
    <dgm:cxn modelId="{8BDDD8C0-C0CB-4AFF-A920-28B5B2A0B7E6}" type="presParOf" srcId="{08649960-96D7-474D-B064-0F7D5BD9A57A}" destId="{6BE68B1E-EC87-4883-A44A-BBBD75CB0CBA}" srcOrd="15" destOrd="0" presId="urn:microsoft.com/office/officeart/2008/layout/LinedList"/>
    <dgm:cxn modelId="{A5CE15AF-7E38-45CC-A069-DDEB04855B75}" type="presParOf" srcId="{6BE68B1E-EC87-4883-A44A-BBBD75CB0CBA}" destId="{39217CBB-A2F2-44CA-9714-899F6496F2C8}" srcOrd="0" destOrd="0" presId="urn:microsoft.com/office/officeart/2008/layout/LinedList"/>
    <dgm:cxn modelId="{596697E6-DBBD-457F-8E2F-D7B067DFA5C7}" type="presParOf" srcId="{6BE68B1E-EC87-4883-A44A-BBBD75CB0CBA}" destId="{E9F71FB1-C6AF-4BEE-BD34-940E101F41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B808E0-994A-4E59-8105-32FD45D28A3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C5B2CF9-87A0-42C6-B4B1-68A54C1C86C4}">
      <dgm:prSet/>
      <dgm:spPr/>
      <dgm:t>
        <a:bodyPr/>
        <a:lstStyle/>
        <a:p>
          <a:r>
            <a:rPr lang="en-US"/>
            <a:t>- Sole custody → Only CP receives child support.</a:t>
          </a:r>
        </a:p>
      </dgm:t>
    </dgm:pt>
    <dgm:pt modelId="{2CEC6111-9E8C-46CB-A918-C7759E5DD896}" type="parTrans" cxnId="{E5E3941C-8B02-40C4-BDDF-ABA83B9E0363}">
      <dgm:prSet/>
      <dgm:spPr/>
      <dgm:t>
        <a:bodyPr/>
        <a:lstStyle/>
        <a:p>
          <a:endParaRPr lang="en-US"/>
        </a:p>
      </dgm:t>
    </dgm:pt>
    <dgm:pt modelId="{3BAFA250-E4F3-4EE7-8D61-B3E66A55F2DB}" type="sibTrans" cxnId="{E5E3941C-8B02-40C4-BDDF-ABA83B9E0363}">
      <dgm:prSet/>
      <dgm:spPr/>
      <dgm:t>
        <a:bodyPr/>
        <a:lstStyle/>
        <a:p>
          <a:endParaRPr lang="en-US"/>
        </a:p>
      </dgm:t>
    </dgm:pt>
    <dgm:pt modelId="{72FE6D7F-C9BE-492E-920B-4920920F7D74}">
      <dgm:prSet/>
      <dgm:spPr/>
      <dgm:t>
        <a:bodyPr/>
        <a:lstStyle/>
        <a:p>
          <a:r>
            <a:rPr lang="en-US"/>
            <a:t>- If NCP pays daycare for CP’s employment, guidelines do not credit it automatically.</a:t>
          </a:r>
        </a:p>
      </dgm:t>
    </dgm:pt>
    <dgm:pt modelId="{19F4E6F7-9D2D-40CB-B9C0-6E920D080CF3}" type="parTrans" cxnId="{5F138412-80EA-4DD7-AC29-5F5976BE807F}">
      <dgm:prSet/>
      <dgm:spPr/>
      <dgm:t>
        <a:bodyPr/>
        <a:lstStyle/>
        <a:p>
          <a:endParaRPr lang="en-US"/>
        </a:p>
      </dgm:t>
    </dgm:pt>
    <dgm:pt modelId="{6674D2F3-1AB0-4FF5-AD62-707FBC5D53EB}" type="sibTrans" cxnId="{5F138412-80EA-4DD7-AC29-5F5976BE807F}">
      <dgm:prSet/>
      <dgm:spPr/>
      <dgm:t>
        <a:bodyPr/>
        <a:lstStyle/>
        <a:p>
          <a:endParaRPr lang="en-US"/>
        </a:p>
      </dgm:t>
    </dgm:pt>
    <dgm:pt modelId="{9849DAAE-E92B-44CB-B362-0723A9F874AE}">
      <dgm:prSet/>
      <dgm:spPr/>
      <dgm:t>
        <a:bodyPr/>
        <a:lstStyle/>
        <a:p>
          <a:r>
            <a:rPr lang="en-US"/>
            <a:t>- Best practice → Reduce NCP’s obligation by CP’s share of daycare paid by NCP.</a:t>
          </a:r>
        </a:p>
      </dgm:t>
    </dgm:pt>
    <dgm:pt modelId="{611BF8A2-E16E-4D68-93CC-08A45B66F494}" type="parTrans" cxnId="{188CE9FF-BA89-4033-A020-628BA1AD03A3}">
      <dgm:prSet/>
      <dgm:spPr/>
      <dgm:t>
        <a:bodyPr/>
        <a:lstStyle/>
        <a:p>
          <a:endParaRPr lang="en-US"/>
        </a:p>
      </dgm:t>
    </dgm:pt>
    <dgm:pt modelId="{B6FC4700-D3DF-4589-B027-844EF864CE02}" type="sibTrans" cxnId="{188CE9FF-BA89-4033-A020-628BA1AD03A3}">
      <dgm:prSet/>
      <dgm:spPr/>
      <dgm:t>
        <a:bodyPr/>
        <a:lstStyle/>
        <a:p>
          <a:endParaRPr lang="en-US"/>
        </a:p>
      </dgm:t>
    </dgm:pt>
    <dgm:pt modelId="{BA48C2DA-69F7-4848-BF4B-71630E2372AA}" type="pres">
      <dgm:prSet presAssocID="{96B808E0-994A-4E59-8105-32FD45D28A35}" presName="linear" presStyleCnt="0">
        <dgm:presLayoutVars>
          <dgm:animLvl val="lvl"/>
          <dgm:resizeHandles val="exact"/>
        </dgm:presLayoutVars>
      </dgm:prSet>
      <dgm:spPr/>
    </dgm:pt>
    <dgm:pt modelId="{ED81E097-CD74-47E9-8777-B2AB1E326532}" type="pres">
      <dgm:prSet presAssocID="{9C5B2CF9-87A0-42C6-B4B1-68A54C1C86C4}" presName="parentText" presStyleLbl="node1" presStyleIdx="0" presStyleCnt="3">
        <dgm:presLayoutVars>
          <dgm:chMax val="0"/>
          <dgm:bulletEnabled val="1"/>
        </dgm:presLayoutVars>
      </dgm:prSet>
      <dgm:spPr/>
    </dgm:pt>
    <dgm:pt modelId="{CDB37355-36F1-4571-852D-081131FC7076}" type="pres">
      <dgm:prSet presAssocID="{3BAFA250-E4F3-4EE7-8D61-B3E66A55F2DB}" presName="spacer" presStyleCnt="0"/>
      <dgm:spPr/>
    </dgm:pt>
    <dgm:pt modelId="{EA3E7E0A-30FA-4B2C-B458-D12B12245160}" type="pres">
      <dgm:prSet presAssocID="{72FE6D7F-C9BE-492E-920B-4920920F7D74}" presName="parentText" presStyleLbl="node1" presStyleIdx="1" presStyleCnt="3">
        <dgm:presLayoutVars>
          <dgm:chMax val="0"/>
          <dgm:bulletEnabled val="1"/>
        </dgm:presLayoutVars>
      </dgm:prSet>
      <dgm:spPr/>
    </dgm:pt>
    <dgm:pt modelId="{42CDF010-6A3F-47B1-B9EF-71E008183A04}" type="pres">
      <dgm:prSet presAssocID="{6674D2F3-1AB0-4FF5-AD62-707FBC5D53EB}" presName="spacer" presStyleCnt="0"/>
      <dgm:spPr/>
    </dgm:pt>
    <dgm:pt modelId="{1C4898C8-8CBB-4437-B7E5-72D8E7BA98E7}" type="pres">
      <dgm:prSet presAssocID="{9849DAAE-E92B-44CB-B362-0723A9F874AE}" presName="parentText" presStyleLbl="node1" presStyleIdx="2" presStyleCnt="3">
        <dgm:presLayoutVars>
          <dgm:chMax val="0"/>
          <dgm:bulletEnabled val="1"/>
        </dgm:presLayoutVars>
      </dgm:prSet>
      <dgm:spPr/>
    </dgm:pt>
  </dgm:ptLst>
  <dgm:cxnLst>
    <dgm:cxn modelId="{5F138412-80EA-4DD7-AC29-5F5976BE807F}" srcId="{96B808E0-994A-4E59-8105-32FD45D28A35}" destId="{72FE6D7F-C9BE-492E-920B-4920920F7D74}" srcOrd="1" destOrd="0" parTransId="{19F4E6F7-9D2D-40CB-B9C0-6E920D080CF3}" sibTransId="{6674D2F3-1AB0-4FF5-AD62-707FBC5D53EB}"/>
    <dgm:cxn modelId="{E5E3941C-8B02-40C4-BDDF-ABA83B9E0363}" srcId="{96B808E0-994A-4E59-8105-32FD45D28A35}" destId="{9C5B2CF9-87A0-42C6-B4B1-68A54C1C86C4}" srcOrd="0" destOrd="0" parTransId="{2CEC6111-9E8C-46CB-A918-C7759E5DD896}" sibTransId="{3BAFA250-E4F3-4EE7-8D61-B3E66A55F2DB}"/>
    <dgm:cxn modelId="{9A9D8930-E7C3-455C-AA46-F2385EE79F56}" type="presOf" srcId="{9C5B2CF9-87A0-42C6-B4B1-68A54C1C86C4}" destId="{ED81E097-CD74-47E9-8777-B2AB1E326532}" srcOrd="0" destOrd="0" presId="urn:microsoft.com/office/officeart/2005/8/layout/vList2"/>
    <dgm:cxn modelId="{7FAECB9E-7DF2-4657-8095-2C014B98E15B}" type="presOf" srcId="{72FE6D7F-C9BE-492E-920B-4920920F7D74}" destId="{EA3E7E0A-30FA-4B2C-B458-D12B12245160}" srcOrd="0" destOrd="0" presId="urn:microsoft.com/office/officeart/2005/8/layout/vList2"/>
    <dgm:cxn modelId="{07D80FB1-EACF-41D8-9BFE-61BA250DD27F}" type="presOf" srcId="{9849DAAE-E92B-44CB-B362-0723A9F874AE}" destId="{1C4898C8-8CBB-4437-B7E5-72D8E7BA98E7}" srcOrd="0" destOrd="0" presId="urn:microsoft.com/office/officeart/2005/8/layout/vList2"/>
    <dgm:cxn modelId="{913DC2B5-61A3-4AE1-A1C9-A1DC141B759A}" type="presOf" srcId="{96B808E0-994A-4E59-8105-32FD45D28A35}" destId="{BA48C2DA-69F7-4848-BF4B-71630E2372AA}" srcOrd="0" destOrd="0" presId="urn:microsoft.com/office/officeart/2005/8/layout/vList2"/>
    <dgm:cxn modelId="{188CE9FF-BA89-4033-A020-628BA1AD03A3}" srcId="{96B808E0-994A-4E59-8105-32FD45D28A35}" destId="{9849DAAE-E92B-44CB-B362-0723A9F874AE}" srcOrd="2" destOrd="0" parTransId="{611BF8A2-E16E-4D68-93CC-08A45B66F494}" sibTransId="{B6FC4700-D3DF-4589-B027-844EF864CE02}"/>
    <dgm:cxn modelId="{B9DE7EF6-24EB-4043-8008-EDE52C1BC8EE}" type="presParOf" srcId="{BA48C2DA-69F7-4848-BF4B-71630E2372AA}" destId="{ED81E097-CD74-47E9-8777-B2AB1E326532}" srcOrd="0" destOrd="0" presId="urn:microsoft.com/office/officeart/2005/8/layout/vList2"/>
    <dgm:cxn modelId="{2A34D8F2-A306-4387-B578-AFA51922D3DF}" type="presParOf" srcId="{BA48C2DA-69F7-4848-BF4B-71630E2372AA}" destId="{CDB37355-36F1-4571-852D-081131FC7076}" srcOrd="1" destOrd="0" presId="urn:microsoft.com/office/officeart/2005/8/layout/vList2"/>
    <dgm:cxn modelId="{D180BE4B-A203-4B36-B861-6899A90B4342}" type="presParOf" srcId="{BA48C2DA-69F7-4848-BF4B-71630E2372AA}" destId="{EA3E7E0A-30FA-4B2C-B458-D12B12245160}" srcOrd="2" destOrd="0" presId="urn:microsoft.com/office/officeart/2005/8/layout/vList2"/>
    <dgm:cxn modelId="{A09815F0-896A-45F8-AC3D-7D807A4F6299}" type="presParOf" srcId="{BA48C2DA-69F7-4848-BF4B-71630E2372AA}" destId="{42CDF010-6A3F-47B1-B9EF-71E008183A04}" srcOrd="3" destOrd="0" presId="urn:microsoft.com/office/officeart/2005/8/layout/vList2"/>
    <dgm:cxn modelId="{58247CC3-169F-48A4-B0B1-0AC098156665}" type="presParOf" srcId="{BA48C2DA-69F7-4848-BF4B-71630E2372AA}" destId="{1C4898C8-8CBB-4437-B7E5-72D8E7BA98E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0956222-7EB6-40A7-A1CB-D0F5854C542F}"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715A35CB-B2B9-4CBE-A1FF-2A3630A5F5BD}">
      <dgm:prSet/>
      <dgm:spPr/>
      <dgm:t>
        <a:bodyPr/>
        <a:lstStyle/>
        <a:p>
          <a:r>
            <a:rPr lang="en-US" b="1"/>
            <a:t>CP (custodial parent)</a:t>
          </a:r>
          <a:r>
            <a:rPr lang="en-US"/>
            <a:t> monthly gross income = $6,000 (60% of combined income)</a:t>
          </a:r>
        </a:p>
      </dgm:t>
    </dgm:pt>
    <dgm:pt modelId="{706CC73A-D484-42E8-97A2-10F204AD3C17}" type="parTrans" cxnId="{812BB1D4-B165-4DF1-B2FB-258212782DE8}">
      <dgm:prSet/>
      <dgm:spPr/>
      <dgm:t>
        <a:bodyPr/>
        <a:lstStyle/>
        <a:p>
          <a:endParaRPr lang="en-US"/>
        </a:p>
      </dgm:t>
    </dgm:pt>
    <dgm:pt modelId="{660C6C99-8C11-4A52-9491-697223126120}" type="sibTrans" cxnId="{812BB1D4-B165-4DF1-B2FB-258212782DE8}">
      <dgm:prSet/>
      <dgm:spPr/>
      <dgm:t>
        <a:bodyPr/>
        <a:lstStyle/>
        <a:p>
          <a:endParaRPr lang="en-US"/>
        </a:p>
      </dgm:t>
    </dgm:pt>
    <dgm:pt modelId="{29C9A7E9-14EA-4B24-97E8-3B22173447DE}">
      <dgm:prSet/>
      <dgm:spPr/>
      <dgm:t>
        <a:bodyPr/>
        <a:lstStyle/>
        <a:p>
          <a:r>
            <a:rPr lang="en-US" b="1"/>
            <a:t>NCP (noncustodial parent)</a:t>
          </a:r>
          <a:r>
            <a:rPr lang="en-US"/>
            <a:t> monthly gross income = $4,000 (40% of combined income)</a:t>
          </a:r>
        </a:p>
      </dgm:t>
    </dgm:pt>
    <dgm:pt modelId="{DAC3D117-6B9B-4EE5-8F7B-F628E8220BF2}" type="parTrans" cxnId="{0B3A1BAA-8688-4897-AB85-03C77A197BFF}">
      <dgm:prSet/>
      <dgm:spPr/>
      <dgm:t>
        <a:bodyPr/>
        <a:lstStyle/>
        <a:p>
          <a:endParaRPr lang="en-US"/>
        </a:p>
      </dgm:t>
    </dgm:pt>
    <dgm:pt modelId="{0EC1FDA9-BD79-46AF-9540-E3BA290875A5}" type="sibTrans" cxnId="{0B3A1BAA-8688-4897-AB85-03C77A197BFF}">
      <dgm:prSet/>
      <dgm:spPr/>
      <dgm:t>
        <a:bodyPr/>
        <a:lstStyle/>
        <a:p>
          <a:endParaRPr lang="en-US"/>
        </a:p>
      </dgm:t>
    </dgm:pt>
    <dgm:pt modelId="{9D5604BA-5B82-4BFD-A115-FFB5B4AB6706}">
      <dgm:prSet/>
      <dgm:spPr/>
      <dgm:t>
        <a:bodyPr/>
        <a:lstStyle/>
        <a:p>
          <a:r>
            <a:rPr lang="en-US" b="1"/>
            <a:t>Combined gross income = $10,000/month</a:t>
          </a:r>
          <a:endParaRPr lang="en-US"/>
        </a:p>
      </dgm:t>
    </dgm:pt>
    <dgm:pt modelId="{95D8DF22-56EC-4D8D-9251-627E43BF27B5}" type="parTrans" cxnId="{BE5F7DFE-E88F-46DE-83C1-391B35C62D18}">
      <dgm:prSet/>
      <dgm:spPr/>
      <dgm:t>
        <a:bodyPr/>
        <a:lstStyle/>
        <a:p>
          <a:endParaRPr lang="en-US"/>
        </a:p>
      </dgm:t>
    </dgm:pt>
    <dgm:pt modelId="{D75FCBCD-DB5C-4607-9443-50626854D080}" type="sibTrans" cxnId="{BE5F7DFE-E88F-46DE-83C1-391B35C62D18}">
      <dgm:prSet/>
      <dgm:spPr/>
      <dgm:t>
        <a:bodyPr/>
        <a:lstStyle/>
        <a:p>
          <a:endParaRPr lang="en-US"/>
        </a:p>
      </dgm:t>
    </dgm:pt>
    <dgm:pt modelId="{A0F8100A-EA01-4F4F-AD66-BDE721FD1DB1}">
      <dgm:prSet/>
      <dgm:spPr/>
      <dgm:t>
        <a:bodyPr/>
        <a:lstStyle/>
        <a:p>
          <a:r>
            <a:rPr lang="en-US" b="1"/>
            <a:t>Basic Monthly Child Support Obligation (BMCSO)</a:t>
          </a:r>
          <a:r>
            <a:rPr lang="en-US"/>
            <a:t> = </a:t>
          </a:r>
          <a:r>
            <a:rPr lang="en-US" b="1"/>
            <a:t>$1,054</a:t>
          </a:r>
          <a:endParaRPr lang="en-US"/>
        </a:p>
      </dgm:t>
    </dgm:pt>
    <dgm:pt modelId="{C43978E3-B0CD-4B45-A160-A30A807FCEF8}" type="parTrans" cxnId="{A9603774-1D18-4744-A2D3-C6AF7748CC89}">
      <dgm:prSet/>
      <dgm:spPr/>
      <dgm:t>
        <a:bodyPr/>
        <a:lstStyle/>
        <a:p>
          <a:endParaRPr lang="en-US"/>
        </a:p>
      </dgm:t>
    </dgm:pt>
    <dgm:pt modelId="{C6593BB9-F6F1-4B31-B8A2-D41D331277B4}" type="sibTrans" cxnId="{A9603774-1D18-4744-A2D3-C6AF7748CC89}">
      <dgm:prSet/>
      <dgm:spPr/>
      <dgm:t>
        <a:bodyPr/>
        <a:lstStyle/>
        <a:p>
          <a:endParaRPr lang="en-US"/>
        </a:p>
      </dgm:t>
    </dgm:pt>
    <dgm:pt modelId="{6E8F9E3D-57CF-4B80-98DB-FBC652B268A3}">
      <dgm:prSet/>
      <dgm:spPr/>
      <dgm:t>
        <a:bodyPr/>
        <a:lstStyle/>
        <a:p>
          <a:r>
            <a:rPr lang="en-US" b="1" dirty="0"/>
            <a:t>Daycare cost paid by NCP</a:t>
          </a:r>
          <a:r>
            <a:rPr lang="en-US" dirty="0"/>
            <a:t> = </a:t>
          </a:r>
          <a:r>
            <a:rPr lang="en-US" b="1" dirty="0"/>
            <a:t>$500/month</a:t>
          </a:r>
          <a:r>
            <a:rPr lang="en-US" dirty="0"/>
            <a:t> (licensed, work-related)</a:t>
          </a:r>
        </a:p>
      </dgm:t>
    </dgm:pt>
    <dgm:pt modelId="{F24D7EFA-83B9-4278-8929-1CF2C842C27F}" type="parTrans" cxnId="{F509505B-9AB8-47D3-A04E-3F95F9A2D341}">
      <dgm:prSet/>
      <dgm:spPr/>
      <dgm:t>
        <a:bodyPr/>
        <a:lstStyle/>
        <a:p>
          <a:endParaRPr lang="en-US"/>
        </a:p>
      </dgm:t>
    </dgm:pt>
    <dgm:pt modelId="{583B51A8-0E0C-4EF6-B693-56781ED711D0}" type="sibTrans" cxnId="{F509505B-9AB8-47D3-A04E-3F95F9A2D341}">
      <dgm:prSet/>
      <dgm:spPr/>
      <dgm:t>
        <a:bodyPr/>
        <a:lstStyle/>
        <a:p>
          <a:endParaRPr lang="en-US"/>
        </a:p>
      </dgm:t>
    </dgm:pt>
    <dgm:pt modelId="{7D364D34-622E-401D-8797-9C5163A5A688}" type="pres">
      <dgm:prSet presAssocID="{C0956222-7EB6-40A7-A1CB-D0F5854C542F}" presName="vert0" presStyleCnt="0">
        <dgm:presLayoutVars>
          <dgm:dir/>
          <dgm:animOne val="branch"/>
          <dgm:animLvl val="lvl"/>
        </dgm:presLayoutVars>
      </dgm:prSet>
      <dgm:spPr/>
    </dgm:pt>
    <dgm:pt modelId="{B951E866-F2E2-4DA2-8BCD-BB547025CDDC}" type="pres">
      <dgm:prSet presAssocID="{715A35CB-B2B9-4CBE-A1FF-2A3630A5F5BD}" presName="thickLine" presStyleLbl="alignNode1" presStyleIdx="0" presStyleCnt="5"/>
      <dgm:spPr/>
    </dgm:pt>
    <dgm:pt modelId="{E143FFD0-B734-404A-950B-811E637CBBBD}" type="pres">
      <dgm:prSet presAssocID="{715A35CB-B2B9-4CBE-A1FF-2A3630A5F5BD}" presName="horz1" presStyleCnt="0"/>
      <dgm:spPr/>
    </dgm:pt>
    <dgm:pt modelId="{167CB78F-3006-475F-B958-902E0433E289}" type="pres">
      <dgm:prSet presAssocID="{715A35CB-B2B9-4CBE-A1FF-2A3630A5F5BD}" presName="tx1" presStyleLbl="revTx" presStyleIdx="0" presStyleCnt="5"/>
      <dgm:spPr/>
    </dgm:pt>
    <dgm:pt modelId="{0DD0D96A-0582-41BD-98E8-DC45B06D0D1B}" type="pres">
      <dgm:prSet presAssocID="{715A35CB-B2B9-4CBE-A1FF-2A3630A5F5BD}" presName="vert1" presStyleCnt="0"/>
      <dgm:spPr/>
    </dgm:pt>
    <dgm:pt modelId="{13F7AAFE-208B-4848-BC61-DA42139A59DF}" type="pres">
      <dgm:prSet presAssocID="{29C9A7E9-14EA-4B24-97E8-3B22173447DE}" presName="thickLine" presStyleLbl="alignNode1" presStyleIdx="1" presStyleCnt="5"/>
      <dgm:spPr/>
    </dgm:pt>
    <dgm:pt modelId="{1DA7E178-4DED-4F97-B7E2-1FFCDB53C1DF}" type="pres">
      <dgm:prSet presAssocID="{29C9A7E9-14EA-4B24-97E8-3B22173447DE}" presName="horz1" presStyleCnt="0"/>
      <dgm:spPr/>
    </dgm:pt>
    <dgm:pt modelId="{26CDF018-0238-4BD1-8C20-6349DDAB19A5}" type="pres">
      <dgm:prSet presAssocID="{29C9A7E9-14EA-4B24-97E8-3B22173447DE}" presName="tx1" presStyleLbl="revTx" presStyleIdx="1" presStyleCnt="5"/>
      <dgm:spPr/>
    </dgm:pt>
    <dgm:pt modelId="{E726EDEC-67F9-4F04-B4C4-28FA7D8FD45A}" type="pres">
      <dgm:prSet presAssocID="{29C9A7E9-14EA-4B24-97E8-3B22173447DE}" presName="vert1" presStyleCnt="0"/>
      <dgm:spPr/>
    </dgm:pt>
    <dgm:pt modelId="{BA71F5C8-F6C3-4085-AFA8-2A7D33BA09C7}" type="pres">
      <dgm:prSet presAssocID="{9D5604BA-5B82-4BFD-A115-FFB5B4AB6706}" presName="thickLine" presStyleLbl="alignNode1" presStyleIdx="2" presStyleCnt="5"/>
      <dgm:spPr/>
    </dgm:pt>
    <dgm:pt modelId="{E2E0D37C-CE71-4FAB-A7F7-3A4FF5034F9E}" type="pres">
      <dgm:prSet presAssocID="{9D5604BA-5B82-4BFD-A115-FFB5B4AB6706}" presName="horz1" presStyleCnt="0"/>
      <dgm:spPr/>
    </dgm:pt>
    <dgm:pt modelId="{A9D5AFA0-C3EB-4FE8-950D-0EFD70D776A9}" type="pres">
      <dgm:prSet presAssocID="{9D5604BA-5B82-4BFD-A115-FFB5B4AB6706}" presName="tx1" presStyleLbl="revTx" presStyleIdx="2" presStyleCnt="5"/>
      <dgm:spPr/>
    </dgm:pt>
    <dgm:pt modelId="{5AA7906E-6AAD-4A5C-8E7E-D58CC2139526}" type="pres">
      <dgm:prSet presAssocID="{9D5604BA-5B82-4BFD-A115-FFB5B4AB6706}" presName="vert1" presStyleCnt="0"/>
      <dgm:spPr/>
    </dgm:pt>
    <dgm:pt modelId="{827BE0B6-BC6C-4F02-9570-C368547A506F}" type="pres">
      <dgm:prSet presAssocID="{A0F8100A-EA01-4F4F-AD66-BDE721FD1DB1}" presName="thickLine" presStyleLbl="alignNode1" presStyleIdx="3" presStyleCnt="5"/>
      <dgm:spPr/>
    </dgm:pt>
    <dgm:pt modelId="{36DF5EEA-AEF2-4785-8D44-111394A58CC4}" type="pres">
      <dgm:prSet presAssocID="{A0F8100A-EA01-4F4F-AD66-BDE721FD1DB1}" presName="horz1" presStyleCnt="0"/>
      <dgm:spPr/>
    </dgm:pt>
    <dgm:pt modelId="{625A54D3-3F98-4C9E-AD0D-A038347709B8}" type="pres">
      <dgm:prSet presAssocID="{A0F8100A-EA01-4F4F-AD66-BDE721FD1DB1}" presName="tx1" presStyleLbl="revTx" presStyleIdx="3" presStyleCnt="5"/>
      <dgm:spPr/>
    </dgm:pt>
    <dgm:pt modelId="{AAC7665A-698F-4950-964C-815E9E4554E7}" type="pres">
      <dgm:prSet presAssocID="{A0F8100A-EA01-4F4F-AD66-BDE721FD1DB1}" presName="vert1" presStyleCnt="0"/>
      <dgm:spPr/>
    </dgm:pt>
    <dgm:pt modelId="{30E8B4D1-A02A-4791-910C-66673A058879}" type="pres">
      <dgm:prSet presAssocID="{6E8F9E3D-57CF-4B80-98DB-FBC652B268A3}" presName="thickLine" presStyleLbl="alignNode1" presStyleIdx="4" presStyleCnt="5"/>
      <dgm:spPr/>
    </dgm:pt>
    <dgm:pt modelId="{D6C63D08-57F8-4F1C-B09E-DDD294F6D920}" type="pres">
      <dgm:prSet presAssocID="{6E8F9E3D-57CF-4B80-98DB-FBC652B268A3}" presName="horz1" presStyleCnt="0"/>
      <dgm:spPr/>
    </dgm:pt>
    <dgm:pt modelId="{61DDB796-807E-4695-84FC-494E66FD047D}" type="pres">
      <dgm:prSet presAssocID="{6E8F9E3D-57CF-4B80-98DB-FBC652B268A3}" presName="tx1" presStyleLbl="revTx" presStyleIdx="4" presStyleCnt="5"/>
      <dgm:spPr/>
    </dgm:pt>
    <dgm:pt modelId="{14B003B3-C351-4648-BC3F-FA3BEE0448A2}" type="pres">
      <dgm:prSet presAssocID="{6E8F9E3D-57CF-4B80-98DB-FBC652B268A3}" presName="vert1" presStyleCnt="0"/>
      <dgm:spPr/>
    </dgm:pt>
  </dgm:ptLst>
  <dgm:cxnLst>
    <dgm:cxn modelId="{B32E9D0D-6A40-4492-A574-CF8BABAFEDE3}" type="presOf" srcId="{6E8F9E3D-57CF-4B80-98DB-FBC652B268A3}" destId="{61DDB796-807E-4695-84FC-494E66FD047D}" srcOrd="0" destOrd="0" presId="urn:microsoft.com/office/officeart/2008/layout/LinedList"/>
    <dgm:cxn modelId="{62086C12-7DE9-4359-A878-8CCFB7704797}" type="presOf" srcId="{9D5604BA-5B82-4BFD-A115-FFB5B4AB6706}" destId="{A9D5AFA0-C3EB-4FE8-950D-0EFD70D776A9}" srcOrd="0" destOrd="0" presId="urn:microsoft.com/office/officeart/2008/layout/LinedList"/>
    <dgm:cxn modelId="{3E779820-9F44-4A0D-B141-B65822394E06}" type="presOf" srcId="{715A35CB-B2B9-4CBE-A1FF-2A3630A5F5BD}" destId="{167CB78F-3006-475F-B958-902E0433E289}" srcOrd="0" destOrd="0" presId="urn:microsoft.com/office/officeart/2008/layout/LinedList"/>
    <dgm:cxn modelId="{F509505B-9AB8-47D3-A04E-3F95F9A2D341}" srcId="{C0956222-7EB6-40A7-A1CB-D0F5854C542F}" destId="{6E8F9E3D-57CF-4B80-98DB-FBC652B268A3}" srcOrd="4" destOrd="0" parTransId="{F24D7EFA-83B9-4278-8929-1CF2C842C27F}" sibTransId="{583B51A8-0E0C-4EF6-B693-56781ED711D0}"/>
    <dgm:cxn modelId="{C291A55F-189A-40B8-8D98-04425C35C94A}" type="presOf" srcId="{29C9A7E9-14EA-4B24-97E8-3B22173447DE}" destId="{26CDF018-0238-4BD1-8C20-6349DDAB19A5}" srcOrd="0" destOrd="0" presId="urn:microsoft.com/office/officeart/2008/layout/LinedList"/>
    <dgm:cxn modelId="{D50FD250-BCD7-4C87-A8CE-F478093A12BC}" type="presOf" srcId="{C0956222-7EB6-40A7-A1CB-D0F5854C542F}" destId="{7D364D34-622E-401D-8797-9C5163A5A688}" srcOrd="0" destOrd="0" presId="urn:microsoft.com/office/officeart/2008/layout/LinedList"/>
    <dgm:cxn modelId="{A9603774-1D18-4744-A2D3-C6AF7748CC89}" srcId="{C0956222-7EB6-40A7-A1CB-D0F5854C542F}" destId="{A0F8100A-EA01-4F4F-AD66-BDE721FD1DB1}" srcOrd="3" destOrd="0" parTransId="{C43978E3-B0CD-4B45-A160-A30A807FCEF8}" sibTransId="{C6593BB9-F6F1-4B31-B8A2-D41D331277B4}"/>
    <dgm:cxn modelId="{458A7157-3FDC-4D5C-A23D-872AC4953BD4}" type="presOf" srcId="{A0F8100A-EA01-4F4F-AD66-BDE721FD1DB1}" destId="{625A54D3-3F98-4C9E-AD0D-A038347709B8}" srcOrd="0" destOrd="0" presId="urn:microsoft.com/office/officeart/2008/layout/LinedList"/>
    <dgm:cxn modelId="{0B3A1BAA-8688-4897-AB85-03C77A197BFF}" srcId="{C0956222-7EB6-40A7-A1CB-D0F5854C542F}" destId="{29C9A7E9-14EA-4B24-97E8-3B22173447DE}" srcOrd="1" destOrd="0" parTransId="{DAC3D117-6B9B-4EE5-8F7B-F628E8220BF2}" sibTransId="{0EC1FDA9-BD79-46AF-9540-E3BA290875A5}"/>
    <dgm:cxn modelId="{812BB1D4-B165-4DF1-B2FB-258212782DE8}" srcId="{C0956222-7EB6-40A7-A1CB-D0F5854C542F}" destId="{715A35CB-B2B9-4CBE-A1FF-2A3630A5F5BD}" srcOrd="0" destOrd="0" parTransId="{706CC73A-D484-42E8-97A2-10F204AD3C17}" sibTransId="{660C6C99-8C11-4A52-9491-697223126120}"/>
    <dgm:cxn modelId="{BE5F7DFE-E88F-46DE-83C1-391B35C62D18}" srcId="{C0956222-7EB6-40A7-A1CB-D0F5854C542F}" destId="{9D5604BA-5B82-4BFD-A115-FFB5B4AB6706}" srcOrd="2" destOrd="0" parTransId="{95D8DF22-56EC-4D8D-9251-627E43BF27B5}" sibTransId="{D75FCBCD-DB5C-4607-9443-50626854D080}"/>
    <dgm:cxn modelId="{0005EFF7-9981-4FF2-805C-DBA13623F976}" type="presParOf" srcId="{7D364D34-622E-401D-8797-9C5163A5A688}" destId="{B951E866-F2E2-4DA2-8BCD-BB547025CDDC}" srcOrd="0" destOrd="0" presId="urn:microsoft.com/office/officeart/2008/layout/LinedList"/>
    <dgm:cxn modelId="{235C646C-5A3B-49F4-83D8-77C36DAEADB7}" type="presParOf" srcId="{7D364D34-622E-401D-8797-9C5163A5A688}" destId="{E143FFD0-B734-404A-950B-811E637CBBBD}" srcOrd="1" destOrd="0" presId="urn:microsoft.com/office/officeart/2008/layout/LinedList"/>
    <dgm:cxn modelId="{1BC88354-7AB5-4A27-B0ED-775558C8875D}" type="presParOf" srcId="{E143FFD0-B734-404A-950B-811E637CBBBD}" destId="{167CB78F-3006-475F-B958-902E0433E289}" srcOrd="0" destOrd="0" presId="urn:microsoft.com/office/officeart/2008/layout/LinedList"/>
    <dgm:cxn modelId="{300A66F6-5A8F-4C83-844C-806BA0ED6C68}" type="presParOf" srcId="{E143FFD0-B734-404A-950B-811E637CBBBD}" destId="{0DD0D96A-0582-41BD-98E8-DC45B06D0D1B}" srcOrd="1" destOrd="0" presId="urn:microsoft.com/office/officeart/2008/layout/LinedList"/>
    <dgm:cxn modelId="{9696499F-5CC9-4FA0-8DEA-4D264304C13B}" type="presParOf" srcId="{7D364D34-622E-401D-8797-9C5163A5A688}" destId="{13F7AAFE-208B-4848-BC61-DA42139A59DF}" srcOrd="2" destOrd="0" presId="urn:microsoft.com/office/officeart/2008/layout/LinedList"/>
    <dgm:cxn modelId="{F9C8EF07-D283-4399-96CE-C3DE7A2E9F10}" type="presParOf" srcId="{7D364D34-622E-401D-8797-9C5163A5A688}" destId="{1DA7E178-4DED-4F97-B7E2-1FFCDB53C1DF}" srcOrd="3" destOrd="0" presId="urn:microsoft.com/office/officeart/2008/layout/LinedList"/>
    <dgm:cxn modelId="{17AB56DF-7CCD-48E4-821D-B341EC9A178E}" type="presParOf" srcId="{1DA7E178-4DED-4F97-B7E2-1FFCDB53C1DF}" destId="{26CDF018-0238-4BD1-8C20-6349DDAB19A5}" srcOrd="0" destOrd="0" presId="urn:microsoft.com/office/officeart/2008/layout/LinedList"/>
    <dgm:cxn modelId="{0465BED6-4A3A-4C91-A97D-7F31B3D34A3F}" type="presParOf" srcId="{1DA7E178-4DED-4F97-B7E2-1FFCDB53C1DF}" destId="{E726EDEC-67F9-4F04-B4C4-28FA7D8FD45A}" srcOrd="1" destOrd="0" presId="urn:microsoft.com/office/officeart/2008/layout/LinedList"/>
    <dgm:cxn modelId="{69382F6F-84D7-478D-A8A4-B05363B8D0C4}" type="presParOf" srcId="{7D364D34-622E-401D-8797-9C5163A5A688}" destId="{BA71F5C8-F6C3-4085-AFA8-2A7D33BA09C7}" srcOrd="4" destOrd="0" presId="urn:microsoft.com/office/officeart/2008/layout/LinedList"/>
    <dgm:cxn modelId="{E5EE7996-8F94-470B-9BE5-DBE4997B24FD}" type="presParOf" srcId="{7D364D34-622E-401D-8797-9C5163A5A688}" destId="{E2E0D37C-CE71-4FAB-A7F7-3A4FF5034F9E}" srcOrd="5" destOrd="0" presId="urn:microsoft.com/office/officeart/2008/layout/LinedList"/>
    <dgm:cxn modelId="{0B755290-77D6-477C-9596-8258D8E9B437}" type="presParOf" srcId="{E2E0D37C-CE71-4FAB-A7F7-3A4FF5034F9E}" destId="{A9D5AFA0-C3EB-4FE8-950D-0EFD70D776A9}" srcOrd="0" destOrd="0" presId="urn:microsoft.com/office/officeart/2008/layout/LinedList"/>
    <dgm:cxn modelId="{1F1A3431-E54F-4554-9D52-BF5AF4820E86}" type="presParOf" srcId="{E2E0D37C-CE71-4FAB-A7F7-3A4FF5034F9E}" destId="{5AA7906E-6AAD-4A5C-8E7E-D58CC2139526}" srcOrd="1" destOrd="0" presId="urn:microsoft.com/office/officeart/2008/layout/LinedList"/>
    <dgm:cxn modelId="{A60BEA18-57A7-4F1F-A9CA-56EF4A33DC66}" type="presParOf" srcId="{7D364D34-622E-401D-8797-9C5163A5A688}" destId="{827BE0B6-BC6C-4F02-9570-C368547A506F}" srcOrd="6" destOrd="0" presId="urn:microsoft.com/office/officeart/2008/layout/LinedList"/>
    <dgm:cxn modelId="{D3D38ED5-8ED5-42EC-AE5F-8BEE2F4B0972}" type="presParOf" srcId="{7D364D34-622E-401D-8797-9C5163A5A688}" destId="{36DF5EEA-AEF2-4785-8D44-111394A58CC4}" srcOrd="7" destOrd="0" presId="urn:microsoft.com/office/officeart/2008/layout/LinedList"/>
    <dgm:cxn modelId="{1D2BA546-25ED-473E-9556-BD1433B70FFF}" type="presParOf" srcId="{36DF5EEA-AEF2-4785-8D44-111394A58CC4}" destId="{625A54D3-3F98-4C9E-AD0D-A038347709B8}" srcOrd="0" destOrd="0" presId="urn:microsoft.com/office/officeart/2008/layout/LinedList"/>
    <dgm:cxn modelId="{2BE76AF6-63F4-494D-B5A2-0907FE5E312F}" type="presParOf" srcId="{36DF5EEA-AEF2-4785-8D44-111394A58CC4}" destId="{AAC7665A-698F-4950-964C-815E9E4554E7}" srcOrd="1" destOrd="0" presId="urn:microsoft.com/office/officeart/2008/layout/LinedList"/>
    <dgm:cxn modelId="{A067DA26-C51D-4A65-B7EF-F45252888906}" type="presParOf" srcId="{7D364D34-622E-401D-8797-9C5163A5A688}" destId="{30E8B4D1-A02A-4791-910C-66673A058879}" srcOrd="8" destOrd="0" presId="urn:microsoft.com/office/officeart/2008/layout/LinedList"/>
    <dgm:cxn modelId="{166F0C72-A2EF-4EEB-AF78-EE9FA9DBE2BF}" type="presParOf" srcId="{7D364D34-622E-401D-8797-9C5163A5A688}" destId="{D6C63D08-57F8-4F1C-B09E-DDD294F6D920}" srcOrd="9" destOrd="0" presId="urn:microsoft.com/office/officeart/2008/layout/LinedList"/>
    <dgm:cxn modelId="{3A550090-170E-4DB3-B85B-B10176F9990B}" type="presParOf" srcId="{D6C63D08-57F8-4F1C-B09E-DDD294F6D920}" destId="{61DDB796-807E-4695-84FC-494E66FD047D}" srcOrd="0" destOrd="0" presId="urn:microsoft.com/office/officeart/2008/layout/LinedList"/>
    <dgm:cxn modelId="{36E2D725-FC71-47FD-AAA5-2828522A4F95}" type="presParOf" srcId="{D6C63D08-57F8-4F1C-B09E-DDD294F6D920}" destId="{14B003B3-C351-4648-BC3F-FA3BEE0448A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5D6C5D3-D674-4995-B57A-BCAF0DE633AC}"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D93E93A4-398F-4A4F-A8F9-0C52395C9A93}">
      <dgm:prSet/>
      <dgm:spPr/>
      <dgm:t>
        <a:bodyPr/>
        <a:lstStyle/>
        <a:p>
          <a:r>
            <a:rPr lang="en-US" b="1"/>
            <a:t>Step-by-Step Calculation:</a:t>
          </a:r>
          <a:endParaRPr lang="en-US"/>
        </a:p>
      </dgm:t>
    </dgm:pt>
    <dgm:pt modelId="{A15F6C1A-000F-4916-8A75-10F2982E415F}" type="parTrans" cxnId="{370278C4-0404-4386-9BC1-8DA9B2E0CEA0}">
      <dgm:prSet/>
      <dgm:spPr/>
      <dgm:t>
        <a:bodyPr/>
        <a:lstStyle/>
        <a:p>
          <a:endParaRPr lang="en-US"/>
        </a:p>
      </dgm:t>
    </dgm:pt>
    <dgm:pt modelId="{6465BCA2-87ED-4F7A-8F86-DF40651FBA45}" type="sibTrans" cxnId="{370278C4-0404-4386-9BC1-8DA9B2E0CEA0}">
      <dgm:prSet/>
      <dgm:spPr/>
      <dgm:t>
        <a:bodyPr/>
        <a:lstStyle/>
        <a:p>
          <a:endParaRPr lang="en-US"/>
        </a:p>
      </dgm:t>
    </dgm:pt>
    <dgm:pt modelId="{C326209B-2D22-4120-9F14-06F1AC403993}">
      <dgm:prSet/>
      <dgm:spPr/>
      <dgm:t>
        <a:bodyPr/>
        <a:lstStyle/>
        <a:p>
          <a:r>
            <a:rPr lang="en-US" b="1"/>
            <a:t>1️⃣ Total Child Support Obligation:</a:t>
          </a:r>
          <a:endParaRPr lang="en-US"/>
        </a:p>
      </dgm:t>
    </dgm:pt>
    <dgm:pt modelId="{148B4E4E-CC76-4D2D-BFFC-8657DDC64AFD}" type="parTrans" cxnId="{7170188E-8F46-4597-871E-AB21E5C8D05A}">
      <dgm:prSet/>
      <dgm:spPr/>
      <dgm:t>
        <a:bodyPr/>
        <a:lstStyle/>
        <a:p>
          <a:endParaRPr lang="en-US"/>
        </a:p>
      </dgm:t>
    </dgm:pt>
    <dgm:pt modelId="{202670FC-50C8-4B3E-B06C-68A2CF9225ED}" type="sibTrans" cxnId="{7170188E-8F46-4597-871E-AB21E5C8D05A}">
      <dgm:prSet/>
      <dgm:spPr/>
      <dgm:t>
        <a:bodyPr/>
        <a:lstStyle/>
        <a:p>
          <a:endParaRPr lang="en-US"/>
        </a:p>
      </dgm:t>
    </dgm:pt>
    <dgm:pt modelId="{18104920-1C9F-41BB-BFD2-8E6EC2CB9B7E}">
      <dgm:prSet/>
      <dgm:spPr/>
      <dgm:t>
        <a:bodyPr/>
        <a:lstStyle/>
        <a:p>
          <a:r>
            <a:rPr lang="en-US"/>
            <a:t>BMCSO = $1,054</a:t>
          </a:r>
        </a:p>
      </dgm:t>
    </dgm:pt>
    <dgm:pt modelId="{4EE59F09-AA3D-4540-8B7B-36290E67EE4D}" type="parTrans" cxnId="{981E6CDB-612C-4D6D-9D14-C07428F03077}">
      <dgm:prSet/>
      <dgm:spPr/>
      <dgm:t>
        <a:bodyPr/>
        <a:lstStyle/>
        <a:p>
          <a:endParaRPr lang="en-US"/>
        </a:p>
      </dgm:t>
    </dgm:pt>
    <dgm:pt modelId="{1D2AAF88-2FFA-4E1D-9207-D472EFB3B5C9}" type="sibTrans" cxnId="{981E6CDB-612C-4D6D-9D14-C07428F03077}">
      <dgm:prSet/>
      <dgm:spPr/>
      <dgm:t>
        <a:bodyPr/>
        <a:lstStyle/>
        <a:p>
          <a:endParaRPr lang="en-US"/>
        </a:p>
      </dgm:t>
    </dgm:pt>
    <dgm:pt modelId="{629EB227-FCB9-4010-8496-1F4AF1E8CF0C}">
      <dgm:prSet/>
      <dgm:spPr/>
      <dgm:t>
        <a:bodyPr/>
        <a:lstStyle/>
        <a:p>
          <a:r>
            <a:rPr lang="en-US" b="1" dirty="0"/>
            <a:t>Total = $1,054</a:t>
          </a:r>
          <a:endParaRPr lang="en-US" dirty="0"/>
        </a:p>
      </dgm:t>
    </dgm:pt>
    <dgm:pt modelId="{79657478-D838-4E27-9EB8-59F902B31A80}" type="parTrans" cxnId="{B8722D3C-E306-4DA1-BF02-30FF41F4F09E}">
      <dgm:prSet/>
      <dgm:spPr/>
      <dgm:t>
        <a:bodyPr/>
        <a:lstStyle/>
        <a:p>
          <a:endParaRPr lang="en-US"/>
        </a:p>
      </dgm:t>
    </dgm:pt>
    <dgm:pt modelId="{B0AE2FE7-9FEB-45B1-AB7B-69BDE2E6D74E}" type="sibTrans" cxnId="{B8722D3C-E306-4DA1-BF02-30FF41F4F09E}">
      <dgm:prSet/>
      <dgm:spPr/>
      <dgm:t>
        <a:bodyPr/>
        <a:lstStyle/>
        <a:p>
          <a:endParaRPr lang="en-US"/>
        </a:p>
      </dgm:t>
    </dgm:pt>
    <dgm:pt modelId="{FFE17E87-5E4B-44A9-B11F-BE7DC3756565}">
      <dgm:prSet/>
      <dgm:spPr/>
      <dgm:t>
        <a:bodyPr/>
        <a:lstStyle/>
        <a:p>
          <a:r>
            <a:rPr lang="en-US" b="1"/>
            <a:t>2️⃣ Allocation Based on Income Shares:</a:t>
          </a:r>
          <a:endParaRPr lang="en-US"/>
        </a:p>
      </dgm:t>
    </dgm:pt>
    <dgm:pt modelId="{04FDBC70-992C-4588-B9B0-E09189451193}" type="parTrans" cxnId="{5B2C2870-1E3D-4468-B361-C057A41F10A0}">
      <dgm:prSet/>
      <dgm:spPr/>
      <dgm:t>
        <a:bodyPr/>
        <a:lstStyle/>
        <a:p>
          <a:endParaRPr lang="en-US"/>
        </a:p>
      </dgm:t>
    </dgm:pt>
    <dgm:pt modelId="{EAFC3051-9E60-42C8-A9E7-4279DB59B774}" type="sibTrans" cxnId="{5B2C2870-1E3D-4468-B361-C057A41F10A0}">
      <dgm:prSet/>
      <dgm:spPr/>
      <dgm:t>
        <a:bodyPr/>
        <a:lstStyle/>
        <a:p>
          <a:endParaRPr lang="en-US"/>
        </a:p>
      </dgm:t>
    </dgm:pt>
    <dgm:pt modelId="{B8F58E7C-81A9-4667-B090-6B852E62BC47}">
      <dgm:prSet/>
      <dgm:spPr/>
      <dgm:t>
        <a:bodyPr/>
        <a:lstStyle/>
        <a:p>
          <a:r>
            <a:rPr lang="en-US" dirty="0"/>
            <a:t>CP’s share (60%) → $632.40</a:t>
          </a:r>
        </a:p>
      </dgm:t>
    </dgm:pt>
    <dgm:pt modelId="{101EEBAE-0D1F-4334-AFAB-644A5430E815}" type="parTrans" cxnId="{9FAA1855-3B9B-49A2-8202-EE16B0F6FB82}">
      <dgm:prSet/>
      <dgm:spPr/>
      <dgm:t>
        <a:bodyPr/>
        <a:lstStyle/>
        <a:p>
          <a:endParaRPr lang="en-US"/>
        </a:p>
      </dgm:t>
    </dgm:pt>
    <dgm:pt modelId="{B615C88D-5BAB-4939-9815-585E631D2EB2}" type="sibTrans" cxnId="{9FAA1855-3B9B-49A2-8202-EE16B0F6FB82}">
      <dgm:prSet/>
      <dgm:spPr/>
      <dgm:t>
        <a:bodyPr/>
        <a:lstStyle/>
        <a:p>
          <a:endParaRPr lang="en-US"/>
        </a:p>
      </dgm:t>
    </dgm:pt>
    <dgm:pt modelId="{344E717B-6780-4972-855C-3AAA591126DC}">
      <dgm:prSet/>
      <dgm:spPr/>
      <dgm:t>
        <a:bodyPr/>
        <a:lstStyle/>
        <a:p>
          <a:r>
            <a:rPr lang="en-US" dirty="0"/>
            <a:t>NCP’s share (40%) → $421.60</a:t>
          </a:r>
        </a:p>
      </dgm:t>
    </dgm:pt>
    <dgm:pt modelId="{C88F78E7-52FA-4F68-9E6B-48A5B0B7EF9C}" type="parTrans" cxnId="{1061E6B4-5A2C-4974-86B4-2562A87FA6CE}">
      <dgm:prSet/>
      <dgm:spPr/>
      <dgm:t>
        <a:bodyPr/>
        <a:lstStyle/>
        <a:p>
          <a:endParaRPr lang="en-US"/>
        </a:p>
      </dgm:t>
    </dgm:pt>
    <dgm:pt modelId="{D09F8A45-2DF8-4FCD-9228-D97529C34F50}" type="sibTrans" cxnId="{1061E6B4-5A2C-4974-86B4-2562A87FA6CE}">
      <dgm:prSet/>
      <dgm:spPr/>
      <dgm:t>
        <a:bodyPr/>
        <a:lstStyle/>
        <a:p>
          <a:endParaRPr lang="en-US"/>
        </a:p>
      </dgm:t>
    </dgm:pt>
    <dgm:pt modelId="{CECDAE10-82F9-418D-BA62-180D0E9C5EC3}">
      <dgm:prSet/>
      <dgm:spPr/>
      <dgm:t>
        <a:bodyPr/>
        <a:lstStyle/>
        <a:p>
          <a:r>
            <a:rPr lang="en-US" dirty="0"/>
            <a:t>Daycare = $500</a:t>
          </a:r>
        </a:p>
      </dgm:t>
    </dgm:pt>
    <dgm:pt modelId="{D77249E9-DA3F-450D-9876-3DFC387BFAA6}" type="parTrans" cxnId="{4616071E-DA5F-46BB-9545-3E2A2A8ECF2B}">
      <dgm:prSet/>
      <dgm:spPr/>
      <dgm:t>
        <a:bodyPr/>
        <a:lstStyle/>
        <a:p>
          <a:endParaRPr lang="en-US"/>
        </a:p>
      </dgm:t>
    </dgm:pt>
    <dgm:pt modelId="{1D3EAD3C-2988-4F79-9676-637263E56991}" type="sibTrans" cxnId="{4616071E-DA5F-46BB-9545-3E2A2A8ECF2B}">
      <dgm:prSet/>
      <dgm:spPr/>
      <dgm:t>
        <a:bodyPr/>
        <a:lstStyle/>
        <a:p>
          <a:endParaRPr lang="en-US"/>
        </a:p>
      </dgm:t>
    </dgm:pt>
    <dgm:pt modelId="{4EE7DBBD-C486-489F-A0A3-74FAE389B853}">
      <dgm:prSet/>
      <dgm:spPr/>
      <dgm:t>
        <a:bodyPr/>
        <a:lstStyle/>
        <a:p>
          <a:r>
            <a:rPr lang="en-US" dirty="0"/>
            <a:t>$500 * 60% CP’s Income Share = $300</a:t>
          </a:r>
        </a:p>
        <a:p>
          <a:r>
            <a:rPr lang="en-US" dirty="0"/>
            <a:t>NCP’s adjusted Obligation: $121.60  ($421.60 - $300)</a:t>
          </a:r>
        </a:p>
      </dgm:t>
    </dgm:pt>
    <dgm:pt modelId="{A508A3D6-8829-40D0-945E-BBAE36BA8834}" type="parTrans" cxnId="{2657BA23-92AE-45B8-9695-0FAA88220E14}">
      <dgm:prSet/>
      <dgm:spPr/>
      <dgm:t>
        <a:bodyPr/>
        <a:lstStyle/>
        <a:p>
          <a:endParaRPr lang="en-US"/>
        </a:p>
      </dgm:t>
    </dgm:pt>
    <dgm:pt modelId="{B9901F9B-6F21-4265-A34A-118B4C6B8A7F}" type="sibTrans" cxnId="{2657BA23-92AE-45B8-9695-0FAA88220E14}">
      <dgm:prSet/>
      <dgm:spPr/>
      <dgm:t>
        <a:bodyPr/>
        <a:lstStyle/>
        <a:p>
          <a:endParaRPr lang="en-US"/>
        </a:p>
      </dgm:t>
    </dgm:pt>
    <dgm:pt modelId="{08649960-96D7-474D-B064-0F7D5BD9A57A}" type="pres">
      <dgm:prSet presAssocID="{E5D6C5D3-D674-4995-B57A-BCAF0DE633AC}" presName="vert0" presStyleCnt="0">
        <dgm:presLayoutVars>
          <dgm:dir/>
          <dgm:animOne val="branch"/>
          <dgm:animLvl val="lvl"/>
        </dgm:presLayoutVars>
      </dgm:prSet>
      <dgm:spPr/>
    </dgm:pt>
    <dgm:pt modelId="{0A6CCA72-06D7-4C2A-BD9C-E7615F5C7A3E}" type="pres">
      <dgm:prSet presAssocID="{D93E93A4-398F-4A4F-A8F9-0C52395C9A93}" presName="thickLine" presStyleLbl="alignNode1" presStyleIdx="0" presStyleCnt="9"/>
      <dgm:spPr/>
    </dgm:pt>
    <dgm:pt modelId="{96AB2CB6-7C75-487A-B483-B35567E11668}" type="pres">
      <dgm:prSet presAssocID="{D93E93A4-398F-4A4F-A8F9-0C52395C9A93}" presName="horz1" presStyleCnt="0"/>
      <dgm:spPr/>
    </dgm:pt>
    <dgm:pt modelId="{F14DE4DE-FFDA-45C3-B19F-B0676B7F9D5E}" type="pres">
      <dgm:prSet presAssocID="{D93E93A4-398F-4A4F-A8F9-0C52395C9A93}" presName="tx1" presStyleLbl="revTx" presStyleIdx="0" presStyleCnt="9"/>
      <dgm:spPr/>
    </dgm:pt>
    <dgm:pt modelId="{10008729-4B4C-4E45-A49C-8D5AB8F25D88}" type="pres">
      <dgm:prSet presAssocID="{D93E93A4-398F-4A4F-A8F9-0C52395C9A93}" presName="vert1" presStyleCnt="0"/>
      <dgm:spPr/>
    </dgm:pt>
    <dgm:pt modelId="{35503FCE-5C9F-47FE-92CB-DD0E555D126C}" type="pres">
      <dgm:prSet presAssocID="{C326209B-2D22-4120-9F14-06F1AC403993}" presName="thickLine" presStyleLbl="alignNode1" presStyleIdx="1" presStyleCnt="9"/>
      <dgm:spPr/>
    </dgm:pt>
    <dgm:pt modelId="{80612ECE-25D5-45E0-8778-DC91B253432A}" type="pres">
      <dgm:prSet presAssocID="{C326209B-2D22-4120-9F14-06F1AC403993}" presName="horz1" presStyleCnt="0"/>
      <dgm:spPr/>
    </dgm:pt>
    <dgm:pt modelId="{D9C8645C-DB48-4D5C-BF32-E6419CE0B73A}" type="pres">
      <dgm:prSet presAssocID="{C326209B-2D22-4120-9F14-06F1AC403993}" presName="tx1" presStyleLbl="revTx" presStyleIdx="1" presStyleCnt="9"/>
      <dgm:spPr/>
    </dgm:pt>
    <dgm:pt modelId="{C0C27547-15F7-472F-BCFC-05B5A999331E}" type="pres">
      <dgm:prSet presAssocID="{C326209B-2D22-4120-9F14-06F1AC403993}" presName="vert1" presStyleCnt="0"/>
      <dgm:spPr/>
    </dgm:pt>
    <dgm:pt modelId="{F2E51052-024A-447C-8D1E-DB09C3246BC5}" type="pres">
      <dgm:prSet presAssocID="{18104920-1C9F-41BB-BFD2-8E6EC2CB9B7E}" presName="thickLine" presStyleLbl="alignNode1" presStyleIdx="2" presStyleCnt="9"/>
      <dgm:spPr/>
    </dgm:pt>
    <dgm:pt modelId="{2A289F15-2048-4745-B833-C4339C42F224}" type="pres">
      <dgm:prSet presAssocID="{18104920-1C9F-41BB-BFD2-8E6EC2CB9B7E}" presName="horz1" presStyleCnt="0"/>
      <dgm:spPr/>
    </dgm:pt>
    <dgm:pt modelId="{ACA2EF29-73C1-4B07-AD89-09A2FDC7A39D}" type="pres">
      <dgm:prSet presAssocID="{18104920-1C9F-41BB-BFD2-8E6EC2CB9B7E}" presName="tx1" presStyleLbl="revTx" presStyleIdx="2" presStyleCnt="9"/>
      <dgm:spPr/>
    </dgm:pt>
    <dgm:pt modelId="{0D7C361B-627E-466F-A0D9-6765E0F95ABB}" type="pres">
      <dgm:prSet presAssocID="{18104920-1C9F-41BB-BFD2-8E6EC2CB9B7E}" presName="vert1" presStyleCnt="0"/>
      <dgm:spPr/>
    </dgm:pt>
    <dgm:pt modelId="{F483B116-B584-45A6-8810-ED51F3713B31}" type="pres">
      <dgm:prSet presAssocID="{629EB227-FCB9-4010-8496-1F4AF1E8CF0C}" presName="thickLine" presStyleLbl="alignNode1" presStyleIdx="3" presStyleCnt="9"/>
      <dgm:spPr/>
    </dgm:pt>
    <dgm:pt modelId="{5CD6B354-5DA1-4A65-9D52-1A219D96BEC4}" type="pres">
      <dgm:prSet presAssocID="{629EB227-FCB9-4010-8496-1F4AF1E8CF0C}" presName="horz1" presStyleCnt="0"/>
      <dgm:spPr/>
    </dgm:pt>
    <dgm:pt modelId="{BD781A8B-F38A-4B62-8923-E5C3FB059356}" type="pres">
      <dgm:prSet presAssocID="{629EB227-FCB9-4010-8496-1F4AF1E8CF0C}" presName="tx1" presStyleLbl="revTx" presStyleIdx="3" presStyleCnt="9"/>
      <dgm:spPr/>
    </dgm:pt>
    <dgm:pt modelId="{5E6E98E3-637D-4E8C-BDD1-5DBFDA46F8BA}" type="pres">
      <dgm:prSet presAssocID="{629EB227-FCB9-4010-8496-1F4AF1E8CF0C}" presName="vert1" presStyleCnt="0"/>
      <dgm:spPr/>
    </dgm:pt>
    <dgm:pt modelId="{644D947A-A5A7-465D-AF81-CAE9D5B21C2B}" type="pres">
      <dgm:prSet presAssocID="{FFE17E87-5E4B-44A9-B11F-BE7DC3756565}" presName="thickLine" presStyleLbl="alignNode1" presStyleIdx="4" presStyleCnt="9"/>
      <dgm:spPr/>
    </dgm:pt>
    <dgm:pt modelId="{9D43DA13-08B1-4E45-847F-8F29F19BD5EF}" type="pres">
      <dgm:prSet presAssocID="{FFE17E87-5E4B-44A9-B11F-BE7DC3756565}" presName="horz1" presStyleCnt="0"/>
      <dgm:spPr/>
    </dgm:pt>
    <dgm:pt modelId="{C59832EC-8F0B-4D98-B931-FEA1C35CD615}" type="pres">
      <dgm:prSet presAssocID="{FFE17E87-5E4B-44A9-B11F-BE7DC3756565}" presName="tx1" presStyleLbl="revTx" presStyleIdx="4" presStyleCnt="9"/>
      <dgm:spPr/>
    </dgm:pt>
    <dgm:pt modelId="{B48588F3-932D-4277-A150-42997F65B2C2}" type="pres">
      <dgm:prSet presAssocID="{FFE17E87-5E4B-44A9-B11F-BE7DC3756565}" presName="vert1" presStyleCnt="0"/>
      <dgm:spPr/>
    </dgm:pt>
    <dgm:pt modelId="{9D94E225-3989-4603-B438-203744AB5162}" type="pres">
      <dgm:prSet presAssocID="{B8F58E7C-81A9-4667-B090-6B852E62BC47}" presName="thickLine" presStyleLbl="alignNode1" presStyleIdx="5" presStyleCnt="9"/>
      <dgm:spPr/>
    </dgm:pt>
    <dgm:pt modelId="{DCE45721-D138-4D07-8F5A-E75DB8F62834}" type="pres">
      <dgm:prSet presAssocID="{B8F58E7C-81A9-4667-B090-6B852E62BC47}" presName="horz1" presStyleCnt="0"/>
      <dgm:spPr/>
    </dgm:pt>
    <dgm:pt modelId="{B15EC9E0-E249-4C7F-BA8D-B35396FA1CF5}" type="pres">
      <dgm:prSet presAssocID="{B8F58E7C-81A9-4667-B090-6B852E62BC47}" presName="tx1" presStyleLbl="revTx" presStyleIdx="5" presStyleCnt="9"/>
      <dgm:spPr/>
    </dgm:pt>
    <dgm:pt modelId="{03C41708-14B4-4DAE-8B87-18D35F79FB2E}" type="pres">
      <dgm:prSet presAssocID="{B8F58E7C-81A9-4667-B090-6B852E62BC47}" presName="vert1" presStyleCnt="0"/>
      <dgm:spPr/>
    </dgm:pt>
    <dgm:pt modelId="{F37E9AAE-D265-4921-A157-E3D181C513BF}" type="pres">
      <dgm:prSet presAssocID="{344E717B-6780-4972-855C-3AAA591126DC}" presName="thickLine" presStyleLbl="alignNode1" presStyleIdx="6" presStyleCnt="9"/>
      <dgm:spPr/>
    </dgm:pt>
    <dgm:pt modelId="{6BE68B1E-EC87-4883-A44A-BBBD75CB0CBA}" type="pres">
      <dgm:prSet presAssocID="{344E717B-6780-4972-855C-3AAA591126DC}" presName="horz1" presStyleCnt="0"/>
      <dgm:spPr/>
    </dgm:pt>
    <dgm:pt modelId="{39217CBB-A2F2-44CA-9714-899F6496F2C8}" type="pres">
      <dgm:prSet presAssocID="{344E717B-6780-4972-855C-3AAA591126DC}" presName="tx1" presStyleLbl="revTx" presStyleIdx="6" presStyleCnt="9"/>
      <dgm:spPr/>
    </dgm:pt>
    <dgm:pt modelId="{E9F71FB1-C6AF-4BEE-BD34-940E101F4110}" type="pres">
      <dgm:prSet presAssocID="{344E717B-6780-4972-855C-3AAA591126DC}" presName="vert1" presStyleCnt="0"/>
      <dgm:spPr/>
    </dgm:pt>
    <dgm:pt modelId="{58F37770-98A5-4FED-981C-C359A9CEF44F}" type="pres">
      <dgm:prSet presAssocID="{CECDAE10-82F9-418D-BA62-180D0E9C5EC3}" presName="thickLine" presStyleLbl="alignNode1" presStyleIdx="7" presStyleCnt="9"/>
      <dgm:spPr/>
    </dgm:pt>
    <dgm:pt modelId="{A529AFDA-A764-4C9E-BD71-B0065950A9CE}" type="pres">
      <dgm:prSet presAssocID="{CECDAE10-82F9-418D-BA62-180D0E9C5EC3}" presName="horz1" presStyleCnt="0"/>
      <dgm:spPr/>
    </dgm:pt>
    <dgm:pt modelId="{90CF26A1-B00E-465F-81EC-9B12135F8CD5}" type="pres">
      <dgm:prSet presAssocID="{CECDAE10-82F9-418D-BA62-180D0E9C5EC3}" presName="tx1" presStyleLbl="revTx" presStyleIdx="7" presStyleCnt="9"/>
      <dgm:spPr/>
    </dgm:pt>
    <dgm:pt modelId="{FBC855C5-E4F8-45FE-922D-B3BFB75EA51A}" type="pres">
      <dgm:prSet presAssocID="{CECDAE10-82F9-418D-BA62-180D0E9C5EC3}" presName="vert1" presStyleCnt="0"/>
      <dgm:spPr/>
    </dgm:pt>
    <dgm:pt modelId="{9CCEB99D-4BD5-43D2-B667-8C693E70CE72}" type="pres">
      <dgm:prSet presAssocID="{4EE7DBBD-C486-489F-A0A3-74FAE389B853}" presName="thickLine" presStyleLbl="alignNode1" presStyleIdx="8" presStyleCnt="9"/>
      <dgm:spPr/>
    </dgm:pt>
    <dgm:pt modelId="{F73C5A73-52AA-4BE7-86D7-65F8138B2A59}" type="pres">
      <dgm:prSet presAssocID="{4EE7DBBD-C486-489F-A0A3-74FAE389B853}" presName="horz1" presStyleCnt="0"/>
      <dgm:spPr/>
    </dgm:pt>
    <dgm:pt modelId="{6D867167-68BD-4B07-B959-0F1B5DAA97CF}" type="pres">
      <dgm:prSet presAssocID="{4EE7DBBD-C486-489F-A0A3-74FAE389B853}" presName="tx1" presStyleLbl="revTx" presStyleIdx="8" presStyleCnt="9"/>
      <dgm:spPr/>
    </dgm:pt>
    <dgm:pt modelId="{B2E98A77-CDE6-4DC6-841A-EA919D367E41}" type="pres">
      <dgm:prSet presAssocID="{4EE7DBBD-C486-489F-A0A3-74FAE389B853}" presName="vert1" presStyleCnt="0"/>
      <dgm:spPr/>
    </dgm:pt>
  </dgm:ptLst>
  <dgm:cxnLst>
    <dgm:cxn modelId="{E40A8A1D-6789-4C08-89C7-3F1F53FC0191}" type="presOf" srcId="{B8F58E7C-81A9-4667-B090-6B852E62BC47}" destId="{B15EC9E0-E249-4C7F-BA8D-B35396FA1CF5}" srcOrd="0" destOrd="0" presId="urn:microsoft.com/office/officeart/2008/layout/LinedList"/>
    <dgm:cxn modelId="{4616071E-DA5F-46BB-9545-3E2A2A8ECF2B}" srcId="{E5D6C5D3-D674-4995-B57A-BCAF0DE633AC}" destId="{CECDAE10-82F9-418D-BA62-180D0E9C5EC3}" srcOrd="7" destOrd="0" parTransId="{D77249E9-DA3F-450D-9876-3DFC387BFAA6}" sibTransId="{1D3EAD3C-2988-4F79-9676-637263E56991}"/>
    <dgm:cxn modelId="{507CC622-6635-4A26-A48E-0FB3E542213E}" type="presOf" srcId="{4EE7DBBD-C486-489F-A0A3-74FAE389B853}" destId="{6D867167-68BD-4B07-B959-0F1B5DAA97CF}" srcOrd="0" destOrd="0" presId="urn:microsoft.com/office/officeart/2008/layout/LinedList"/>
    <dgm:cxn modelId="{2657BA23-92AE-45B8-9695-0FAA88220E14}" srcId="{E5D6C5D3-D674-4995-B57A-BCAF0DE633AC}" destId="{4EE7DBBD-C486-489F-A0A3-74FAE389B853}" srcOrd="8" destOrd="0" parTransId="{A508A3D6-8829-40D0-945E-BBAE36BA8834}" sibTransId="{B9901F9B-6F21-4265-A34A-118B4C6B8A7F}"/>
    <dgm:cxn modelId="{FA0ED228-CC16-4FF0-8C37-E316B56F3C31}" type="presOf" srcId="{18104920-1C9F-41BB-BFD2-8E6EC2CB9B7E}" destId="{ACA2EF29-73C1-4B07-AD89-09A2FDC7A39D}" srcOrd="0" destOrd="0" presId="urn:microsoft.com/office/officeart/2008/layout/LinedList"/>
    <dgm:cxn modelId="{0ED90E33-C7C7-4554-B365-9A3B267B048D}" type="presOf" srcId="{FFE17E87-5E4B-44A9-B11F-BE7DC3756565}" destId="{C59832EC-8F0B-4D98-B931-FEA1C35CD615}" srcOrd="0" destOrd="0" presId="urn:microsoft.com/office/officeart/2008/layout/LinedList"/>
    <dgm:cxn modelId="{B8722D3C-E306-4DA1-BF02-30FF41F4F09E}" srcId="{E5D6C5D3-D674-4995-B57A-BCAF0DE633AC}" destId="{629EB227-FCB9-4010-8496-1F4AF1E8CF0C}" srcOrd="3" destOrd="0" parTransId="{79657478-D838-4E27-9EB8-59F902B31A80}" sibTransId="{B0AE2FE7-9FEB-45B1-AB7B-69BDE2E6D74E}"/>
    <dgm:cxn modelId="{1535F364-C604-4515-875B-E6C7A164527B}" type="presOf" srcId="{C326209B-2D22-4120-9F14-06F1AC403993}" destId="{D9C8645C-DB48-4D5C-BF32-E6419CE0B73A}" srcOrd="0" destOrd="0" presId="urn:microsoft.com/office/officeart/2008/layout/LinedList"/>
    <dgm:cxn modelId="{27F5A365-47E5-4673-A1C7-5B9C9524DB64}" type="presOf" srcId="{629EB227-FCB9-4010-8496-1F4AF1E8CF0C}" destId="{BD781A8B-F38A-4B62-8923-E5C3FB059356}" srcOrd="0" destOrd="0" presId="urn:microsoft.com/office/officeart/2008/layout/LinedList"/>
    <dgm:cxn modelId="{5B2C2870-1E3D-4468-B361-C057A41F10A0}" srcId="{E5D6C5D3-D674-4995-B57A-BCAF0DE633AC}" destId="{FFE17E87-5E4B-44A9-B11F-BE7DC3756565}" srcOrd="4" destOrd="0" parTransId="{04FDBC70-992C-4588-B9B0-E09189451193}" sibTransId="{EAFC3051-9E60-42C8-A9E7-4279DB59B774}"/>
    <dgm:cxn modelId="{9FAA1855-3B9B-49A2-8202-EE16B0F6FB82}" srcId="{E5D6C5D3-D674-4995-B57A-BCAF0DE633AC}" destId="{B8F58E7C-81A9-4667-B090-6B852E62BC47}" srcOrd="5" destOrd="0" parTransId="{101EEBAE-0D1F-4334-AFAB-644A5430E815}" sibTransId="{B615C88D-5BAB-4939-9815-585E631D2EB2}"/>
    <dgm:cxn modelId="{BD0C6B85-1D25-4678-875A-AB57B64476D9}" type="presOf" srcId="{D93E93A4-398F-4A4F-A8F9-0C52395C9A93}" destId="{F14DE4DE-FFDA-45C3-B19F-B0676B7F9D5E}" srcOrd="0" destOrd="0" presId="urn:microsoft.com/office/officeart/2008/layout/LinedList"/>
    <dgm:cxn modelId="{7170188E-8F46-4597-871E-AB21E5C8D05A}" srcId="{E5D6C5D3-D674-4995-B57A-BCAF0DE633AC}" destId="{C326209B-2D22-4120-9F14-06F1AC403993}" srcOrd="1" destOrd="0" parTransId="{148B4E4E-CC76-4D2D-BFFC-8657DDC64AFD}" sibTransId="{202670FC-50C8-4B3E-B06C-68A2CF9225ED}"/>
    <dgm:cxn modelId="{336F3799-A497-43E8-B126-442E8CADD1CD}" type="presOf" srcId="{E5D6C5D3-D674-4995-B57A-BCAF0DE633AC}" destId="{08649960-96D7-474D-B064-0F7D5BD9A57A}" srcOrd="0" destOrd="0" presId="urn:microsoft.com/office/officeart/2008/layout/LinedList"/>
    <dgm:cxn modelId="{1061E6B4-5A2C-4974-86B4-2562A87FA6CE}" srcId="{E5D6C5D3-D674-4995-B57A-BCAF0DE633AC}" destId="{344E717B-6780-4972-855C-3AAA591126DC}" srcOrd="6" destOrd="0" parTransId="{C88F78E7-52FA-4F68-9E6B-48A5B0B7EF9C}" sibTransId="{D09F8A45-2DF8-4FCD-9228-D97529C34F50}"/>
    <dgm:cxn modelId="{370278C4-0404-4386-9BC1-8DA9B2E0CEA0}" srcId="{E5D6C5D3-D674-4995-B57A-BCAF0DE633AC}" destId="{D93E93A4-398F-4A4F-A8F9-0C52395C9A93}" srcOrd="0" destOrd="0" parTransId="{A15F6C1A-000F-4916-8A75-10F2982E415F}" sibTransId="{6465BCA2-87ED-4F7A-8F86-DF40651FBA45}"/>
    <dgm:cxn modelId="{E656A8D5-A677-4EAC-8FA3-AB0CA72176E7}" type="presOf" srcId="{344E717B-6780-4972-855C-3AAA591126DC}" destId="{39217CBB-A2F2-44CA-9714-899F6496F2C8}" srcOrd="0" destOrd="0" presId="urn:microsoft.com/office/officeart/2008/layout/LinedList"/>
    <dgm:cxn modelId="{981E6CDB-612C-4D6D-9D14-C07428F03077}" srcId="{E5D6C5D3-D674-4995-B57A-BCAF0DE633AC}" destId="{18104920-1C9F-41BB-BFD2-8E6EC2CB9B7E}" srcOrd="2" destOrd="0" parTransId="{4EE59F09-AA3D-4540-8B7B-36290E67EE4D}" sibTransId="{1D2AAF88-2FFA-4E1D-9207-D472EFB3B5C9}"/>
    <dgm:cxn modelId="{CE62E0E7-D06C-4476-B629-47B2C8233F57}" type="presOf" srcId="{CECDAE10-82F9-418D-BA62-180D0E9C5EC3}" destId="{90CF26A1-B00E-465F-81EC-9B12135F8CD5}" srcOrd="0" destOrd="0" presId="urn:microsoft.com/office/officeart/2008/layout/LinedList"/>
    <dgm:cxn modelId="{6548B9E7-235A-42C0-88BF-64F886A022F6}" type="presParOf" srcId="{08649960-96D7-474D-B064-0F7D5BD9A57A}" destId="{0A6CCA72-06D7-4C2A-BD9C-E7615F5C7A3E}" srcOrd="0" destOrd="0" presId="urn:microsoft.com/office/officeart/2008/layout/LinedList"/>
    <dgm:cxn modelId="{2F62B08E-5D06-4AC4-9A63-34BFC80615CD}" type="presParOf" srcId="{08649960-96D7-474D-B064-0F7D5BD9A57A}" destId="{96AB2CB6-7C75-487A-B483-B35567E11668}" srcOrd="1" destOrd="0" presId="urn:microsoft.com/office/officeart/2008/layout/LinedList"/>
    <dgm:cxn modelId="{4CFB2A27-71F0-4942-90EC-4BDF53CAC9F5}" type="presParOf" srcId="{96AB2CB6-7C75-487A-B483-B35567E11668}" destId="{F14DE4DE-FFDA-45C3-B19F-B0676B7F9D5E}" srcOrd="0" destOrd="0" presId="urn:microsoft.com/office/officeart/2008/layout/LinedList"/>
    <dgm:cxn modelId="{C9C5A092-87A1-4C24-8446-A5AB54C4A1F6}" type="presParOf" srcId="{96AB2CB6-7C75-487A-B483-B35567E11668}" destId="{10008729-4B4C-4E45-A49C-8D5AB8F25D88}" srcOrd="1" destOrd="0" presId="urn:microsoft.com/office/officeart/2008/layout/LinedList"/>
    <dgm:cxn modelId="{21CDD64E-DD82-422C-A6A9-C0AE33DC18F1}" type="presParOf" srcId="{08649960-96D7-474D-B064-0F7D5BD9A57A}" destId="{35503FCE-5C9F-47FE-92CB-DD0E555D126C}" srcOrd="2" destOrd="0" presId="urn:microsoft.com/office/officeart/2008/layout/LinedList"/>
    <dgm:cxn modelId="{2EE2B52F-17C9-4F61-A5B9-7CD9E247CE3B}" type="presParOf" srcId="{08649960-96D7-474D-B064-0F7D5BD9A57A}" destId="{80612ECE-25D5-45E0-8778-DC91B253432A}" srcOrd="3" destOrd="0" presId="urn:microsoft.com/office/officeart/2008/layout/LinedList"/>
    <dgm:cxn modelId="{90AB384A-0505-4CBE-932D-64A54609333F}" type="presParOf" srcId="{80612ECE-25D5-45E0-8778-DC91B253432A}" destId="{D9C8645C-DB48-4D5C-BF32-E6419CE0B73A}" srcOrd="0" destOrd="0" presId="urn:microsoft.com/office/officeart/2008/layout/LinedList"/>
    <dgm:cxn modelId="{EEA4369C-D03F-473E-BC86-2DC9E230D670}" type="presParOf" srcId="{80612ECE-25D5-45E0-8778-DC91B253432A}" destId="{C0C27547-15F7-472F-BCFC-05B5A999331E}" srcOrd="1" destOrd="0" presId="urn:microsoft.com/office/officeart/2008/layout/LinedList"/>
    <dgm:cxn modelId="{CCC01C9B-2766-4053-A503-DEC9D663B4F4}" type="presParOf" srcId="{08649960-96D7-474D-B064-0F7D5BD9A57A}" destId="{F2E51052-024A-447C-8D1E-DB09C3246BC5}" srcOrd="4" destOrd="0" presId="urn:microsoft.com/office/officeart/2008/layout/LinedList"/>
    <dgm:cxn modelId="{EF34D469-0901-47B8-8216-3C119695470C}" type="presParOf" srcId="{08649960-96D7-474D-B064-0F7D5BD9A57A}" destId="{2A289F15-2048-4745-B833-C4339C42F224}" srcOrd="5" destOrd="0" presId="urn:microsoft.com/office/officeart/2008/layout/LinedList"/>
    <dgm:cxn modelId="{6A8BF107-2F79-4833-9841-0E4A3F5CE62F}" type="presParOf" srcId="{2A289F15-2048-4745-B833-C4339C42F224}" destId="{ACA2EF29-73C1-4B07-AD89-09A2FDC7A39D}" srcOrd="0" destOrd="0" presId="urn:microsoft.com/office/officeart/2008/layout/LinedList"/>
    <dgm:cxn modelId="{7220D46C-A766-4C64-BCA1-6BDA913E04C4}" type="presParOf" srcId="{2A289F15-2048-4745-B833-C4339C42F224}" destId="{0D7C361B-627E-466F-A0D9-6765E0F95ABB}" srcOrd="1" destOrd="0" presId="urn:microsoft.com/office/officeart/2008/layout/LinedList"/>
    <dgm:cxn modelId="{A249102A-02FC-4E4F-88FD-788D3D7177F9}" type="presParOf" srcId="{08649960-96D7-474D-B064-0F7D5BD9A57A}" destId="{F483B116-B584-45A6-8810-ED51F3713B31}" srcOrd="6" destOrd="0" presId="urn:microsoft.com/office/officeart/2008/layout/LinedList"/>
    <dgm:cxn modelId="{528BAE55-80A5-4F4A-8BAE-8F3EA68B16F6}" type="presParOf" srcId="{08649960-96D7-474D-B064-0F7D5BD9A57A}" destId="{5CD6B354-5DA1-4A65-9D52-1A219D96BEC4}" srcOrd="7" destOrd="0" presId="urn:microsoft.com/office/officeart/2008/layout/LinedList"/>
    <dgm:cxn modelId="{41AA6B51-3EA1-4AFA-BC81-DBF8D5CC0531}" type="presParOf" srcId="{5CD6B354-5DA1-4A65-9D52-1A219D96BEC4}" destId="{BD781A8B-F38A-4B62-8923-E5C3FB059356}" srcOrd="0" destOrd="0" presId="urn:microsoft.com/office/officeart/2008/layout/LinedList"/>
    <dgm:cxn modelId="{EC8709D3-95C9-4E9A-A38E-58F5DB850500}" type="presParOf" srcId="{5CD6B354-5DA1-4A65-9D52-1A219D96BEC4}" destId="{5E6E98E3-637D-4E8C-BDD1-5DBFDA46F8BA}" srcOrd="1" destOrd="0" presId="urn:microsoft.com/office/officeart/2008/layout/LinedList"/>
    <dgm:cxn modelId="{0B58D6AD-31D3-4238-8723-DF3E9A86787B}" type="presParOf" srcId="{08649960-96D7-474D-B064-0F7D5BD9A57A}" destId="{644D947A-A5A7-465D-AF81-CAE9D5B21C2B}" srcOrd="8" destOrd="0" presId="urn:microsoft.com/office/officeart/2008/layout/LinedList"/>
    <dgm:cxn modelId="{456E2819-B172-4A63-9E16-F0ECB73F97CE}" type="presParOf" srcId="{08649960-96D7-474D-B064-0F7D5BD9A57A}" destId="{9D43DA13-08B1-4E45-847F-8F29F19BD5EF}" srcOrd="9" destOrd="0" presId="urn:microsoft.com/office/officeart/2008/layout/LinedList"/>
    <dgm:cxn modelId="{568F3DE2-CF07-4F2E-9B03-A9E1004CEFF7}" type="presParOf" srcId="{9D43DA13-08B1-4E45-847F-8F29F19BD5EF}" destId="{C59832EC-8F0B-4D98-B931-FEA1C35CD615}" srcOrd="0" destOrd="0" presId="urn:microsoft.com/office/officeart/2008/layout/LinedList"/>
    <dgm:cxn modelId="{87A16AB8-2B1E-402A-B960-93FF5F91105A}" type="presParOf" srcId="{9D43DA13-08B1-4E45-847F-8F29F19BD5EF}" destId="{B48588F3-932D-4277-A150-42997F65B2C2}" srcOrd="1" destOrd="0" presId="urn:microsoft.com/office/officeart/2008/layout/LinedList"/>
    <dgm:cxn modelId="{1930FEC8-F856-450B-9CB8-EDA7F7E96E2A}" type="presParOf" srcId="{08649960-96D7-474D-B064-0F7D5BD9A57A}" destId="{9D94E225-3989-4603-B438-203744AB5162}" srcOrd="10" destOrd="0" presId="urn:microsoft.com/office/officeart/2008/layout/LinedList"/>
    <dgm:cxn modelId="{FF62AAA6-E0D5-4464-A34E-4718D3C3E939}" type="presParOf" srcId="{08649960-96D7-474D-B064-0F7D5BD9A57A}" destId="{DCE45721-D138-4D07-8F5A-E75DB8F62834}" srcOrd="11" destOrd="0" presId="urn:microsoft.com/office/officeart/2008/layout/LinedList"/>
    <dgm:cxn modelId="{602197C1-9A4B-4B1A-A643-C8F52A353B26}" type="presParOf" srcId="{DCE45721-D138-4D07-8F5A-E75DB8F62834}" destId="{B15EC9E0-E249-4C7F-BA8D-B35396FA1CF5}" srcOrd="0" destOrd="0" presId="urn:microsoft.com/office/officeart/2008/layout/LinedList"/>
    <dgm:cxn modelId="{967E5025-0319-45FE-B49C-3445122A04D5}" type="presParOf" srcId="{DCE45721-D138-4D07-8F5A-E75DB8F62834}" destId="{03C41708-14B4-4DAE-8B87-18D35F79FB2E}" srcOrd="1" destOrd="0" presId="urn:microsoft.com/office/officeart/2008/layout/LinedList"/>
    <dgm:cxn modelId="{F7173A83-0FE6-47A8-BF6D-A103D462DA46}" type="presParOf" srcId="{08649960-96D7-474D-B064-0F7D5BD9A57A}" destId="{F37E9AAE-D265-4921-A157-E3D181C513BF}" srcOrd="12" destOrd="0" presId="urn:microsoft.com/office/officeart/2008/layout/LinedList"/>
    <dgm:cxn modelId="{8BDDD8C0-C0CB-4AFF-A920-28B5B2A0B7E6}" type="presParOf" srcId="{08649960-96D7-474D-B064-0F7D5BD9A57A}" destId="{6BE68B1E-EC87-4883-A44A-BBBD75CB0CBA}" srcOrd="13" destOrd="0" presId="urn:microsoft.com/office/officeart/2008/layout/LinedList"/>
    <dgm:cxn modelId="{A5CE15AF-7E38-45CC-A069-DDEB04855B75}" type="presParOf" srcId="{6BE68B1E-EC87-4883-A44A-BBBD75CB0CBA}" destId="{39217CBB-A2F2-44CA-9714-899F6496F2C8}" srcOrd="0" destOrd="0" presId="urn:microsoft.com/office/officeart/2008/layout/LinedList"/>
    <dgm:cxn modelId="{596697E6-DBBD-457F-8E2F-D7B067DFA5C7}" type="presParOf" srcId="{6BE68B1E-EC87-4883-A44A-BBBD75CB0CBA}" destId="{E9F71FB1-C6AF-4BEE-BD34-940E101F4110}" srcOrd="1" destOrd="0" presId="urn:microsoft.com/office/officeart/2008/layout/LinedList"/>
    <dgm:cxn modelId="{A221C9E8-7AEB-4DF5-9509-23591FF8F2A7}" type="presParOf" srcId="{08649960-96D7-474D-B064-0F7D5BD9A57A}" destId="{58F37770-98A5-4FED-981C-C359A9CEF44F}" srcOrd="14" destOrd="0" presId="urn:microsoft.com/office/officeart/2008/layout/LinedList"/>
    <dgm:cxn modelId="{A188D41C-28D3-4EB0-BDB1-3A9DB6B0206A}" type="presParOf" srcId="{08649960-96D7-474D-B064-0F7D5BD9A57A}" destId="{A529AFDA-A764-4C9E-BD71-B0065950A9CE}" srcOrd="15" destOrd="0" presId="urn:microsoft.com/office/officeart/2008/layout/LinedList"/>
    <dgm:cxn modelId="{D3F783EB-2AC8-42FA-A2B7-368097F844CB}" type="presParOf" srcId="{A529AFDA-A764-4C9E-BD71-B0065950A9CE}" destId="{90CF26A1-B00E-465F-81EC-9B12135F8CD5}" srcOrd="0" destOrd="0" presId="urn:microsoft.com/office/officeart/2008/layout/LinedList"/>
    <dgm:cxn modelId="{DDB9998E-CCE3-4F18-AC87-1EE88457338F}" type="presParOf" srcId="{A529AFDA-A764-4C9E-BD71-B0065950A9CE}" destId="{FBC855C5-E4F8-45FE-922D-B3BFB75EA51A}" srcOrd="1" destOrd="0" presId="urn:microsoft.com/office/officeart/2008/layout/LinedList"/>
    <dgm:cxn modelId="{353EA0BF-FFE3-436F-A11B-72C9165E8D9D}" type="presParOf" srcId="{08649960-96D7-474D-B064-0F7D5BD9A57A}" destId="{9CCEB99D-4BD5-43D2-B667-8C693E70CE72}" srcOrd="16" destOrd="0" presId="urn:microsoft.com/office/officeart/2008/layout/LinedList"/>
    <dgm:cxn modelId="{79DA45E4-90FC-4F75-8709-503DF9DAF1CB}" type="presParOf" srcId="{08649960-96D7-474D-B064-0F7D5BD9A57A}" destId="{F73C5A73-52AA-4BE7-86D7-65F8138B2A59}" srcOrd="17" destOrd="0" presId="urn:microsoft.com/office/officeart/2008/layout/LinedList"/>
    <dgm:cxn modelId="{7BE097CA-E0B2-4278-880A-169D86BA643C}" type="presParOf" srcId="{F73C5A73-52AA-4BE7-86D7-65F8138B2A59}" destId="{6D867167-68BD-4B07-B959-0F1B5DAA97CF}" srcOrd="0" destOrd="0" presId="urn:microsoft.com/office/officeart/2008/layout/LinedList"/>
    <dgm:cxn modelId="{923A78A4-3DDF-49E8-943D-31EC71A1CCEF}" type="presParOf" srcId="{F73C5A73-52AA-4BE7-86D7-65F8138B2A59}" destId="{B2E98A77-CDE6-4DC6-841A-EA919D367E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6C8E364-44AD-4E4D-A392-7A2893E0CBC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D3CAC6A-778E-4D27-9C85-BA54ABAD8182}">
      <dgm:prSet/>
      <dgm:spPr/>
      <dgm:t>
        <a:bodyPr/>
        <a:lstStyle/>
        <a:p>
          <a:r>
            <a:rPr lang="en-US"/>
            <a:t>✔ Sole Custody Guidelines:</a:t>
          </a:r>
        </a:p>
      </dgm:t>
    </dgm:pt>
    <dgm:pt modelId="{8DB20717-4582-41DF-82DE-54CB6CACF28C}" type="parTrans" cxnId="{AC67C8CF-5B44-4320-9ADD-6FCFC1481466}">
      <dgm:prSet/>
      <dgm:spPr/>
      <dgm:t>
        <a:bodyPr/>
        <a:lstStyle/>
        <a:p>
          <a:endParaRPr lang="en-US"/>
        </a:p>
      </dgm:t>
    </dgm:pt>
    <dgm:pt modelId="{55F19C7E-B634-4714-89DA-EFB3BE9F11F3}" type="sibTrans" cxnId="{AC67C8CF-5B44-4320-9ADD-6FCFC1481466}">
      <dgm:prSet/>
      <dgm:spPr/>
      <dgm:t>
        <a:bodyPr/>
        <a:lstStyle/>
        <a:p>
          <a:endParaRPr lang="en-US"/>
        </a:p>
      </dgm:t>
    </dgm:pt>
    <dgm:pt modelId="{443B8446-941C-4156-9B3E-F0D67363B617}">
      <dgm:prSet/>
      <dgm:spPr/>
      <dgm:t>
        <a:bodyPr/>
        <a:lstStyle/>
        <a:p>
          <a:r>
            <a:rPr lang="en-US"/>
            <a:t>- Adjustment required if NCP pays daycare for CP’s employment.</a:t>
          </a:r>
        </a:p>
      </dgm:t>
    </dgm:pt>
    <dgm:pt modelId="{011D87BA-11AA-4EAA-8723-917C02A48528}" type="parTrans" cxnId="{04A9A8E2-D137-4674-9CCB-7FA64720B53E}">
      <dgm:prSet/>
      <dgm:spPr/>
      <dgm:t>
        <a:bodyPr/>
        <a:lstStyle/>
        <a:p>
          <a:endParaRPr lang="en-US"/>
        </a:p>
      </dgm:t>
    </dgm:pt>
    <dgm:pt modelId="{77BFCC4B-A3E2-4B4C-B78D-FF523DDFCDC7}" type="sibTrans" cxnId="{04A9A8E2-D137-4674-9CCB-7FA64720B53E}">
      <dgm:prSet/>
      <dgm:spPr/>
      <dgm:t>
        <a:bodyPr/>
        <a:lstStyle/>
        <a:p>
          <a:endParaRPr lang="en-US"/>
        </a:p>
      </dgm:t>
    </dgm:pt>
    <dgm:pt modelId="{BF66F732-D3A7-404D-A3E2-C8E57E6ECB98}">
      <dgm:prSet/>
      <dgm:spPr/>
      <dgm:t>
        <a:bodyPr/>
        <a:lstStyle/>
        <a:p>
          <a:r>
            <a:rPr lang="en-US"/>
            <a:t>- Without adjustment → NCP overpays.</a:t>
          </a:r>
        </a:p>
      </dgm:t>
    </dgm:pt>
    <dgm:pt modelId="{546B5303-7B2E-4719-A274-2625871CA364}" type="parTrans" cxnId="{7ED74EFF-53FA-4447-A536-41D14A5DC1F1}">
      <dgm:prSet/>
      <dgm:spPr/>
      <dgm:t>
        <a:bodyPr/>
        <a:lstStyle/>
        <a:p>
          <a:endParaRPr lang="en-US"/>
        </a:p>
      </dgm:t>
    </dgm:pt>
    <dgm:pt modelId="{90E43CFA-9834-4049-905A-026CAC771F52}" type="sibTrans" cxnId="{7ED74EFF-53FA-4447-A536-41D14A5DC1F1}">
      <dgm:prSet/>
      <dgm:spPr/>
      <dgm:t>
        <a:bodyPr/>
        <a:lstStyle/>
        <a:p>
          <a:endParaRPr lang="en-US"/>
        </a:p>
      </dgm:t>
    </dgm:pt>
    <dgm:pt modelId="{ADB57A64-6DA6-4C59-BFE3-31EA8FAD1EBE}">
      <dgm:prSet/>
      <dgm:spPr/>
      <dgm:t>
        <a:bodyPr/>
        <a:lstStyle/>
        <a:p>
          <a:r>
            <a:rPr lang="en-US"/>
            <a:t>❌ Shared/Split/Complex Custody:</a:t>
          </a:r>
        </a:p>
      </dgm:t>
    </dgm:pt>
    <dgm:pt modelId="{7C568A73-8415-4681-AC75-B1584BF19970}" type="parTrans" cxnId="{6978F7FF-5530-4F16-83AD-65E639D10BA1}">
      <dgm:prSet/>
      <dgm:spPr/>
      <dgm:t>
        <a:bodyPr/>
        <a:lstStyle/>
        <a:p>
          <a:endParaRPr lang="en-US"/>
        </a:p>
      </dgm:t>
    </dgm:pt>
    <dgm:pt modelId="{C699C83D-65F1-48DA-8344-236847E0B5BF}" type="sibTrans" cxnId="{6978F7FF-5530-4F16-83AD-65E639D10BA1}">
      <dgm:prSet/>
      <dgm:spPr/>
      <dgm:t>
        <a:bodyPr/>
        <a:lstStyle/>
        <a:p>
          <a:endParaRPr lang="en-US"/>
        </a:p>
      </dgm:t>
    </dgm:pt>
    <dgm:pt modelId="{7A7A3F77-BB9B-4987-97DA-8B28E6AFB3F1}">
      <dgm:prSet/>
      <dgm:spPr/>
      <dgm:t>
        <a:bodyPr/>
        <a:lstStyle/>
        <a:p>
          <a:r>
            <a:rPr lang="en-US"/>
            <a:t>- No manual adjustment needed.</a:t>
          </a:r>
        </a:p>
      </dgm:t>
    </dgm:pt>
    <dgm:pt modelId="{460E84C0-48DC-4474-868B-EB569E37ACDD}" type="parTrans" cxnId="{5770723C-AA2C-4B48-A30F-8D9D19796DBF}">
      <dgm:prSet/>
      <dgm:spPr/>
      <dgm:t>
        <a:bodyPr/>
        <a:lstStyle/>
        <a:p>
          <a:endParaRPr lang="en-US"/>
        </a:p>
      </dgm:t>
    </dgm:pt>
    <dgm:pt modelId="{EF6651DC-FB3F-4ADA-8938-12845F58DA5F}" type="sibTrans" cxnId="{5770723C-AA2C-4B48-A30F-8D9D19796DBF}">
      <dgm:prSet/>
      <dgm:spPr/>
      <dgm:t>
        <a:bodyPr/>
        <a:lstStyle/>
        <a:p>
          <a:endParaRPr lang="en-US"/>
        </a:p>
      </dgm:t>
    </dgm:pt>
    <dgm:pt modelId="{3181A805-B744-4549-9419-7D682749A829}">
      <dgm:prSet/>
      <dgm:spPr/>
      <dgm:t>
        <a:bodyPr/>
        <a:lstStyle/>
        <a:p>
          <a:r>
            <a:rPr lang="en-US"/>
            <a:t>- Worksheet handles it automatically.</a:t>
          </a:r>
        </a:p>
      </dgm:t>
    </dgm:pt>
    <dgm:pt modelId="{D85A26FF-3435-4FE7-99AA-4B56775D784F}" type="parTrans" cxnId="{8805CD28-348F-49E9-8911-9DC887DCE0B9}">
      <dgm:prSet/>
      <dgm:spPr/>
      <dgm:t>
        <a:bodyPr/>
        <a:lstStyle/>
        <a:p>
          <a:endParaRPr lang="en-US"/>
        </a:p>
      </dgm:t>
    </dgm:pt>
    <dgm:pt modelId="{43D3AF3D-AE2D-463F-9545-203C406B580E}" type="sibTrans" cxnId="{8805CD28-348F-49E9-8911-9DC887DCE0B9}">
      <dgm:prSet/>
      <dgm:spPr/>
      <dgm:t>
        <a:bodyPr/>
        <a:lstStyle/>
        <a:p>
          <a:endParaRPr lang="en-US"/>
        </a:p>
      </dgm:t>
    </dgm:pt>
    <dgm:pt modelId="{476347B3-CB16-4BAF-902C-C60115A54B07}" type="pres">
      <dgm:prSet presAssocID="{D6C8E364-44AD-4E4D-A392-7A2893E0CBC7}" presName="linear" presStyleCnt="0">
        <dgm:presLayoutVars>
          <dgm:animLvl val="lvl"/>
          <dgm:resizeHandles val="exact"/>
        </dgm:presLayoutVars>
      </dgm:prSet>
      <dgm:spPr/>
    </dgm:pt>
    <dgm:pt modelId="{6B414D01-1A27-48F9-A2D1-A42E09BBBBA4}" type="pres">
      <dgm:prSet presAssocID="{8D3CAC6A-778E-4D27-9C85-BA54ABAD8182}" presName="parentText" presStyleLbl="node1" presStyleIdx="0" presStyleCnt="6">
        <dgm:presLayoutVars>
          <dgm:chMax val="0"/>
          <dgm:bulletEnabled val="1"/>
        </dgm:presLayoutVars>
      </dgm:prSet>
      <dgm:spPr/>
    </dgm:pt>
    <dgm:pt modelId="{CE486213-7A79-4CE3-92C7-C96F8AA1400F}" type="pres">
      <dgm:prSet presAssocID="{55F19C7E-B634-4714-89DA-EFB3BE9F11F3}" presName="spacer" presStyleCnt="0"/>
      <dgm:spPr/>
    </dgm:pt>
    <dgm:pt modelId="{6D09F1C3-C6F2-4D66-AE8A-1D226B7A0765}" type="pres">
      <dgm:prSet presAssocID="{443B8446-941C-4156-9B3E-F0D67363B617}" presName="parentText" presStyleLbl="node1" presStyleIdx="1" presStyleCnt="6">
        <dgm:presLayoutVars>
          <dgm:chMax val="0"/>
          <dgm:bulletEnabled val="1"/>
        </dgm:presLayoutVars>
      </dgm:prSet>
      <dgm:spPr/>
    </dgm:pt>
    <dgm:pt modelId="{A757CF3F-E816-4CB4-BF9C-01481240745E}" type="pres">
      <dgm:prSet presAssocID="{77BFCC4B-A3E2-4B4C-B78D-FF523DDFCDC7}" presName="spacer" presStyleCnt="0"/>
      <dgm:spPr/>
    </dgm:pt>
    <dgm:pt modelId="{31145DF0-E8E6-46FE-9028-EECE6BD88A38}" type="pres">
      <dgm:prSet presAssocID="{BF66F732-D3A7-404D-A3E2-C8E57E6ECB98}" presName="parentText" presStyleLbl="node1" presStyleIdx="2" presStyleCnt="6">
        <dgm:presLayoutVars>
          <dgm:chMax val="0"/>
          <dgm:bulletEnabled val="1"/>
        </dgm:presLayoutVars>
      </dgm:prSet>
      <dgm:spPr/>
    </dgm:pt>
    <dgm:pt modelId="{A38F1BA6-A07A-4763-A053-AAB65C3E9EDD}" type="pres">
      <dgm:prSet presAssocID="{90E43CFA-9834-4049-905A-026CAC771F52}" presName="spacer" presStyleCnt="0"/>
      <dgm:spPr/>
    </dgm:pt>
    <dgm:pt modelId="{7D72632B-390A-45A6-8D50-0805E3670296}" type="pres">
      <dgm:prSet presAssocID="{ADB57A64-6DA6-4C59-BFE3-31EA8FAD1EBE}" presName="parentText" presStyleLbl="node1" presStyleIdx="3" presStyleCnt="6">
        <dgm:presLayoutVars>
          <dgm:chMax val="0"/>
          <dgm:bulletEnabled val="1"/>
        </dgm:presLayoutVars>
      </dgm:prSet>
      <dgm:spPr/>
    </dgm:pt>
    <dgm:pt modelId="{45EAF8D8-ADC5-4720-92D3-649FF0D23792}" type="pres">
      <dgm:prSet presAssocID="{C699C83D-65F1-48DA-8344-236847E0B5BF}" presName="spacer" presStyleCnt="0"/>
      <dgm:spPr/>
    </dgm:pt>
    <dgm:pt modelId="{19B68E4B-2C7A-44C6-BE1F-F21295250DA6}" type="pres">
      <dgm:prSet presAssocID="{7A7A3F77-BB9B-4987-97DA-8B28E6AFB3F1}" presName="parentText" presStyleLbl="node1" presStyleIdx="4" presStyleCnt="6">
        <dgm:presLayoutVars>
          <dgm:chMax val="0"/>
          <dgm:bulletEnabled val="1"/>
        </dgm:presLayoutVars>
      </dgm:prSet>
      <dgm:spPr/>
    </dgm:pt>
    <dgm:pt modelId="{F42EB1D3-DC34-4DF5-B60E-D9D7E1C5C541}" type="pres">
      <dgm:prSet presAssocID="{EF6651DC-FB3F-4ADA-8938-12845F58DA5F}" presName="spacer" presStyleCnt="0"/>
      <dgm:spPr/>
    </dgm:pt>
    <dgm:pt modelId="{8E1998D9-3FE9-4CEC-8495-ED3DAF5D5222}" type="pres">
      <dgm:prSet presAssocID="{3181A805-B744-4549-9419-7D682749A829}" presName="parentText" presStyleLbl="node1" presStyleIdx="5" presStyleCnt="6">
        <dgm:presLayoutVars>
          <dgm:chMax val="0"/>
          <dgm:bulletEnabled val="1"/>
        </dgm:presLayoutVars>
      </dgm:prSet>
      <dgm:spPr/>
    </dgm:pt>
  </dgm:ptLst>
  <dgm:cxnLst>
    <dgm:cxn modelId="{8805CD28-348F-49E9-8911-9DC887DCE0B9}" srcId="{D6C8E364-44AD-4E4D-A392-7A2893E0CBC7}" destId="{3181A805-B744-4549-9419-7D682749A829}" srcOrd="5" destOrd="0" parTransId="{D85A26FF-3435-4FE7-99AA-4B56775D784F}" sibTransId="{43D3AF3D-AE2D-463F-9545-203C406B580E}"/>
    <dgm:cxn modelId="{DCF63C33-F7E8-4BB9-B821-804C52D15536}" type="presOf" srcId="{443B8446-941C-4156-9B3E-F0D67363B617}" destId="{6D09F1C3-C6F2-4D66-AE8A-1D226B7A0765}" srcOrd="0" destOrd="0" presId="urn:microsoft.com/office/officeart/2005/8/layout/vList2"/>
    <dgm:cxn modelId="{5770723C-AA2C-4B48-A30F-8D9D19796DBF}" srcId="{D6C8E364-44AD-4E4D-A392-7A2893E0CBC7}" destId="{7A7A3F77-BB9B-4987-97DA-8B28E6AFB3F1}" srcOrd="4" destOrd="0" parTransId="{460E84C0-48DC-4474-868B-EB569E37ACDD}" sibTransId="{EF6651DC-FB3F-4ADA-8938-12845F58DA5F}"/>
    <dgm:cxn modelId="{85A94F44-576C-4C1A-B5F8-E7890794F036}" type="presOf" srcId="{7A7A3F77-BB9B-4987-97DA-8B28E6AFB3F1}" destId="{19B68E4B-2C7A-44C6-BE1F-F21295250DA6}" srcOrd="0" destOrd="0" presId="urn:microsoft.com/office/officeart/2005/8/layout/vList2"/>
    <dgm:cxn modelId="{C6D00B4B-60DE-47E0-A0EF-90BCFB371680}" type="presOf" srcId="{ADB57A64-6DA6-4C59-BFE3-31EA8FAD1EBE}" destId="{7D72632B-390A-45A6-8D50-0805E3670296}" srcOrd="0" destOrd="0" presId="urn:microsoft.com/office/officeart/2005/8/layout/vList2"/>
    <dgm:cxn modelId="{16D7E480-D2F4-42BD-B2EC-CE09F6D680E9}" type="presOf" srcId="{BF66F732-D3A7-404D-A3E2-C8E57E6ECB98}" destId="{31145DF0-E8E6-46FE-9028-EECE6BD88A38}" srcOrd="0" destOrd="0" presId="urn:microsoft.com/office/officeart/2005/8/layout/vList2"/>
    <dgm:cxn modelId="{65AD698A-5D92-450C-9E28-E2C156170826}" type="presOf" srcId="{3181A805-B744-4549-9419-7D682749A829}" destId="{8E1998D9-3FE9-4CEC-8495-ED3DAF5D5222}" srcOrd="0" destOrd="0" presId="urn:microsoft.com/office/officeart/2005/8/layout/vList2"/>
    <dgm:cxn modelId="{AC67C8CF-5B44-4320-9ADD-6FCFC1481466}" srcId="{D6C8E364-44AD-4E4D-A392-7A2893E0CBC7}" destId="{8D3CAC6A-778E-4D27-9C85-BA54ABAD8182}" srcOrd="0" destOrd="0" parTransId="{8DB20717-4582-41DF-82DE-54CB6CACF28C}" sibTransId="{55F19C7E-B634-4714-89DA-EFB3BE9F11F3}"/>
    <dgm:cxn modelId="{A653B0DB-D552-4B21-BDFD-239180076C29}" type="presOf" srcId="{8D3CAC6A-778E-4D27-9C85-BA54ABAD8182}" destId="{6B414D01-1A27-48F9-A2D1-A42E09BBBBA4}" srcOrd="0" destOrd="0" presId="urn:microsoft.com/office/officeart/2005/8/layout/vList2"/>
    <dgm:cxn modelId="{04A9A8E2-D137-4674-9CCB-7FA64720B53E}" srcId="{D6C8E364-44AD-4E4D-A392-7A2893E0CBC7}" destId="{443B8446-941C-4156-9B3E-F0D67363B617}" srcOrd="1" destOrd="0" parTransId="{011D87BA-11AA-4EAA-8723-917C02A48528}" sibTransId="{77BFCC4B-A3E2-4B4C-B78D-FF523DDFCDC7}"/>
    <dgm:cxn modelId="{DE5B8DFE-1C9A-4944-98BE-F3B55E1EEF63}" type="presOf" srcId="{D6C8E364-44AD-4E4D-A392-7A2893E0CBC7}" destId="{476347B3-CB16-4BAF-902C-C60115A54B07}" srcOrd="0" destOrd="0" presId="urn:microsoft.com/office/officeart/2005/8/layout/vList2"/>
    <dgm:cxn modelId="{7ED74EFF-53FA-4447-A536-41D14A5DC1F1}" srcId="{D6C8E364-44AD-4E4D-A392-7A2893E0CBC7}" destId="{BF66F732-D3A7-404D-A3E2-C8E57E6ECB98}" srcOrd="2" destOrd="0" parTransId="{546B5303-7B2E-4719-A274-2625871CA364}" sibTransId="{90E43CFA-9834-4049-905A-026CAC771F52}"/>
    <dgm:cxn modelId="{6978F7FF-5530-4F16-83AD-65E639D10BA1}" srcId="{D6C8E364-44AD-4E4D-A392-7A2893E0CBC7}" destId="{ADB57A64-6DA6-4C59-BFE3-31EA8FAD1EBE}" srcOrd="3" destOrd="0" parTransId="{7C568A73-8415-4681-AC75-B1584BF19970}" sibTransId="{C699C83D-65F1-48DA-8344-236847E0B5BF}"/>
    <dgm:cxn modelId="{89EF344F-9E14-4631-93E8-AB46245F7F6C}" type="presParOf" srcId="{476347B3-CB16-4BAF-902C-C60115A54B07}" destId="{6B414D01-1A27-48F9-A2D1-A42E09BBBBA4}" srcOrd="0" destOrd="0" presId="urn:microsoft.com/office/officeart/2005/8/layout/vList2"/>
    <dgm:cxn modelId="{D06519CC-9E1A-4FC7-A5CD-F1A51A252BB3}" type="presParOf" srcId="{476347B3-CB16-4BAF-902C-C60115A54B07}" destId="{CE486213-7A79-4CE3-92C7-C96F8AA1400F}" srcOrd="1" destOrd="0" presId="urn:microsoft.com/office/officeart/2005/8/layout/vList2"/>
    <dgm:cxn modelId="{78CA8A9C-88BF-4F9A-8CB8-248B85B1AFC1}" type="presParOf" srcId="{476347B3-CB16-4BAF-902C-C60115A54B07}" destId="{6D09F1C3-C6F2-4D66-AE8A-1D226B7A0765}" srcOrd="2" destOrd="0" presId="urn:microsoft.com/office/officeart/2005/8/layout/vList2"/>
    <dgm:cxn modelId="{920B3423-890A-4519-B2D9-A8130B01F5CB}" type="presParOf" srcId="{476347B3-CB16-4BAF-902C-C60115A54B07}" destId="{A757CF3F-E816-4CB4-BF9C-01481240745E}" srcOrd="3" destOrd="0" presId="urn:microsoft.com/office/officeart/2005/8/layout/vList2"/>
    <dgm:cxn modelId="{7112422C-242E-4A54-B10A-EEB7CD2EEE21}" type="presParOf" srcId="{476347B3-CB16-4BAF-902C-C60115A54B07}" destId="{31145DF0-E8E6-46FE-9028-EECE6BD88A38}" srcOrd="4" destOrd="0" presId="urn:microsoft.com/office/officeart/2005/8/layout/vList2"/>
    <dgm:cxn modelId="{0906DA90-B8CB-41C5-930D-58A66F208642}" type="presParOf" srcId="{476347B3-CB16-4BAF-902C-C60115A54B07}" destId="{A38F1BA6-A07A-4763-A053-AAB65C3E9EDD}" srcOrd="5" destOrd="0" presId="urn:microsoft.com/office/officeart/2005/8/layout/vList2"/>
    <dgm:cxn modelId="{EE0DE3FE-E2F5-4E22-BFB9-D57E972036F1}" type="presParOf" srcId="{476347B3-CB16-4BAF-902C-C60115A54B07}" destId="{7D72632B-390A-45A6-8D50-0805E3670296}" srcOrd="6" destOrd="0" presId="urn:microsoft.com/office/officeart/2005/8/layout/vList2"/>
    <dgm:cxn modelId="{FA2BFB51-F5D9-486C-8104-CC6449C12FFB}" type="presParOf" srcId="{476347B3-CB16-4BAF-902C-C60115A54B07}" destId="{45EAF8D8-ADC5-4720-92D3-649FF0D23792}" srcOrd="7" destOrd="0" presId="urn:microsoft.com/office/officeart/2005/8/layout/vList2"/>
    <dgm:cxn modelId="{FEC6DA2E-F3ED-4A10-A83C-02458880A373}" type="presParOf" srcId="{476347B3-CB16-4BAF-902C-C60115A54B07}" destId="{19B68E4B-2C7A-44C6-BE1F-F21295250DA6}" srcOrd="8" destOrd="0" presId="urn:microsoft.com/office/officeart/2005/8/layout/vList2"/>
    <dgm:cxn modelId="{CD9F7444-7BB6-4275-99D3-59AA7777D0A0}" type="presParOf" srcId="{476347B3-CB16-4BAF-902C-C60115A54B07}" destId="{F42EB1D3-DC34-4DF5-B60E-D9D7E1C5C541}" srcOrd="9" destOrd="0" presId="urn:microsoft.com/office/officeart/2005/8/layout/vList2"/>
    <dgm:cxn modelId="{D6AF2EB7-94D0-488E-B413-41BD12AB2473}" type="presParOf" srcId="{476347B3-CB16-4BAF-902C-C60115A54B07}" destId="{8E1998D9-3FE9-4CEC-8495-ED3DAF5D522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F138671-01EE-4C8A-BE31-5B045906F419}"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DF1F7B01-9367-4557-B6A9-EC2EB8F74C59}">
      <dgm:prSet/>
      <dgm:spPr/>
      <dgm:t>
        <a:bodyPr/>
        <a:lstStyle/>
        <a:p>
          <a:r>
            <a:rPr lang="en-US"/>
            <a:t>1. Work-Related Requirement</a:t>
          </a:r>
        </a:p>
      </dgm:t>
    </dgm:pt>
    <dgm:pt modelId="{F3D669A0-7522-4286-8600-82C87B2376F3}" type="parTrans" cxnId="{9360F1C3-CE3A-4F9B-8D22-B3E912297D34}">
      <dgm:prSet/>
      <dgm:spPr/>
      <dgm:t>
        <a:bodyPr/>
        <a:lstStyle/>
        <a:p>
          <a:endParaRPr lang="en-US"/>
        </a:p>
      </dgm:t>
    </dgm:pt>
    <dgm:pt modelId="{A7FD0EBF-5E18-4E07-8308-0FD00A90E2B7}" type="sibTrans" cxnId="{9360F1C3-CE3A-4F9B-8D22-B3E912297D34}">
      <dgm:prSet/>
      <dgm:spPr/>
      <dgm:t>
        <a:bodyPr/>
        <a:lstStyle/>
        <a:p>
          <a:endParaRPr lang="en-US"/>
        </a:p>
      </dgm:t>
    </dgm:pt>
    <dgm:pt modelId="{57ECAB2E-302F-4E96-B048-C4CF474EA3C5}">
      <dgm:prSet/>
      <dgm:spPr/>
      <dgm:t>
        <a:bodyPr/>
        <a:lstStyle/>
        <a:p>
          <a:r>
            <a:rPr lang="en-US"/>
            <a:t>- Is the daycare necessary for custodial parent's employment?</a:t>
          </a:r>
        </a:p>
      </dgm:t>
    </dgm:pt>
    <dgm:pt modelId="{17B1F58A-3AEA-4877-9D20-E9B09C27BF46}" type="parTrans" cxnId="{7DF92A49-1F4F-45FC-9B84-06BA71C429FA}">
      <dgm:prSet/>
      <dgm:spPr/>
      <dgm:t>
        <a:bodyPr/>
        <a:lstStyle/>
        <a:p>
          <a:endParaRPr lang="en-US"/>
        </a:p>
      </dgm:t>
    </dgm:pt>
    <dgm:pt modelId="{42AFAA56-9BFB-48F1-97DA-FD52AD9DE57D}" type="sibTrans" cxnId="{7DF92A49-1F4F-45FC-9B84-06BA71C429FA}">
      <dgm:prSet/>
      <dgm:spPr/>
      <dgm:t>
        <a:bodyPr/>
        <a:lstStyle/>
        <a:p>
          <a:endParaRPr lang="en-US"/>
        </a:p>
      </dgm:t>
    </dgm:pt>
    <dgm:pt modelId="{4EC22B53-8CB0-4BC7-987D-B0A702D982A2}">
      <dgm:prSet/>
      <dgm:spPr/>
      <dgm:t>
        <a:bodyPr/>
        <a:lstStyle/>
        <a:p>
          <a:r>
            <a:rPr lang="en-US" dirty="0"/>
            <a:t>3. Market Rate Comparison</a:t>
          </a:r>
        </a:p>
      </dgm:t>
    </dgm:pt>
    <dgm:pt modelId="{766FD0C2-3758-4F14-AC1B-14D5B6FC4895}" type="parTrans" cxnId="{2712EB96-E9F1-4017-902A-68DA0ED90B72}">
      <dgm:prSet/>
      <dgm:spPr/>
      <dgm:t>
        <a:bodyPr/>
        <a:lstStyle/>
        <a:p>
          <a:endParaRPr lang="en-US"/>
        </a:p>
      </dgm:t>
    </dgm:pt>
    <dgm:pt modelId="{00778B66-64A1-491A-9688-03D423D768BE}" type="sibTrans" cxnId="{2712EB96-E9F1-4017-902A-68DA0ED90B72}">
      <dgm:prSet/>
      <dgm:spPr/>
      <dgm:t>
        <a:bodyPr/>
        <a:lstStyle/>
        <a:p>
          <a:endParaRPr lang="en-US"/>
        </a:p>
      </dgm:t>
    </dgm:pt>
    <dgm:pt modelId="{E3224E15-92D2-49A6-9186-E6AAFA956856}">
      <dgm:prSet/>
      <dgm:spPr/>
      <dgm:t>
        <a:bodyPr/>
        <a:lstStyle/>
        <a:p>
          <a:r>
            <a:rPr lang="en-US" dirty="0"/>
            <a:t>- Is the cost consistent with local daycare rates?</a:t>
          </a:r>
        </a:p>
      </dgm:t>
    </dgm:pt>
    <dgm:pt modelId="{27CBCB3F-0986-42D8-901E-F6937A9AA2B6}" type="parTrans" cxnId="{4AB015CB-E062-4B2C-BF8C-B6339954E763}">
      <dgm:prSet/>
      <dgm:spPr/>
      <dgm:t>
        <a:bodyPr/>
        <a:lstStyle/>
        <a:p>
          <a:endParaRPr lang="en-US"/>
        </a:p>
      </dgm:t>
    </dgm:pt>
    <dgm:pt modelId="{121E934A-FD73-40BC-959C-4F8E125B824E}" type="sibTrans" cxnId="{4AB015CB-E062-4B2C-BF8C-B6339954E763}">
      <dgm:prSet/>
      <dgm:spPr/>
      <dgm:t>
        <a:bodyPr/>
        <a:lstStyle/>
        <a:p>
          <a:endParaRPr lang="en-US"/>
        </a:p>
      </dgm:t>
    </dgm:pt>
    <dgm:pt modelId="{39A41154-ED3A-43C5-BBFE-FB4E1ED57B93}">
      <dgm:prSet/>
      <dgm:spPr/>
      <dgm:t>
        <a:bodyPr/>
        <a:lstStyle/>
        <a:p>
          <a:r>
            <a:rPr lang="en-US"/>
            <a:t>4. Type of Care Provided</a:t>
          </a:r>
        </a:p>
      </dgm:t>
    </dgm:pt>
    <dgm:pt modelId="{323091D3-3150-466F-8AA4-33F904ADEC6C}" type="parTrans" cxnId="{5C3C4B1C-FAB8-4E21-9F96-2D92D2AC6390}">
      <dgm:prSet/>
      <dgm:spPr/>
      <dgm:t>
        <a:bodyPr/>
        <a:lstStyle/>
        <a:p>
          <a:endParaRPr lang="en-US"/>
        </a:p>
      </dgm:t>
    </dgm:pt>
    <dgm:pt modelId="{2BEF12BB-9D25-4527-93A7-79A4184ABC45}" type="sibTrans" cxnId="{5C3C4B1C-FAB8-4E21-9F96-2D92D2AC6390}">
      <dgm:prSet/>
      <dgm:spPr/>
      <dgm:t>
        <a:bodyPr/>
        <a:lstStyle/>
        <a:p>
          <a:endParaRPr lang="en-US"/>
        </a:p>
      </dgm:t>
    </dgm:pt>
    <dgm:pt modelId="{22DED766-AB82-46B2-A867-B9CB2E7A315A}">
      <dgm:prSet/>
      <dgm:spPr/>
      <dgm:t>
        <a:bodyPr/>
        <a:lstStyle/>
        <a:p>
          <a:r>
            <a:rPr lang="en-US"/>
            <a:t>- Is the care age-appropriate and necessary?</a:t>
          </a:r>
        </a:p>
      </dgm:t>
    </dgm:pt>
    <dgm:pt modelId="{5A75177C-5DBE-40C2-9CA6-5678210118C9}" type="parTrans" cxnId="{E35C0787-3B40-4B62-9885-C177AAFCD0BA}">
      <dgm:prSet/>
      <dgm:spPr/>
      <dgm:t>
        <a:bodyPr/>
        <a:lstStyle/>
        <a:p>
          <a:endParaRPr lang="en-US"/>
        </a:p>
      </dgm:t>
    </dgm:pt>
    <dgm:pt modelId="{52F6FEAB-B9D2-46C1-B877-2E239206A62D}" type="sibTrans" cxnId="{E35C0787-3B40-4B62-9885-C177AAFCD0BA}">
      <dgm:prSet/>
      <dgm:spPr/>
      <dgm:t>
        <a:bodyPr/>
        <a:lstStyle/>
        <a:p>
          <a:endParaRPr lang="en-US"/>
        </a:p>
      </dgm:t>
    </dgm:pt>
    <dgm:pt modelId="{CD5A54AF-061F-4619-ABB2-B261EFF046DE}">
      <dgm:prSet/>
      <dgm:spPr/>
      <dgm:t>
        <a:bodyPr/>
        <a:lstStyle/>
        <a:p>
          <a:r>
            <a:rPr lang="en-US"/>
            <a:t>5. Hours of Care Needed vs. Provided</a:t>
          </a:r>
        </a:p>
      </dgm:t>
    </dgm:pt>
    <dgm:pt modelId="{80310971-7676-4623-A609-8DE6A180BB70}" type="parTrans" cxnId="{F51E9F0E-89B0-4FB4-8154-1EA5F44D3764}">
      <dgm:prSet/>
      <dgm:spPr/>
      <dgm:t>
        <a:bodyPr/>
        <a:lstStyle/>
        <a:p>
          <a:endParaRPr lang="en-US"/>
        </a:p>
      </dgm:t>
    </dgm:pt>
    <dgm:pt modelId="{92281812-F615-404C-B6AF-53F93A29945C}" type="sibTrans" cxnId="{F51E9F0E-89B0-4FB4-8154-1EA5F44D3764}">
      <dgm:prSet/>
      <dgm:spPr/>
      <dgm:t>
        <a:bodyPr/>
        <a:lstStyle/>
        <a:p>
          <a:endParaRPr lang="en-US"/>
        </a:p>
      </dgm:t>
    </dgm:pt>
    <dgm:pt modelId="{3910C380-77B8-4C92-BF18-8933462ED57A}">
      <dgm:prSet/>
      <dgm:spPr/>
      <dgm:t>
        <a:bodyPr/>
        <a:lstStyle/>
        <a:p>
          <a:r>
            <a:rPr lang="en-US"/>
            <a:t>- Are the hours reasonable based on parent's work schedule?</a:t>
          </a:r>
        </a:p>
      </dgm:t>
    </dgm:pt>
    <dgm:pt modelId="{5CD4EDF8-8F0C-4C0C-A82F-AA1A272929A7}" type="parTrans" cxnId="{EE330DE3-A06B-4FD1-9E15-01E82FB50720}">
      <dgm:prSet/>
      <dgm:spPr/>
      <dgm:t>
        <a:bodyPr/>
        <a:lstStyle/>
        <a:p>
          <a:endParaRPr lang="en-US"/>
        </a:p>
      </dgm:t>
    </dgm:pt>
    <dgm:pt modelId="{A0CE9572-C11A-4F11-8B53-E7C5007A15A9}" type="sibTrans" cxnId="{EE330DE3-A06B-4FD1-9E15-01E82FB50720}">
      <dgm:prSet/>
      <dgm:spPr/>
      <dgm:t>
        <a:bodyPr/>
        <a:lstStyle/>
        <a:p>
          <a:endParaRPr lang="en-US"/>
        </a:p>
      </dgm:t>
    </dgm:pt>
    <dgm:pt modelId="{AE2C5C30-2A20-4A6D-A588-6B81EB9879C4}">
      <dgm:prSet/>
      <dgm:spPr/>
      <dgm:t>
        <a:bodyPr/>
        <a:lstStyle/>
        <a:p>
          <a:r>
            <a:rPr lang="en-US"/>
            <a:t>6. Availability of Alternatives</a:t>
          </a:r>
        </a:p>
      </dgm:t>
    </dgm:pt>
    <dgm:pt modelId="{6A3EB88A-424E-4383-8CD7-335CAA6FD269}" type="parTrans" cxnId="{D1A0B9C4-878F-423A-86C9-2140E9EA200B}">
      <dgm:prSet/>
      <dgm:spPr/>
      <dgm:t>
        <a:bodyPr/>
        <a:lstStyle/>
        <a:p>
          <a:endParaRPr lang="en-US"/>
        </a:p>
      </dgm:t>
    </dgm:pt>
    <dgm:pt modelId="{15F9A472-9761-4B5D-B90C-4D7643CA4923}" type="sibTrans" cxnId="{D1A0B9C4-878F-423A-86C9-2140E9EA200B}">
      <dgm:prSet/>
      <dgm:spPr/>
      <dgm:t>
        <a:bodyPr/>
        <a:lstStyle/>
        <a:p>
          <a:endParaRPr lang="en-US"/>
        </a:p>
      </dgm:t>
    </dgm:pt>
    <dgm:pt modelId="{A4894449-B4B4-4B16-B13A-E1C11821C5A6}">
      <dgm:prSet/>
      <dgm:spPr/>
      <dgm:t>
        <a:bodyPr/>
        <a:lstStyle/>
        <a:p>
          <a:r>
            <a:rPr lang="en-US"/>
            <a:t>- Could the noncustodial parent provide care?</a:t>
          </a:r>
        </a:p>
      </dgm:t>
    </dgm:pt>
    <dgm:pt modelId="{95E0A326-332E-4F74-8337-D2E5BB038448}" type="parTrans" cxnId="{847613A3-97C7-404C-B85A-6FA7F054881B}">
      <dgm:prSet/>
      <dgm:spPr/>
      <dgm:t>
        <a:bodyPr/>
        <a:lstStyle/>
        <a:p>
          <a:endParaRPr lang="en-US"/>
        </a:p>
      </dgm:t>
    </dgm:pt>
    <dgm:pt modelId="{49DBC147-BFB9-434E-8830-DF8BC2DA9E7D}" type="sibTrans" cxnId="{847613A3-97C7-404C-B85A-6FA7F054881B}">
      <dgm:prSet/>
      <dgm:spPr/>
      <dgm:t>
        <a:bodyPr/>
        <a:lstStyle/>
        <a:p>
          <a:endParaRPr lang="en-US"/>
        </a:p>
      </dgm:t>
    </dgm:pt>
    <dgm:pt modelId="{3AB1714E-C647-4818-A085-C98CAA77CCC1}">
      <dgm:prSet/>
      <dgm:spPr/>
      <dgm:t>
        <a:bodyPr/>
        <a:lstStyle/>
        <a:p>
          <a:r>
            <a:rPr lang="en-US" dirty="0"/>
            <a:t>8. Special Needs of the Child</a:t>
          </a:r>
        </a:p>
      </dgm:t>
    </dgm:pt>
    <dgm:pt modelId="{0621F1ED-BED8-4810-8A0B-31042F54D91A}" type="parTrans" cxnId="{7A33ADBF-468D-4523-8289-5F877212CFCB}">
      <dgm:prSet/>
      <dgm:spPr/>
      <dgm:t>
        <a:bodyPr/>
        <a:lstStyle/>
        <a:p>
          <a:endParaRPr lang="en-US"/>
        </a:p>
      </dgm:t>
    </dgm:pt>
    <dgm:pt modelId="{CBE175C9-D53A-41E0-A356-E2DF4DF5CDFB}" type="sibTrans" cxnId="{7A33ADBF-468D-4523-8289-5F877212CFCB}">
      <dgm:prSet/>
      <dgm:spPr/>
      <dgm:t>
        <a:bodyPr/>
        <a:lstStyle/>
        <a:p>
          <a:endParaRPr lang="en-US"/>
        </a:p>
      </dgm:t>
    </dgm:pt>
    <dgm:pt modelId="{0042F017-8B73-4867-AF81-7E54BD1FA8C8}">
      <dgm:prSet/>
      <dgm:spPr/>
      <dgm:t>
        <a:bodyPr/>
        <a:lstStyle/>
        <a:p>
          <a:r>
            <a:rPr lang="en-US"/>
            <a:t>- Does the child require specialized care justifying higher costs?</a:t>
          </a:r>
        </a:p>
      </dgm:t>
    </dgm:pt>
    <dgm:pt modelId="{EDA801DC-1A7E-48C0-A81B-0CE1746747E5}" type="parTrans" cxnId="{FC670A6C-85AA-4317-9A09-859B830C54F9}">
      <dgm:prSet/>
      <dgm:spPr/>
      <dgm:t>
        <a:bodyPr/>
        <a:lstStyle/>
        <a:p>
          <a:endParaRPr lang="en-US"/>
        </a:p>
      </dgm:t>
    </dgm:pt>
    <dgm:pt modelId="{0AD84BFC-7AAA-4BFF-AA4F-4DBCEA24E15D}" type="sibTrans" cxnId="{FC670A6C-85AA-4317-9A09-859B830C54F9}">
      <dgm:prSet/>
      <dgm:spPr/>
      <dgm:t>
        <a:bodyPr/>
        <a:lstStyle/>
        <a:p>
          <a:endParaRPr lang="en-US"/>
        </a:p>
      </dgm:t>
    </dgm:pt>
    <dgm:pt modelId="{62489152-9D38-492F-999E-119EC5B9B65A}" type="pres">
      <dgm:prSet presAssocID="{CF138671-01EE-4C8A-BE31-5B045906F419}" presName="vert0" presStyleCnt="0">
        <dgm:presLayoutVars>
          <dgm:dir/>
          <dgm:animOne val="branch"/>
          <dgm:animLvl val="lvl"/>
        </dgm:presLayoutVars>
      </dgm:prSet>
      <dgm:spPr/>
    </dgm:pt>
    <dgm:pt modelId="{A44D7A62-2C20-4428-A4B6-4CF9A2CE4510}" type="pres">
      <dgm:prSet presAssocID="{DF1F7B01-9367-4557-B6A9-EC2EB8F74C59}" presName="thickLine" presStyleLbl="alignNode1" presStyleIdx="0" presStyleCnt="12"/>
      <dgm:spPr/>
    </dgm:pt>
    <dgm:pt modelId="{F9715F7C-21B0-4DE0-9E53-E6DB29E38F82}" type="pres">
      <dgm:prSet presAssocID="{DF1F7B01-9367-4557-B6A9-EC2EB8F74C59}" presName="horz1" presStyleCnt="0"/>
      <dgm:spPr/>
    </dgm:pt>
    <dgm:pt modelId="{2FE4C1A3-7DE1-4D40-99A2-5E4115FF4B29}" type="pres">
      <dgm:prSet presAssocID="{DF1F7B01-9367-4557-B6A9-EC2EB8F74C59}" presName="tx1" presStyleLbl="revTx" presStyleIdx="0" presStyleCnt="12"/>
      <dgm:spPr/>
    </dgm:pt>
    <dgm:pt modelId="{21A6C10E-A520-46EC-8710-449F328A28CC}" type="pres">
      <dgm:prSet presAssocID="{DF1F7B01-9367-4557-B6A9-EC2EB8F74C59}" presName="vert1" presStyleCnt="0"/>
      <dgm:spPr/>
    </dgm:pt>
    <dgm:pt modelId="{2AF5B2BF-0244-42FD-8901-A64D1E8CEF01}" type="pres">
      <dgm:prSet presAssocID="{57ECAB2E-302F-4E96-B048-C4CF474EA3C5}" presName="thickLine" presStyleLbl="alignNode1" presStyleIdx="1" presStyleCnt="12"/>
      <dgm:spPr/>
    </dgm:pt>
    <dgm:pt modelId="{D2D5A903-BEEB-44BE-A8DA-5BF2FAF182DB}" type="pres">
      <dgm:prSet presAssocID="{57ECAB2E-302F-4E96-B048-C4CF474EA3C5}" presName="horz1" presStyleCnt="0"/>
      <dgm:spPr/>
    </dgm:pt>
    <dgm:pt modelId="{8520A5DF-E6F3-4B02-942F-4A9C84620F86}" type="pres">
      <dgm:prSet presAssocID="{57ECAB2E-302F-4E96-B048-C4CF474EA3C5}" presName="tx1" presStyleLbl="revTx" presStyleIdx="1" presStyleCnt="12"/>
      <dgm:spPr/>
    </dgm:pt>
    <dgm:pt modelId="{1B63FE42-410A-4F74-800F-C0A5D6F33ACD}" type="pres">
      <dgm:prSet presAssocID="{57ECAB2E-302F-4E96-B048-C4CF474EA3C5}" presName="vert1" presStyleCnt="0"/>
      <dgm:spPr/>
    </dgm:pt>
    <dgm:pt modelId="{ECFA1139-410F-40A0-B4B3-C236AE143DDA}" type="pres">
      <dgm:prSet presAssocID="{4EC22B53-8CB0-4BC7-987D-B0A702D982A2}" presName="thickLine" presStyleLbl="alignNode1" presStyleIdx="2" presStyleCnt="12"/>
      <dgm:spPr/>
    </dgm:pt>
    <dgm:pt modelId="{C9E0BE01-DF45-43EF-88AC-9E4E5EDE2697}" type="pres">
      <dgm:prSet presAssocID="{4EC22B53-8CB0-4BC7-987D-B0A702D982A2}" presName="horz1" presStyleCnt="0"/>
      <dgm:spPr/>
    </dgm:pt>
    <dgm:pt modelId="{CB1C18EF-3AFF-419C-B0E0-90197C4EB4CB}" type="pres">
      <dgm:prSet presAssocID="{4EC22B53-8CB0-4BC7-987D-B0A702D982A2}" presName="tx1" presStyleLbl="revTx" presStyleIdx="2" presStyleCnt="12"/>
      <dgm:spPr/>
    </dgm:pt>
    <dgm:pt modelId="{44EE2E5B-10E1-46FA-9AB7-6BD4271A5C8D}" type="pres">
      <dgm:prSet presAssocID="{4EC22B53-8CB0-4BC7-987D-B0A702D982A2}" presName="vert1" presStyleCnt="0"/>
      <dgm:spPr/>
    </dgm:pt>
    <dgm:pt modelId="{DA00D170-2993-4A08-91AA-C9BADB452368}" type="pres">
      <dgm:prSet presAssocID="{E3224E15-92D2-49A6-9186-E6AAFA956856}" presName="thickLine" presStyleLbl="alignNode1" presStyleIdx="3" presStyleCnt="12"/>
      <dgm:spPr/>
    </dgm:pt>
    <dgm:pt modelId="{58AB974D-ADB3-4D8E-9F71-AB5778D1DDA8}" type="pres">
      <dgm:prSet presAssocID="{E3224E15-92D2-49A6-9186-E6AAFA956856}" presName="horz1" presStyleCnt="0"/>
      <dgm:spPr/>
    </dgm:pt>
    <dgm:pt modelId="{938CA416-10C1-4503-9DBE-066C361914BB}" type="pres">
      <dgm:prSet presAssocID="{E3224E15-92D2-49A6-9186-E6AAFA956856}" presName="tx1" presStyleLbl="revTx" presStyleIdx="3" presStyleCnt="12"/>
      <dgm:spPr/>
    </dgm:pt>
    <dgm:pt modelId="{ED26DFEB-D0B9-49C1-8EF1-B2F0583BE8E8}" type="pres">
      <dgm:prSet presAssocID="{E3224E15-92D2-49A6-9186-E6AAFA956856}" presName="vert1" presStyleCnt="0"/>
      <dgm:spPr/>
    </dgm:pt>
    <dgm:pt modelId="{6EF82964-2F34-4072-9853-7347DC1758D3}" type="pres">
      <dgm:prSet presAssocID="{39A41154-ED3A-43C5-BBFE-FB4E1ED57B93}" presName="thickLine" presStyleLbl="alignNode1" presStyleIdx="4" presStyleCnt="12"/>
      <dgm:spPr/>
    </dgm:pt>
    <dgm:pt modelId="{C67C846E-842C-467C-888B-EA10846D1764}" type="pres">
      <dgm:prSet presAssocID="{39A41154-ED3A-43C5-BBFE-FB4E1ED57B93}" presName="horz1" presStyleCnt="0"/>
      <dgm:spPr/>
    </dgm:pt>
    <dgm:pt modelId="{9D50776A-3C49-4D4B-B1E0-18AC7BEA96C5}" type="pres">
      <dgm:prSet presAssocID="{39A41154-ED3A-43C5-BBFE-FB4E1ED57B93}" presName="tx1" presStyleLbl="revTx" presStyleIdx="4" presStyleCnt="12"/>
      <dgm:spPr/>
    </dgm:pt>
    <dgm:pt modelId="{3089E36B-87C5-4E24-8E83-4BB979FBAF23}" type="pres">
      <dgm:prSet presAssocID="{39A41154-ED3A-43C5-BBFE-FB4E1ED57B93}" presName="vert1" presStyleCnt="0"/>
      <dgm:spPr/>
    </dgm:pt>
    <dgm:pt modelId="{5055A38B-8445-4AE1-8823-C43280ED1A0A}" type="pres">
      <dgm:prSet presAssocID="{22DED766-AB82-46B2-A867-B9CB2E7A315A}" presName="thickLine" presStyleLbl="alignNode1" presStyleIdx="5" presStyleCnt="12"/>
      <dgm:spPr/>
    </dgm:pt>
    <dgm:pt modelId="{74A6AE76-2034-4A6E-95BE-76D1B1DE59BA}" type="pres">
      <dgm:prSet presAssocID="{22DED766-AB82-46B2-A867-B9CB2E7A315A}" presName="horz1" presStyleCnt="0"/>
      <dgm:spPr/>
    </dgm:pt>
    <dgm:pt modelId="{4FF41DB1-8806-408D-849A-12E651A8685C}" type="pres">
      <dgm:prSet presAssocID="{22DED766-AB82-46B2-A867-B9CB2E7A315A}" presName="tx1" presStyleLbl="revTx" presStyleIdx="5" presStyleCnt="12"/>
      <dgm:spPr/>
    </dgm:pt>
    <dgm:pt modelId="{792EA0EB-6C01-4A83-8713-1E24006CAC32}" type="pres">
      <dgm:prSet presAssocID="{22DED766-AB82-46B2-A867-B9CB2E7A315A}" presName="vert1" presStyleCnt="0"/>
      <dgm:spPr/>
    </dgm:pt>
    <dgm:pt modelId="{C8E37870-B3C1-4301-B4A0-3A3E033727EE}" type="pres">
      <dgm:prSet presAssocID="{CD5A54AF-061F-4619-ABB2-B261EFF046DE}" presName="thickLine" presStyleLbl="alignNode1" presStyleIdx="6" presStyleCnt="12"/>
      <dgm:spPr/>
    </dgm:pt>
    <dgm:pt modelId="{1090FA32-01B1-4232-903B-7CA59BE5AFA2}" type="pres">
      <dgm:prSet presAssocID="{CD5A54AF-061F-4619-ABB2-B261EFF046DE}" presName="horz1" presStyleCnt="0"/>
      <dgm:spPr/>
    </dgm:pt>
    <dgm:pt modelId="{F91B9AA1-F0B1-4B28-828D-182F6E4C5A87}" type="pres">
      <dgm:prSet presAssocID="{CD5A54AF-061F-4619-ABB2-B261EFF046DE}" presName="tx1" presStyleLbl="revTx" presStyleIdx="6" presStyleCnt="12"/>
      <dgm:spPr/>
    </dgm:pt>
    <dgm:pt modelId="{B1E040DF-BDF0-48F4-AB39-B1AF2CCE5EE3}" type="pres">
      <dgm:prSet presAssocID="{CD5A54AF-061F-4619-ABB2-B261EFF046DE}" presName="vert1" presStyleCnt="0"/>
      <dgm:spPr/>
    </dgm:pt>
    <dgm:pt modelId="{30B59505-E111-44AD-9347-81ADB6C943DD}" type="pres">
      <dgm:prSet presAssocID="{3910C380-77B8-4C92-BF18-8933462ED57A}" presName="thickLine" presStyleLbl="alignNode1" presStyleIdx="7" presStyleCnt="12"/>
      <dgm:spPr/>
    </dgm:pt>
    <dgm:pt modelId="{34C719C2-B691-4B18-BE37-C39BE7E0081E}" type="pres">
      <dgm:prSet presAssocID="{3910C380-77B8-4C92-BF18-8933462ED57A}" presName="horz1" presStyleCnt="0"/>
      <dgm:spPr/>
    </dgm:pt>
    <dgm:pt modelId="{99E87E04-141D-41CA-B16A-EF18167B6BCC}" type="pres">
      <dgm:prSet presAssocID="{3910C380-77B8-4C92-BF18-8933462ED57A}" presName="tx1" presStyleLbl="revTx" presStyleIdx="7" presStyleCnt="12"/>
      <dgm:spPr/>
    </dgm:pt>
    <dgm:pt modelId="{936D5093-1ADB-4CA9-8BAA-3FA5BD85B79E}" type="pres">
      <dgm:prSet presAssocID="{3910C380-77B8-4C92-BF18-8933462ED57A}" presName="vert1" presStyleCnt="0"/>
      <dgm:spPr/>
    </dgm:pt>
    <dgm:pt modelId="{785DADF3-DB1B-452B-8CCC-4BD6CDF77B72}" type="pres">
      <dgm:prSet presAssocID="{AE2C5C30-2A20-4A6D-A588-6B81EB9879C4}" presName="thickLine" presStyleLbl="alignNode1" presStyleIdx="8" presStyleCnt="12"/>
      <dgm:spPr/>
    </dgm:pt>
    <dgm:pt modelId="{75931FB8-8013-4381-B1B8-4C8E9832DD34}" type="pres">
      <dgm:prSet presAssocID="{AE2C5C30-2A20-4A6D-A588-6B81EB9879C4}" presName="horz1" presStyleCnt="0"/>
      <dgm:spPr/>
    </dgm:pt>
    <dgm:pt modelId="{E369891B-429C-4D7C-B6BB-8CA15CB044C1}" type="pres">
      <dgm:prSet presAssocID="{AE2C5C30-2A20-4A6D-A588-6B81EB9879C4}" presName="tx1" presStyleLbl="revTx" presStyleIdx="8" presStyleCnt="12"/>
      <dgm:spPr/>
    </dgm:pt>
    <dgm:pt modelId="{02A22EAE-7EE8-4A19-BE15-2F8088DBE0BE}" type="pres">
      <dgm:prSet presAssocID="{AE2C5C30-2A20-4A6D-A588-6B81EB9879C4}" presName="vert1" presStyleCnt="0"/>
      <dgm:spPr/>
    </dgm:pt>
    <dgm:pt modelId="{AF788AC6-9C52-48CF-AC2C-1536477C37E3}" type="pres">
      <dgm:prSet presAssocID="{A4894449-B4B4-4B16-B13A-E1C11821C5A6}" presName="thickLine" presStyleLbl="alignNode1" presStyleIdx="9" presStyleCnt="12"/>
      <dgm:spPr/>
    </dgm:pt>
    <dgm:pt modelId="{7006FCE0-2186-49D6-93CE-D4F48B1C5A7B}" type="pres">
      <dgm:prSet presAssocID="{A4894449-B4B4-4B16-B13A-E1C11821C5A6}" presName="horz1" presStyleCnt="0"/>
      <dgm:spPr/>
    </dgm:pt>
    <dgm:pt modelId="{417633EA-896A-4F88-AA03-29FD25B6C6F7}" type="pres">
      <dgm:prSet presAssocID="{A4894449-B4B4-4B16-B13A-E1C11821C5A6}" presName="tx1" presStyleLbl="revTx" presStyleIdx="9" presStyleCnt="12"/>
      <dgm:spPr/>
    </dgm:pt>
    <dgm:pt modelId="{BA61C3E8-E9D8-4BCA-A842-0F4758473AAF}" type="pres">
      <dgm:prSet presAssocID="{A4894449-B4B4-4B16-B13A-E1C11821C5A6}" presName="vert1" presStyleCnt="0"/>
      <dgm:spPr/>
    </dgm:pt>
    <dgm:pt modelId="{92FA3AFB-4AC1-4C9F-A0BF-6018D5D35474}" type="pres">
      <dgm:prSet presAssocID="{3AB1714E-C647-4818-A085-C98CAA77CCC1}" presName="thickLine" presStyleLbl="alignNode1" presStyleIdx="10" presStyleCnt="12"/>
      <dgm:spPr/>
    </dgm:pt>
    <dgm:pt modelId="{AF98A288-2EC0-4E48-BB6F-F43100E1CED2}" type="pres">
      <dgm:prSet presAssocID="{3AB1714E-C647-4818-A085-C98CAA77CCC1}" presName="horz1" presStyleCnt="0"/>
      <dgm:spPr/>
    </dgm:pt>
    <dgm:pt modelId="{17BE6D15-7214-46E3-BFA2-F80E6F4D2856}" type="pres">
      <dgm:prSet presAssocID="{3AB1714E-C647-4818-A085-C98CAA77CCC1}" presName="tx1" presStyleLbl="revTx" presStyleIdx="10" presStyleCnt="12"/>
      <dgm:spPr/>
    </dgm:pt>
    <dgm:pt modelId="{941D3196-A341-4955-8B00-842224B0308F}" type="pres">
      <dgm:prSet presAssocID="{3AB1714E-C647-4818-A085-C98CAA77CCC1}" presName="vert1" presStyleCnt="0"/>
      <dgm:spPr/>
    </dgm:pt>
    <dgm:pt modelId="{61DC1D21-6222-4C20-B2DF-75C2B46332FB}" type="pres">
      <dgm:prSet presAssocID="{0042F017-8B73-4867-AF81-7E54BD1FA8C8}" presName="thickLine" presStyleLbl="alignNode1" presStyleIdx="11" presStyleCnt="12"/>
      <dgm:spPr/>
    </dgm:pt>
    <dgm:pt modelId="{B4ABFF72-EAA1-4C10-B04F-39F370B29F33}" type="pres">
      <dgm:prSet presAssocID="{0042F017-8B73-4867-AF81-7E54BD1FA8C8}" presName="horz1" presStyleCnt="0"/>
      <dgm:spPr/>
    </dgm:pt>
    <dgm:pt modelId="{5E2405D4-BFB6-4406-AE18-A83A68B3151B}" type="pres">
      <dgm:prSet presAssocID="{0042F017-8B73-4867-AF81-7E54BD1FA8C8}" presName="tx1" presStyleLbl="revTx" presStyleIdx="11" presStyleCnt="12"/>
      <dgm:spPr/>
    </dgm:pt>
    <dgm:pt modelId="{BEAAC4E7-4DD1-45BC-AEA3-8F49B924BC0E}" type="pres">
      <dgm:prSet presAssocID="{0042F017-8B73-4867-AF81-7E54BD1FA8C8}" presName="vert1" presStyleCnt="0"/>
      <dgm:spPr/>
    </dgm:pt>
  </dgm:ptLst>
  <dgm:cxnLst>
    <dgm:cxn modelId="{F51E9F0E-89B0-4FB4-8154-1EA5F44D3764}" srcId="{CF138671-01EE-4C8A-BE31-5B045906F419}" destId="{CD5A54AF-061F-4619-ABB2-B261EFF046DE}" srcOrd="6" destOrd="0" parTransId="{80310971-7676-4623-A609-8DE6A180BB70}" sibTransId="{92281812-F615-404C-B6AF-53F93A29945C}"/>
    <dgm:cxn modelId="{1FAA1E1A-D569-40E2-8D8A-609F7F365C95}" type="presOf" srcId="{DF1F7B01-9367-4557-B6A9-EC2EB8F74C59}" destId="{2FE4C1A3-7DE1-4D40-99A2-5E4115FF4B29}" srcOrd="0" destOrd="0" presId="urn:microsoft.com/office/officeart/2008/layout/LinedList"/>
    <dgm:cxn modelId="{5C3C4B1C-FAB8-4E21-9F96-2D92D2AC6390}" srcId="{CF138671-01EE-4C8A-BE31-5B045906F419}" destId="{39A41154-ED3A-43C5-BBFE-FB4E1ED57B93}" srcOrd="4" destOrd="0" parTransId="{323091D3-3150-466F-8AA4-33F904ADEC6C}" sibTransId="{2BEF12BB-9D25-4527-93A7-79A4184ABC45}"/>
    <dgm:cxn modelId="{E17C5329-3C0B-4CF2-8C0D-D88CDBA78D4E}" type="presOf" srcId="{AE2C5C30-2A20-4A6D-A588-6B81EB9879C4}" destId="{E369891B-429C-4D7C-B6BB-8CA15CB044C1}" srcOrd="0" destOrd="0" presId="urn:microsoft.com/office/officeart/2008/layout/LinedList"/>
    <dgm:cxn modelId="{60760A2D-11EE-4B67-A8F6-505AEBCE7C83}" type="presOf" srcId="{A4894449-B4B4-4B16-B13A-E1C11821C5A6}" destId="{417633EA-896A-4F88-AA03-29FD25B6C6F7}" srcOrd="0" destOrd="0" presId="urn:microsoft.com/office/officeart/2008/layout/LinedList"/>
    <dgm:cxn modelId="{D5B45B2E-C066-4F97-8E47-B2336F33A56E}" type="presOf" srcId="{E3224E15-92D2-49A6-9186-E6AAFA956856}" destId="{938CA416-10C1-4503-9DBE-066C361914BB}" srcOrd="0" destOrd="0" presId="urn:microsoft.com/office/officeart/2008/layout/LinedList"/>
    <dgm:cxn modelId="{86344030-C1B3-4FAB-8EC5-50ADDA67B29C}" type="presOf" srcId="{22DED766-AB82-46B2-A867-B9CB2E7A315A}" destId="{4FF41DB1-8806-408D-849A-12E651A8685C}" srcOrd="0" destOrd="0" presId="urn:microsoft.com/office/officeart/2008/layout/LinedList"/>
    <dgm:cxn modelId="{49FCC760-26F2-45EC-A352-EBEDF9DC0173}" type="presOf" srcId="{3AB1714E-C647-4818-A085-C98CAA77CCC1}" destId="{17BE6D15-7214-46E3-BFA2-F80E6F4D2856}" srcOrd="0" destOrd="0" presId="urn:microsoft.com/office/officeart/2008/layout/LinedList"/>
    <dgm:cxn modelId="{E8781242-7B17-49D3-BB75-A86D25C99F94}" type="presOf" srcId="{0042F017-8B73-4867-AF81-7E54BD1FA8C8}" destId="{5E2405D4-BFB6-4406-AE18-A83A68B3151B}" srcOrd="0" destOrd="0" presId="urn:microsoft.com/office/officeart/2008/layout/LinedList"/>
    <dgm:cxn modelId="{A24FF166-2F66-41FF-880C-2BCD7974B9D7}" type="presOf" srcId="{CF138671-01EE-4C8A-BE31-5B045906F419}" destId="{62489152-9D38-492F-999E-119EC5B9B65A}" srcOrd="0" destOrd="0" presId="urn:microsoft.com/office/officeart/2008/layout/LinedList"/>
    <dgm:cxn modelId="{7DF92A49-1F4F-45FC-9B84-06BA71C429FA}" srcId="{CF138671-01EE-4C8A-BE31-5B045906F419}" destId="{57ECAB2E-302F-4E96-B048-C4CF474EA3C5}" srcOrd="1" destOrd="0" parTransId="{17B1F58A-3AEA-4877-9D20-E9B09C27BF46}" sibTransId="{42AFAA56-9BFB-48F1-97DA-FD52AD9DE57D}"/>
    <dgm:cxn modelId="{FC670A6C-85AA-4317-9A09-859B830C54F9}" srcId="{CF138671-01EE-4C8A-BE31-5B045906F419}" destId="{0042F017-8B73-4867-AF81-7E54BD1FA8C8}" srcOrd="11" destOrd="0" parTransId="{EDA801DC-1A7E-48C0-A81B-0CE1746747E5}" sibTransId="{0AD84BFC-7AAA-4BFF-AA4F-4DBCEA24E15D}"/>
    <dgm:cxn modelId="{E7F13650-5184-44B3-8D1D-B74098D68CA3}" type="presOf" srcId="{3910C380-77B8-4C92-BF18-8933462ED57A}" destId="{99E87E04-141D-41CA-B16A-EF18167B6BCC}" srcOrd="0" destOrd="0" presId="urn:microsoft.com/office/officeart/2008/layout/LinedList"/>
    <dgm:cxn modelId="{7F621272-257E-429F-996B-1D260007B9D5}" type="presOf" srcId="{CD5A54AF-061F-4619-ABB2-B261EFF046DE}" destId="{F91B9AA1-F0B1-4B28-828D-182F6E4C5A87}" srcOrd="0" destOrd="0" presId="urn:microsoft.com/office/officeart/2008/layout/LinedList"/>
    <dgm:cxn modelId="{FBB7CB78-F472-4202-B0E8-7E045DDF3242}" type="presOf" srcId="{57ECAB2E-302F-4E96-B048-C4CF474EA3C5}" destId="{8520A5DF-E6F3-4B02-942F-4A9C84620F86}" srcOrd="0" destOrd="0" presId="urn:microsoft.com/office/officeart/2008/layout/LinedList"/>
    <dgm:cxn modelId="{E35C0787-3B40-4B62-9885-C177AAFCD0BA}" srcId="{CF138671-01EE-4C8A-BE31-5B045906F419}" destId="{22DED766-AB82-46B2-A867-B9CB2E7A315A}" srcOrd="5" destOrd="0" parTransId="{5A75177C-5DBE-40C2-9CA6-5678210118C9}" sibTransId="{52F6FEAB-B9D2-46C1-B877-2E239206A62D}"/>
    <dgm:cxn modelId="{2712EB96-E9F1-4017-902A-68DA0ED90B72}" srcId="{CF138671-01EE-4C8A-BE31-5B045906F419}" destId="{4EC22B53-8CB0-4BC7-987D-B0A702D982A2}" srcOrd="2" destOrd="0" parTransId="{766FD0C2-3758-4F14-AC1B-14D5B6FC4895}" sibTransId="{00778B66-64A1-491A-9688-03D423D768BE}"/>
    <dgm:cxn modelId="{847613A3-97C7-404C-B85A-6FA7F054881B}" srcId="{CF138671-01EE-4C8A-BE31-5B045906F419}" destId="{A4894449-B4B4-4B16-B13A-E1C11821C5A6}" srcOrd="9" destOrd="0" parTransId="{95E0A326-332E-4F74-8337-D2E5BB038448}" sibTransId="{49DBC147-BFB9-434E-8830-DF8BC2DA9E7D}"/>
    <dgm:cxn modelId="{7A33ADBF-468D-4523-8289-5F877212CFCB}" srcId="{CF138671-01EE-4C8A-BE31-5B045906F419}" destId="{3AB1714E-C647-4818-A085-C98CAA77CCC1}" srcOrd="10" destOrd="0" parTransId="{0621F1ED-BED8-4810-8A0B-31042F54D91A}" sibTransId="{CBE175C9-D53A-41E0-A356-E2DF4DF5CDFB}"/>
    <dgm:cxn modelId="{9360F1C3-CE3A-4F9B-8D22-B3E912297D34}" srcId="{CF138671-01EE-4C8A-BE31-5B045906F419}" destId="{DF1F7B01-9367-4557-B6A9-EC2EB8F74C59}" srcOrd="0" destOrd="0" parTransId="{F3D669A0-7522-4286-8600-82C87B2376F3}" sibTransId="{A7FD0EBF-5E18-4E07-8308-0FD00A90E2B7}"/>
    <dgm:cxn modelId="{D1A0B9C4-878F-423A-86C9-2140E9EA200B}" srcId="{CF138671-01EE-4C8A-BE31-5B045906F419}" destId="{AE2C5C30-2A20-4A6D-A588-6B81EB9879C4}" srcOrd="8" destOrd="0" parTransId="{6A3EB88A-424E-4383-8CD7-335CAA6FD269}" sibTransId="{15F9A472-9761-4B5D-B90C-4D7643CA4923}"/>
    <dgm:cxn modelId="{4AB015CB-E062-4B2C-BF8C-B6339954E763}" srcId="{CF138671-01EE-4C8A-BE31-5B045906F419}" destId="{E3224E15-92D2-49A6-9186-E6AAFA956856}" srcOrd="3" destOrd="0" parTransId="{27CBCB3F-0986-42D8-901E-F6937A9AA2B6}" sibTransId="{121E934A-FD73-40BC-959C-4F8E125B824E}"/>
    <dgm:cxn modelId="{48DB86DB-8CCA-43EC-B342-06F6DFC63B25}" type="presOf" srcId="{39A41154-ED3A-43C5-BBFE-FB4E1ED57B93}" destId="{9D50776A-3C49-4D4B-B1E0-18AC7BEA96C5}" srcOrd="0" destOrd="0" presId="urn:microsoft.com/office/officeart/2008/layout/LinedList"/>
    <dgm:cxn modelId="{EE330DE3-A06B-4FD1-9E15-01E82FB50720}" srcId="{CF138671-01EE-4C8A-BE31-5B045906F419}" destId="{3910C380-77B8-4C92-BF18-8933462ED57A}" srcOrd="7" destOrd="0" parTransId="{5CD4EDF8-8F0C-4C0C-A82F-AA1A272929A7}" sibTransId="{A0CE9572-C11A-4F11-8B53-E7C5007A15A9}"/>
    <dgm:cxn modelId="{235A59EC-70E5-44CE-A16F-9FF6053E988E}" type="presOf" srcId="{4EC22B53-8CB0-4BC7-987D-B0A702D982A2}" destId="{CB1C18EF-3AFF-419C-B0E0-90197C4EB4CB}" srcOrd="0" destOrd="0" presId="urn:microsoft.com/office/officeart/2008/layout/LinedList"/>
    <dgm:cxn modelId="{58F40629-4CC8-4105-B554-6C3E26ABA372}" type="presParOf" srcId="{62489152-9D38-492F-999E-119EC5B9B65A}" destId="{A44D7A62-2C20-4428-A4B6-4CF9A2CE4510}" srcOrd="0" destOrd="0" presId="urn:microsoft.com/office/officeart/2008/layout/LinedList"/>
    <dgm:cxn modelId="{5B6B917C-8A82-468F-B91F-ED49706896CC}" type="presParOf" srcId="{62489152-9D38-492F-999E-119EC5B9B65A}" destId="{F9715F7C-21B0-4DE0-9E53-E6DB29E38F82}" srcOrd="1" destOrd="0" presId="urn:microsoft.com/office/officeart/2008/layout/LinedList"/>
    <dgm:cxn modelId="{E90A34DB-57DD-4B77-B171-9DFA7CFA700C}" type="presParOf" srcId="{F9715F7C-21B0-4DE0-9E53-E6DB29E38F82}" destId="{2FE4C1A3-7DE1-4D40-99A2-5E4115FF4B29}" srcOrd="0" destOrd="0" presId="urn:microsoft.com/office/officeart/2008/layout/LinedList"/>
    <dgm:cxn modelId="{154E283A-EA5B-4155-9AB0-A998A2FB1A52}" type="presParOf" srcId="{F9715F7C-21B0-4DE0-9E53-E6DB29E38F82}" destId="{21A6C10E-A520-46EC-8710-449F328A28CC}" srcOrd="1" destOrd="0" presId="urn:microsoft.com/office/officeart/2008/layout/LinedList"/>
    <dgm:cxn modelId="{200E31BA-CBCB-4F72-A997-CAE0290A2D6D}" type="presParOf" srcId="{62489152-9D38-492F-999E-119EC5B9B65A}" destId="{2AF5B2BF-0244-42FD-8901-A64D1E8CEF01}" srcOrd="2" destOrd="0" presId="urn:microsoft.com/office/officeart/2008/layout/LinedList"/>
    <dgm:cxn modelId="{CFBAD5E7-71D2-4384-B92F-26143FA88E10}" type="presParOf" srcId="{62489152-9D38-492F-999E-119EC5B9B65A}" destId="{D2D5A903-BEEB-44BE-A8DA-5BF2FAF182DB}" srcOrd="3" destOrd="0" presId="urn:microsoft.com/office/officeart/2008/layout/LinedList"/>
    <dgm:cxn modelId="{E8CF0167-6E64-46C1-BAF4-B414198AF1E9}" type="presParOf" srcId="{D2D5A903-BEEB-44BE-A8DA-5BF2FAF182DB}" destId="{8520A5DF-E6F3-4B02-942F-4A9C84620F86}" srcOrd="0" destOrd="0" presId="urn:microsoft.com/office/officeart/2008/layout/LinedList"/>
    <dgm:cxn modelId="{1C241493-4074-4D6B-92FC-571C4385F8F2}" type="presParOf" srcId="{D2D5A903-BEEB-44BE-A8DA-5BF2FAF182DB}" destId="{1B63FE42-410A-4F74-800F-C0A5D6F33ACD}" srcOrd="1" destOrd="0" presId="urn:microsoft.com/office/officeart/2008/layout/LinedList"/>
    <dgm:cxn modelId="{B8D1E552-A84D-4826-8BC4-0BE37792629D}" type="presParOf" srcId="{62489152-9D38-492F-999E-119EC5B9B65A}" destId="{ECFA1139-410F-40A0-B4B3-C236AE143DDA}" srcOrd="4" destOrd="0" presId="urn:microsoft.com/office/officeart/2008/layout/LinedList"/>
    <dgm:cxn modelId="{71D08C09-1F4E-41BE-8383-B3A190D46A44}" type="presParOf" srcId="{62489152-9D38-492F-999E-119EC5B9B65A}" destId="{C9E0BE01-DF45-43EF-88AC-9E4E5EDE2697}" srcOrd="5" destOrd="0" presId="urn:microsoft.com/office/officeart/2008/layout/LinedList"/>
    <dgm:cxn modelId="{8FA8BAB7-0172-44C9-ADB4-A41FE5821DD0}" type="presParOf" srcId="{C9E0BE01-DF45-43EF-88AC-9E4E5EDE2697}" destId="{CB1C18EF-3AFF-419C-B0E0-90197C4EB4CB}" srcOrd="0" destOrd="0" presId="urn:microsoft.com/office/officeart/2008/layout/LinedList"/>
    <dgm:cxn modelId="{81E3BC26-93F5-4E04-8019-358C18DF7737}" type="presParOf" srcId="{C9E0BE01-DF45-43EF-88AC-9E4E5EDE2697}" destId="{44EE2E5B-10E1-46FA-9AB7-6BD4271A5C8D}" srcOrd="1" destOrd="0" presId="urn:microsoft.com/office/officeart/2008/layout/LinedList"/>
    <dgm:cxn modelId="{4E859BEA-F189-4CFF-95BC-EFEB751C112F}" type="presParOf" srcId="{62489152-9D38-492F-999E-119EC5B9B65A}" destId="{DA00D170-2993-4A08-91AA-C9BADB452368}" srcOrd="6" destOrd="0" presId="urn:microsoft.com/office/officeart/2008/layout/LinedList"/>
    <dgm:cxn modelId="{624436F2-7F7D-40C6-8356-167D56E07012}" type="presParOf" srcId="{62489152-9D38-492F-999E-119EC5B9B65A}" destId="{58AB974D-ADB3-4D8E-9F71-AB5778D1DDA8}" srcOrd="7" destOrd="0" presId="urn:microsoft.com/office/officeart/2008/layout/LinedList"/>
    <dgm:cxn modelId="{082E2553-05B5-4A6E-AF9A-204922DA3DD9}" type="presParOf" srcId="{58AB974D-ADB3-4D8E-9F71-AB5778D1DDA8}" destId="{938CA416-10C1-4503-9DBE-066C361914BB}" srcOrd="0" destOrd="0" presId="urn:microsoft.com/office/officeart/2008/layout/LinedList"/>
    <dgm:cxn modelId="{498526AC-44A4-4C3C-8564-B4D7F3676890}" type="presParOf" srcId="{58AB974D-ADB3-4D8E-9F71-AB5778D1DDA8}" destId="{ED26DFEB-D0B9-49C1-8EF1-B2F0583BE8E8}" srcOrd="1" destOrd="0" presId="urn:microsoft.com/office/officeart/2008/layout/LinedList"/>
    <dgm:cxn modelId="{63063CBD-561D-4A38-8322-B8BE5DFA31CE}" type="presParOf" srcId="{62489152-9D38-492F-999E-119EC5B9B65A}" destId="{6EF82964-2F34-4072-9853-7347DC1758D3}" srcOrd="8" destOrd="0" presId="urn:microsoft.com/office/officeart/2008/layout/LinedList"/>
    <dgm:cxn modelId="{B4B6DD26-B45C-4E78-AD1C-C454CB981D4D}" type="presParOf" srcId="{62489152-9D38-492F-999E-119EC5B9B65A}" destId="{C67C846E-842C-467C-888B-EA10846D1764}" srcOrd="9" destOrd="0" presId="urn:microsoft.com/office/officeart/2008/layout/LinedList"/>
    <dgm:cxn modelId="{FC0A8C01-F7F1-48A9-B0EB-CAA90DFBD852}" type="presParOf" srcId="{C67C846E-842C-467C-888B-EA10846D1764}" destId="{9D50776A-3C49-4D4B-B1E0-18AC7BEA96C5}" srcOrd="0" destOrd="0" presId="urn:microsoft.com/office/officeart/2008/layout/LinedList"/>
    <dgm:cxn modelId="{3DAF63BA-8184-4AA0-AAA7-D78A1C102383}" type="presParOf" srcId="{C67C846E-842C-467C-888B-EA10846D1764}" destId="{3089E36B-87C5-4E24-8E83-4BB979FBAF23}" srcOrd="1" destOrd="0" presId="urn:microsoft.com/office/officeart/2008/layout/LinedList"/>
    <dgm:cxn modelId="{123575F7-AEBF-458C-B05D-8F4330EFCC8A}" type="presParOf" srcId="{62489152-9D38-492F-999E-119EC5B9B65A}" destId="{5055A38B-8445-4AE1-8823-C43280ED1A0A}" srcOrd="10" destOrd="0" presId="urn:microsoft.com/office/officeart/2008/layout/LinedList"/>
    <dgm:cxn modelId="{4F566F89-3A9C-43E3-921A-5683AA890995}" type="presParOf" srcId="{62489152-9D38-492F-999E-119EC5B9B65A}" destId="{74A6AE76-2034-4A6E-95BE-76D1B1DE59BA}" srcOrd="11" destOrd="0" presId="urn:microsoft.com/office/officeart/2008/layout/LinedList"/>
    <dgm:cxn modelId="{BF63AA98-E79B-4FA7-A8F2-800796D68F06}" type="presParOf" srcId="{74A6AE76-2034-4A6E-95BE-76D1B1DE59BA}" destId="{4FF41DB1-8806-408D-849A-12E651A8685C}" srcOrd="0" destOrd="0" presId="urn:microsoft.com/office/officeart/2008/layout/LinedList"/>
    <dgm:cxn modelId="{5ABF67BC-D4CF-4F06-BEC8-AF2215B45A09}" type="presParOf" srcId="{74A6AE76-2034-4A6E-95BE-76D1B1DE59BA}" destId="{792EA0EB-6C01-4A83-8713-1E24006CAC32}" srcOrd="1" destOrd="0" presId="urn:microsoft.com/office/officeart/2008/layout/LinedList"/>
    <dgm:cxn modelId="{326D4237-7637-486A-8AC5-DE6B0754AB22}" type="presParOf" srcId="{62489152-9D38-492F-999E-119EC5B9B65A}" destId="{C8E37870-B3C1-4301-B4A0-3A3E033727EE}" srcOrd="12" destOrd="0" presId="urn:microsoft.com/office/officeart/2008/layout/LinedList"/>
    <dgm:cxn modelId="{CCAED658-7983-4D1B-ABCA-37117118351A}" type="presParOf" srcId="{62489152-9D38-492F-999E-119EC5B9B65A}" destId="{1090FA32-01B1-4232-903B-7CA59BE5AFA2}" srcOrd="13" destOrd="0" presId="urn:microsoft.com/office/officeart/2008/layout/LinedList"/>
    <dgm:cxn modelId="{DB616826-2532-4FB8-BBBC-D0E8DD3B2B82}" type="presParOf" srcId="{1090FA32-01B1-4232-903B-7CA59BE5AFA2}" destId="{F91B9AA1-F0B1-4B28-828D-182F6E4C5A87}" srcOrd="0" destOrd="0" presId="urn:microsoft.com/office/officeart/2008/layout/LinedList"/>
    <dgm:cxn modelId="{7B7D66BA-E347-45FB-AEA4-FFABCC783BBA}" type="presParOf" srcId="{1090FA32-01B1-4232-903B-7CA59BE5AFA2}" destId="{B1E040DF-BDF0-48F4-AB39-B1AF2CCE5EE3}" srcOrd="1" destOrd="0" presId="urn:microsoft.com/office/officeart/2008/layout/LinedList"/>
    <dgm:cxn modelId="{CB458992-1F27-4B1F-B94D-93A80CA1CA06}" type="presParOf" srcId="{62489152-9D38-492F-999E-119EC5B9B65A}" destId="{30B59505-E111-44AD-9347-81ADB6C943DD}" srcOrd="14" destOrd="0" presId="urn:microsoft.com/office/officeart/2008/layout/LinedList"/>
    <dgm:cxn modelId="{E7223A85-2B54-4C35-8966-1FE73208B2B7}" type="presParOf" srcId="{62489152-9D38-492F-999E-119EC5B9B65A}" destId="{34C719C2-B691-4B18-BE37-C39BE7E0081E}" srcOrd="15" destOrd="0" presId="urn:microsoft.com/office/officeart/2008/layout/LinedList"/>
    <dgm:cxn modelId="{C9754F44-9D7C-4141-AFA9-FBB3E8F5FF46}" type="presParOf" srcId="{34C719C2-B691-4B18-BE37-C39BE7E0081E}" destId="{99E87E04-141D-41CA-B16A-EF18167B6BCC}" srcOrd="0" destOrd="0" presId="urn:microsoft.com/office/officeart/2008/layout/LinedList"/>
    <dgm:cxn modelId="{DD1F9A42-DFDC-47E1-89C8-1C51B620948B}" type="presParOf" srcId="{34C719C2-B691-4B18-BE37-C39BE7E0081E}" destId="{936D5093-1ADB-4CA9-8BAA-3FA5BD85B79E}" srcOrd="1" destOrd="0" presId="urn:microsoft.com/office/officeart/2008/layout/LinedList"/>
    <dgm:cxn modelId="{C5F6F606-228C-4C08-BB07-C4B810393D21}" type="presParOf" srcId="{62489152-9D38-492F-999E-119EC5B9B65A}" destId="{785DADF3-DB1B-452B-8CCC-4BD6CDF77B72}" srcOrd="16" destOrd="0" presId="urn:microsoft.com/office/officeart/2008/layout/LinedList"/>
    <dgm:cxn modelId="{2B954059-333C-4D84-A33B-7F7213D6F9BB}" type="presParOf" srcId="{62489152-9D38-492F-999E-119EC5B9B65A}" destId="{75931FB8-8013-4381-B1B8-4C8E9832DD34}" srcOrd="17" destOrd="0" presId="urn:microsoft.com/office/officeart/2008/layout/LinedList"/>
    <dgm:cxn modelId="{367ECDB1-F44F-433A-8A8C-DD11BE6C3E0C}" type="presParOf" srcId="{75931FB8-8013-4381-B1B8-4C8E9832DD34}" destId="{E369891B-429C-4D7C-B6BB-8CA15CB044C1}" srcOrd="0" destOrd="0" presId="urn:microsoft.com/office/officeart/2008/layout/LinedList"/>
    <dgm:cxn modelId="{29A8E819-9E23-4F77-B50D-53DB0C9C20D6}" type="presParOf" srcId="{75931FB8-8013-4381-B1B8-4C8E9832DD34}" destId="{02A22EAE-7EE8-4A19-BE15-2F8088DBE0BE}" srcOrd="1" destOrd="0" presId="urn:microsoft.com/office/officeart/2008/layout/LinedList"/>
    <dgm:cxn modelId="{5DE148E0-C8F3-4A7E-8E61-3EB511D1AF60}" type="presParOf" srcId="{62489152-9D38-492F-999E-119EC5B9B65A}" destId="{AF788AC6-9C52-48CF-AC2C-1536477C37E3}" srcOrd="18" destOrd="0" presId="urn:microsoft.com/office/officeart/2008/layout/LinedList"/>
    <dgm:cxn modelId="{56BEFF5A-200B-4327-BC62-B1FD95F25453}" type="presParOf" srcId="{62489152-9D38-492F-999E-119EC5B9B65A}" destId="{7006FCE0-2186-49D6-93CE-D4F48B1C5A7B}" srcOrd="19" destOrd="0" presId="urn:microsoft.com/office/officeart/2008/layout/LinedList"/>
    <dgm:cxn modelId="{5ADBB683-2728-46AF-B9F3-8C53039DE41C}" type="presParOf" srcId="{7006FCE0-2186-49D6-93CE-D4F48B1C5A7B}" destId="{417633EA-896A-4F88-AA03-29FD25B6C6F7}" srcOrd="0" destOrd="0" presId="urn:microsoft.com/office/officeart/2008/layout/LinedList"/>
    <dgm:cxn modelId="{4C70CC37-CB4A-4811-8FE5-E1E3E9E79844}" type="presParOf" srcId="{7006FCE0-2186-49D6-93CE-D4F48B1C5A7B}" destId="{BA61C3E8-E9D8-4BCA-A842-0F4758473AAF}" srcOrd="1" destOrd="0" presId="urn:microsoft.com/office/officeart/2008/layout/LinedList"/>
    <dgm:cxn modelId="{33DA4512-5366-4604-A78E-7C49525E90EF}" type="presParOf" srcId="{62489152-9D38-492F-999E-119EC5B9B65A}" destId="{92FA3AFB-4AC1-4C9F-A0BF-6018D5D35474}" srcOrd="20" destOrd="0" presId="urn:microsoft.com/office/officeart/2008/layout/LinedList"/>
    <dgm:cxn modelId="{C3CDE32D-DBD7-434E-89FB-791AA9F99953}" type="presParOf" srcId="{62489152-9D38-492F-999E-119EC5B9B65A}" destId="{AF98A288-2EC0-4E48-BB6F-F43100E1CED2}" srcOrd="21" destOrd="0" presId="urn:microsoft.com/office/officeart/2008/layout/LinedList"/>
    <dgm:cxn modelId="{8560C19B-75AB-4496-BA7B-A16CC8B027B1}" type="presParOf" srcId="{AF98A288-2EC0-4E48-BB6F-F43100E1CED2}" destId="{17BE6D15-7214-46E3-BFA2-F80E6F4D2856}" srcOrd="0" destOrd="0" presId="urn:microsoft.com/office/officeart/2008/layout/LinedList"/>
    <dgm:cxn modelId="{2551E4A3-94F7-4DAF-879B-2385E64B8E23}" type="presParOf" srcId="{AF98A288-2EC0-4E48-BB6F-F43100E1CED2}" destId="{941D3196-A341-4955-8B00-842224B0308F}" srcOrd="1" destOrd="0" presId="urn:microsoft.com/office/officeart/2008/layout/LinedList"/>
    <dgm:cxn modelId="{D69BA1D4-6BEF-46FE-A6A8-DCCC94222AC5}" type="presParOf" srcId="{62489152-9D38-492F-999E-119EC5B9B65A}" destId="{61DC1D21-6222-4C20-B2DF-75C2B46332FB}" srcOrd="22" destOrd="0" presId="urn:microsoft.com/office/officeart/2008/layout/LinedList"/>
    <dgm:cxn modelId="{D32D7413-BEFE-43CE-8453-F92148ACA171}" type="presParOf" srcId="{62489152-9D38-492F-999E-119EC5B9B65A}" destId="{B4ABFF72-EAA1-4C10-B04F-39F370B29F33}" srcOrd="23" destOrd="0" presId="urn:microsoft.com/office/officeart/2008/layout/LinedList"/>
    <dgm:cxn modelId="{08127332-CD7A-464F-8C39-59EDF24177C9}" type="presParOf" srcId="{B4ABFF72-EAA1-4C10-B04F-39F370B29F33}" destId="{5E2405D4-BFB6-4406-AE18-A83A68B3151B}" srcOrd="0" destOrd="0" presId="urn:microsoft.com/office/officeart/2008/layout/LinedList"/>
    <dgm:cxn modelId="{E3FEF424-4A94-413E-86EB-39C094ECE409}" type="presParOf" srcId="{B4ABFF72-EAA1-4C10-B04F-39F370B29F33}" destId="{BEAAC4E7-4DD1-45BC-AEA3-8F49B924BC0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D9D8B4D-3D31-4D63-BCB5-454ED5F66F66}"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32638F0-5D39-4F2F-96B5-3CA4A675203F}">
      <dgm:prSet/>
      <dgm:spPr/>
      <dgm:t>
        <a:bodyPr/>
        <a:lstStyle/>
        <a:p>
          <a:r>
            <a:rPr lang="en-US"/>
            <a:t>- CP pays $800/month for licensed daycare.</a:t>
          </a:r>
        </a:p>
      </dgm:t>
    </dgm:pt>
    <dgm:pt modelId="{3F30218F-4A40-4170-9CA7-00030CAFE0D1}" type="parTrans" cxnId="{342AB66A-6DAB-4211-8307-7AF20D9CF922}">
      <dgm:prSet/>
      <dgm:spPr/>
      <dgm:t>
        <a:bodyPr/>
        <a:lstStyle/>
        <a:p>
          <a:endParaRPr lang="en-US"/>
        </a:p>
      </dgm:t>
    </dgm:pt>
    <dgm:pt modelId="{25BB6D3C-466F-46D9-BCD9-D7B03AE6F5EF}" type="sibTrans" cxnId="{342AB66A-6DAB-4211-8307-7AF20D9CF922}">
      <dgm:prSet/>
      <dgm:spPr/>
      <dgm:t>
        <a:bodyPr/>
        <a:lstStyle/>
        <a:p>
          <a:endParaRPr lang="en-US"/>
        </a:p>
      </dgm:t>
    </dgm:pt>
    <dgm:pt modelId="{67609BAC-0CDA-42F4-B9D6-3FFFA760B5B7}">
      <dgm:prSet/>
      <dgm:spPr/>
      <dgm:t>
        <a:bodyPr/>
        <a:lstStyle/>
        <a:p>
          <a:r>
            <a:rPr lang="en-US"/>
            <a:t>- $800 entered into worksheet.</a:t>
          </a:r>
        </a:p>
      </dgm:t>
    </dgm:pt>
    <dgm:pt modelId="{890C25BF-0648-4128-A76D-DB35DB3AC011}" type="parTrans" cxnId="{B97DAC71-4D85-4808-A316-390D6CD2A65A}">
      <dgm:prSet/>
      <dgm:spPr/>
      <dgm:t>
        <a:bodyPr/>
        <a:lstStyle/>
        <a:p>
          <a:endParaRPr lang="en-US"/>
        </a:p>
      </dgm:t>
    </dgm:pt>
    <dgm:pt modelId="{2BFADFD1-8BAB-48B0-BDE3-D3B17631D5CE}" type="sibTrans" cxnId="{B97DAC71-4D85-4808-A316-390D6CD2A65A}">
      <dgm:prSet/>
      <dgm:spPr/>
      <dgm:t>
        <a:bodyPr/>
        <a:lstStyle/>
        <a:p>
          <a:endParaRPr lang="en-US"/>
        </a:p>
      </dgm:t>
    </dgm:pt>
    <dgm:pt modelId="{B7D03B44-1A3F-449A-8A4B-6A8F380F5409}">
      <dgm:prSet/>
      <dgm:spPr/>
      <dgm:t>
        <a:bodyPr/>
        <a:lstStyle/>
        <a:p>
          <a:r>
            <a:rPr lang="en-US"/>
            <a:t>- Split between parents based on income shares.</a:t>
          </a:r>
        </a:p>
      </dgm:t>
    </dgm:pt>
    <dgm:pt modelId="{AEAE518B-24CA-4913-BAD0-A9CFF2B08066}" type="parTrans" cxnId="{91933A8E-AF89-46BD-88E7-C6B03338B300}">
      <dgm:prSet/>
      <dgm:spPr/>
      <dgm:t>
        <a:bodyPr/>
        <a:lstStyle/>
        <a:p>
          <a:endParaRPr lang="en-US"/>
        </a:p>
      </dgm:t>
    </dgm:pt>
    <dgm:pt modelId="{0A3D3615-34B6-4228-B8B9-56B0DB341F1B}" type="sibTrans" cxnId="{91933A8E-AF89-46BD-88E7-C6B03338B300}">
      <dgm:prSet/>
      <dgm:spPr/>
      <dgm:t>
        <a:bodyPr/>
        <a:lstStyle/>
        <a:p>
          <a:endParaRPr lang="en-US"/>
        </a:p>
      </dgm:t>
    </dgm:pt>
    <dgm:pt modelId="{25B7CE0B-EFF8-420E-B0B2-494B807AB106}" type="pres">
      <dgm:prSet presAssocID="{BD9D8B4D-3D31-4D63-BCB5-454ED5F66F66}" presName="hierChild1" presStyleCnt="0">
        <dgm:presLayoutVars>
          <dgm:chPref val="1"/>
          <dgm:dir/>
          <dgm:animOne val="branch"/>
          <dgm:animLvl val="lvl"/>
          <dgm:resizeHandles/>
        </dgm:presLayoutVars>
      </dgm:prSet>
      <dgm:spPr/>
    </dgm:pt>
    <dgm:pt modelId="{277F6542-98D2-4748-95D8-15C335513B76}" type="pres">
      <dgm:prSet presAssocID="{D32638F0-5D39-4F2F-96B5-3CA4A675203F}" presName="hierRoot1" presStyleCnt="0"/>
      <dgm:spPr/>
    </dgm:pt>
    <dgm:pt modelId="{64AD4400-3B58-4D0A-BE18-3EE4A094AD5C}" type="pres">
      <dgm:prSet presAssocID="{D32638F0-5D39-4F2F-96B5-3CA4A675203F}" presName="composite" presStyleCnt="0"/>
      <dgm:spPr/>
    </dgm:pt>
    <dgm:pt modelId="{799800F9-D95C-4971-AB0F-B9E08CE99D18}" type="pres">
      <dgm:prSet presAssocID="{D32638F0-5D39-4F2F-96B5-3CA4A675203F}" presName="background" presStyleLbl="node0" presStyleIdx="0" presStyleCnt="3"/>
      <dgm:spPr/>
    </dgm:pt>
    <dgm:pt modelId="{01190259-6D43-461F-9F1E-3BF6D03C49A5}" type="pres">
      <dgm:prSet presAssocID="{D32638F0-5D39-4F2F-96B5-3CA4A675203F}" presName="text" presStyleLbl="fgAcc0" presStyleIdx="0" presStyleCnt="3">
        <dgm:presLayoutVars>
          <dgm:chPref val="3"/>
        </dgm:presLayoutVars>
      </dgm:prSet>
      <dgm:spPr/>
    </dgm:pt>
    <dgm:pt modelId="{33342C35-D520-4F97-9E68-17CDCD471863}" type="pres">
      <dgm:prSet presAssocID="{D32638F0-5D39-4F2F-96B5-3CA4A675203F}" presName="hierChild2" presStyleCnt="0"/>
      <dgm:spPr/>
    </dgm:pt>
    <dgm:pt modelId="{111A6E81-F1A3-479A-9AFA-596156380255}" type="pres">
      <dgm:prSet presAssocID="{67609BAC-0CDA-42F4-B9D6-3FFFA760B5B7}" presName="hierRoot1" presStyleCnt="0"/>
      <dgm:spPr/>
    </dgm:pt>
    <dgm:pt modelId="{5463E68F-C671-4704-AEF4-1664EDBB4366}" type="pres">
      <dgm:prSet presAssocID="{67609BAC-0CDA-42F4-B9D6-3FFFA760B5B7}" presName="composite" presStyleCnt="0"/>
      <dgm:spPr/>
    </dgm:pt>
    <dgm:pt modelId="{2CBAA6F6-51D5-4E7F-9A4F-80CD8FC9D5F1}" type="pres">
      <dgm:prSet presAssocID="{67609BAC-0CDA-42F4-B9D6-3FFFA760B5B7}" presName="background" presStyleLbl="node0" presStyleIdx="1" presStyleCnt="3"/>
      <dgm:spPr/>
    </dgm:pt>
    <dgm:pt modelId="{8EF82D22-76E3-43F9-AF92-33F135E07A56}" type="pres">
      <dgm:prSet presAssocID="{67609BAC-0CDA-42F4-B9D6-3FFFA760B5B7}" presName="text" presStyleLbl="fgAcc0" presStyleIdx="1" presStyleCnt="3">
        <dgm:presLayoutVars>
          <dgm:chPref val="3"/>
        </dgm:presLayoutVars>
      </dgm:prSet>
      <dgm:spPr/>
    </dgm:pt>
    <dgm:pt modelId="{10C9C4E9-130D-4B70-A657-476B4C73E921}" type="pres">
      <dgm:prSet presAssocID="{67609BAC-0CDA-42F4-B9D6-3FFFA760B5B7}" presName="hierChild2" presStyleCnt="0"/>
      <dgm:spPr/>
    </dgm:pt>
    <dgm:pt modelId="{9E7F76E9-79FF-4070-8D6D-872B7B40A9DA}" type="pres">
      <dgm:prSet presAssocID="{B7D03B44-1A3F-449A-8A4B-6A8F380F5409}" presName="hierRoot1" presStyleCnt="0"/>
      <dgm:spPr/>
    </dgm:pt>
    <dgm:pt modelId="{7D675265-BCDC-4585-B031-46159597822A}" type="pres">
      <dgm:prSet presAssocID="{B7D03B44-1A3F-449A-8A4B-6A8F380F5409}" presName="composite" presStyleCnt="0"/>
      <dgm:spPr/>
    </dgm:pt>
    <dgm:pt modelId="{6418F199-90C5-4AA1-BEB2-3DFC394AE92D}" type="pres">
      <dgm:prSet presAssocID="{B7D03B44-1A3F-449A-8A4B-6A8F380F5409}" presName="background" presStyleLbl="node0" presStyleIdx="2" presStyleCnt="3"/>
      <dgm:spPr/>
    </dgm:pt>
    <dgm:pt modelId="{CA15F962-6EB3-4EB5-84FA-851F3A647DF1}" type="pres">
      <dgm:prSet presAssocID="{B7D03B44-1A3F-449A-8A4B-6A8F380F5409}" presName="text" presStyleLbl="fgAcc0" presStyleIdx="2" presStyleCnt="3">
        <dgm:presLayoutVars>
          <dgm:chPref val="3"/>
        </dgm:presLayoutVars>
      </dgm:prSet>
      <dgm:spPr/>
    </dgm:pt>
    <dgm:pt modelId="{41D2DEB5-5184-40ED-B9C0-C8E18BE39049}" type="pres">
      <dgm:prSet presAssocID="{B7D03B44-1A3F-449A-8A4B-6A8F380F5409}" presName="hierChild2" presStyleCnt="0"/>
      <dgm:spPr/>
    </dgm:pt>
  </dgm:ptLst>
  <dgm:cxnLst>
    <dgm:cxn modelId="{342AB66A-6DAB-4211-8307-7AF20D9CF922}" srcId="{BD9D8B4D-3D31-4D63-BCB5-454ED5F66F66}" destId="{D32638F0-5D39-4F2F-96B5-3CA4A675203F}" srcOrd="0" destOrd="0" parTransId="{3F30218F-4A40-4170-9CA7-00030CAFE0D1}" sibTransId="{25BB6D3C-466F-46D9-BCD9-D7B03AE6F5EF}"/>
    <dgm:cxn modelId="{86A1CA6F-0F4E-4718-9932-C99791BCAA98}" type="presOf" srcId="{D32638F0-5D39-4F2F-96B5-3CA4A675203F}" destId="{01190259-6D43-461F-9F1E-3BF6D03C49A5}" srcOrd="0" destOrd="0" presId="urn:microsoft.com/office/officeart/2005/8/layout/hierarchy1"/>
    <dgm:cxn modelId="{B97DAC71-4D85-4808-A316-390D6CD2A65A}" srcId="{BD9D8B4D-3D31-4D63-BCB5-454ED5F66F66}" destId="{67609BAC-0CDA-42F4-B9D6-3FFFA760B5B7}" srcOrd="1" destOrd="0" parTransId="{890C25BF-0648-4128-A76D-DB35DB3AC011}" sibTransId="{2BFADFD1-8BAB-48B0-BDE3-D3B17631D5CE}"/>
    <dgm:cxn modelId="{7D8A5D81-354A-4140-A935-36A37AEB2E44}" type="presOf" srcId="{BD9D8B4D-3D31-4D63-BCB5-454ED5F66F66}" destId="{25B7CE0B-EFF8-420E-B0B2-494B807AB106}" srcOrd="0" destOrd="0" presId="urn:microsoft.com/office/officeart/2005/8/layout/hierarchy1"/>
    <dgm:cxn modelId="{91933A8E-AF89-46BD-88E7-C6B03338B300}" srcId="{BD9D8B4D-3D31-4D63-BCB5-454ED5F66F66}" destId="{B7D03B44-1A3F-449A-8A4B-6A8F380F5409}" srcOrd="2" destOrd="0" parTransId="{AEAE518B-24CA-4913-BAD0-A9CFF2B08066}" sibTransId="{0A3D3615-34B6-4228-B8B9-56B0DB341F1B}"/>
    <dgm:cxn modelId="{139E369F-3EAD-49B1-B512-85F2F237C32F}" type="presOf" srcId="{67609BAC-0CDA-42F4-B9D6-3FFFA760B5B7}" destId="{8EF82D22-76E3-43F9-AF92-33F135E07A56}" srcOrd="0" destOrd="0" presId="urn:microsoft.com/office/officeart/2005/8/layout/hierarchy1"/>
    <dgm:cxn modelId="{3A70E7CC-A2C7-43BA-96A7-64A9C0F4DFA8}" type="presOf" srcId="{B7D03B44-1A3F-449A-8A4B-6A8F380F5409}" destId="{CA15F962-6EB3-4EB5-84FA-851F3A647DF1}" srcOrd="0" destOrd="0" presId="urn:microsoft.com/office/officeart/2005/8/layout/hierarchy1"/>
    <dgm:cxn modelId="{F12E4721-7BC4-4CF9-9303-B516157AE546}" type="presParOf" srcId="{25B7CE0B-EFF8-420E-B0B2-494B807AB106}" destId="{277F6542-98D2-4748-95D8-15C335513B76}" srcOrd="0" destOrd="0" presId="urn:microsoft.com/office/officeart/2005/8/layout/hierarchy1"/>
    <dgm:cxn modelId="{4C732B5D-7259-49F1-8D9C-0658252CEED3}" type="presParOf" srcId="{277F6542-98D2-4748-95D8-15C335513B76}" destId="{64AD4400-3B58-4D0A-BE18-3EE4A094AD5C}" srcOrd="0" destOrd="0" presId="urn:microsoft.com/office/officeart/2005/8/layout/hierarchy1"/>
    <dgm:cxn modelId="{33C5539A-4EF8-451C-889B-0FF0924CF90B}" type="presParOf" srcId="{64AD4400-3B58-4D0A-BE18-3EE4A094AD5C}" destId="{799800F9-D95C-4971-AB0F-B9E08CE99D18}" srcOrd="0" destOrd="0" presId="urn:microsoft.com/office/officeart/2005/8/layout/hierarchy1"/>
    <dgm:cxn modelId="{1F2FC056-CF80-4D54-B9C2-A36A96E4385A}" type="presParOf" srcId="{64AD4400-3B58-4D0A-BE18-3EE4A094AD5C}" destId="{01190259-6D43-461F-9F1E-3BF6D03C49A5}" srcOrd="1" destOrd="0" presId="urn:microsoft.com/office/officeart/2005/8/layout/hierarchy1"/>
    <dgm:cxn modelId="{D810A83B-8245-4E73-B6AE-ED0E0FF681F7}" type="presParOf" srcId="{277F6542-98D2-4748-95D8-15C335513B76}" destId="{33342C35-D520-4F97-9E68-17CDCD471863}" srcOrd="1" destOrd="0" presId="urn:microsoft.com/office/officeart/2005/8/layout/hierarchy1"/>
    <dgm:cxn modelId="{5CE0AE52-93B5-4166-A357-6A74C617B753}" type="presParOf" srcId="{25B7CE0B-EFF8-420E-B0B2-494B807AB106}" destId="{111A6E81-F1A3-479A-9AFA-596156380255}" srcOrd="1" destOrd="0" presId="urn:microsoft.com/office/officeart/2005/8/layout/hierarchy1"/>
    <dgm:cxn modelId="{974B8E59-C606-43BF-976E-310EC32BB2FA}" type="presParOf" srcId="{111A6E81-F1A3-479A-9AFA-596156380255}" destId="{5463E68F-C671-4704-AEF4-1664EDBB4366}" srcOrd="0" destOrd="0" presId="urn:microsoft.com/office/officeart/2005/8/layout/hierarchy1"/>
    <dgm:cxn modelId="{C062F8B7-A068-49D4-8510-F384FD76ADDB}" type="presParOf" srcId="{5463E68F-C671-4704-AEF4-1664EDBB4366}" destId="{2CBAA6F6-51D5-4E7F-9A4F-80CD8FC9D5F1}" srcOrd="0" destOrd="0" presId="urn:microsoft.com/office/officeart/2005/8/layout/hierarchy1"/>
    <dgm:cxn modelId="{9A37A03B-6627-4280-8407-33CD4C5ED662}" type="presParOf" srcId="{5463E68F-C671-4704-AEF4-1664EDBB4366}" destId="{8EF82D22-76E3-43F9-AF92-33F135E07A56}" srcOrd="1" destOrd="0" presId="urn:microsoft.com/office/officeart/2005/8/layout/hierarchy1"/>
    <dgm:cxn modelId="{3AF7CC25-33FE-4BB1-8435-80F05318800D}" type="presParOf" srcId="{111A6E81-F1A3-479A-9AFA-596156380255}" destId="{10C9C4E9-130D-4B70-A657-476B4C73E921}" srcOrd="1" destOrd="0" presId="urn:microsoft.com/office/officeart/2005/8/layout/hierarchy1"/>
    <dgm:cxn modelId="{899A6D31-F685-45CA-AE5A-07897E0512AA}" type="presParOf" srcId="{25B7CE0B-EFF8-420E-B0B2-494B807AB106}" destId="{9E7F76E9-79FF-4070-8D6D-872B7B40A9DA}" srcOrd="2" destOrd="0" presId="urn:microsoft.com/office/officeart/2005/8/layout/hierarchy1"/>
    <dgm:cxn modelId="{F0A5A6D5-DD98-4927-8B1A-9EB8640E9DD8}" type="presParOf" srcId="{9E7F76E9-79FF-4070-8D6D-872B7B40A9DA}" destId="{7D675265-BCDC-4585-B031-46159597822A}" srcOrd="0" destOrd="0" presId="urn:microsoft.com/office/officeart/2005/8/layout/hierarchy1"/>
    <dgm:cxn modelId="{4C9808D4-EF40-4CEC-AF01-0C8B2D558510}" type="presParOf" srcId="{7D675265-BCDC-4585-B031-46159597822A}" destId="{6418F199-90C5-4AA1-BEB2-3DFC394AE92D}" srcOrd="0" destOrd="0" presId="urn:microsoft.com/office/officeart/2005/8/layout/hierarchy1"/>
    <dgm:cxn modelId="{0A7E8ABA-8562-4BB9-9552-F01A46F27C11}" type="presParOf" srcId="{7D675265-BCDC-4585-B031-46159597822A}" destId="{CA15F962-6EB3-4EB5-84FA-851F3A647DF1}" srcOrd="1" destOrd="0" presId="urn:microsoft.com/office/officeart/2005/8/layout/hierarchy1"/>
    <dgm:cxn modelId="{3A7CACA2-8F72-4680-8812-B8BC5F58F954}" type="presParOf" srcId="{9E7F76E9-79FF-4070-8D6D-872B7B40A9DA}" destId="{41D2DEB5-5184-40ED-B9C0-C8E18BE3904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ABD09-3863-4C70-BCDD-9F53243C397E}">
      <dsp:nvSpPr>
        <dsp:cNvPr id="0" name=""/>
        <dsp:cNvSpPr/>
      </dsp:nvSpPr>
      <dsp:spPr>
        <a:xfrm>
          <a:off x="1746655" y="1074050"/>
          <a:ext cx="371169" cy="91440"/>
        </a:xfrm>
        <a:custGeom>
          <a:avLst/>
          <a:gdLst/>
          <a:ahLst/>
          <a:cxnLst/>
          <a:rect l="0" t="0" r="0" b="0"/>
          <a:pathLst>
            <a:path>
              <a:moveTo>
                <a:pt x="0" y="45720"/>
              </a:moveTo>
              <a:lnTo>
                <a:pt x="371169"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22196" y="1117761"/>
        <a:ext cx="20088" cy="4017"/>
      </dsp:txXfrm>
    </dsp:sp>
    <dsp:sp modelId="{6872D430-E6B0-49DA-ADC3-A30D65903704}">
      <dsp:nvSpPr>
        <dsp:cNvPr id="0" name=""/>
        <dsp:cNvSpPr/>
      </dsp:nvSpPr>
      <dsp:spPr>
        <a:xfrm>
          <a:off x="1630" y="595722"/>
          <a:ext cx="1746825" cy="104809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a:t>§ 20-108.2(F):</a:t>
          </a:r>
        </a:p>
      </dsp:txBody>
      <dsp:txXfrm>
        <a:off x="1630" y="595722"/>
        <a:ext cx="1746825" cy="1048095"/>
      </dsp:txXfrm>
    </dsp:sp>
    <dsp:sp modelId="{6BD2F676-6941-4EE8-9BAF-47BF2271EC13}">
      <dsp:nvSpPr>
        <dsp:cNvPr id="0" name=""/>
        <dsp:cNvSpPr/>
      </dsp:nvSpPr>
      <dsp:spPr>
        <a:xfrm>
          <a:off x="3895250" y="1074050"/>
          <a:ext cx="371169" cy="91440"/>
        </a:xfrm>
        <a:custGeom>
          <a:avLst/>
          <a:gdLst/>
          <a:ahLst/>
          <a:cxnLst/>
          <a:rect l="0" t="0" r="0" b="0"/>
          <a:pathLst>
            <a:path>
              <a:moveTo>
                <a:pt x="0" y="45720"/>
              </a:moveTo>
              <a:lnTo>
                <a:pt x="371169"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70791" y="1117761"/>
        <a:ext cx="20088" cy="4017"/>
      </dsp:txXfrm>
    </dsp:sp>
    <dsp:sp modelId="{A1DA3ADA-48F4-4FB1-881E-2E403CDDD224}">
      <dsp:nvSpPr>
        <dsp:cNvPr id="0" name=""/>
        <dsp:cNvSpPr/>
      </dsp:nvSpPr>
      <dsp:spPr>
        <a:xfrm>
          <a:off x="2150225" y="595722"/>
          <a:ext cx="1746825" cy="104809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a:t>- Work-related daycare costs for the custodial parent (CP) are added to the child support obligation.</a:t>
          </a:r>
        </a:p>
      </dsp:txBody>
      <dsp:txXfrm>
        <a:off x="2150225" y="595722"/>
        <a:ext cx="1746825" cy="1048095"/>
      </dsp:txXfrm>
    </dsp:sp>
    <dsp:sp modelId="{6D759268-2FC1-4DC9-BF96-F8EF71C940E1}">
      <dsp:nvSpPr>
        <dsp:cNvPr id="0" name=""/>
        <dsp:cNvSpPr/>
      </dsp:nvSpPr>
      <dsp:spPr>
        <a:xfrm>
          <a:off x="6043845" y="1074050"/>
          <a:ext cx="371169" cy="91440"/>
        </a:xfrm>
        <a:custGeom>
          <a:avLst/>
          <a:gdLst/>
          <a:ahLst/>
          <a:cxnLst/>
          <a:rect l="0" t="0" r="0" b="0"/>
          <a:pathLst>
            <a:path>
              <a:moveTo>
                <a:pt x="0" y="45720"/>
              </a:moveTo>
              <a:lnTo>
                <a:pt x="371169"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19386" y="1117761"/>
        <a:ext cx="20088" cy="4017"/>
      </dsp:txXfrm>
    </dsp:sp>
    <dsp:sp modelId="{C4FA290F-0386-4167-9112-604A71C52121}">
      <dsp:nvSpPr>
        <dsp:cNvPr id="0" name=""/>
        <dsp:cNvSpPr/>
      </dsp:nvSpPr>
      <dsp:spPr>
        <a:xfrm>
          <a:off x="4298820" y="595722"/>
          <a:ext cx="1746825" cy="104809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a:t>- Costs must be reasonable and verifiable.</a:t>
          </a:r>
        </a:p>
      </dsp:txBody>
      <dsp:txXfrm>
        <a:off x="4298820" y="595722"/>
        <a:ext cx="1746825" cy="1048095"/>
      </dsp:txXfrm>
    </dsp:sp>
    <dsp:sp modelId="{785465C5-BE44-4861-A57B-7801266281B2}">
      <dsp:nvSpPr>
        <dsp:cNvPr id="0" name=""/>
        <dsp:cNvSpPr/>
      </dsp:nvSpPr>
      <dsp:spPr>
        <a:xfrm>
          <a:off x="875043" y="1642017"/>
          <a:ext cx="6445784" cy="371169"/>
        </a:xfrm>
        <a:custGeom>
          <a:avLst/>
          <a:gdLst/>
          <a:ahLst/>
          <a:cxnLst/>
          <a:rect l="0" t="0" r="0" b="0"/>
          <a:pathLst>
            <a:path>
              <a:moveTo>
                <a:pt x="6445784" y="0"/>
              </a:moveTo>
              <a:lnTo>
                <a:pt x="6445784" y="202684"/>
              </a:lnTo>
              <a:lnTo>
                <a:pt x="0" y="202684"/>
              </a:lnTo>
              <a:lnTo>
                <a:pt x="0" y="371169"/>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36478" y="1825593"/>
        <a:ext cx="322914" cy="4017"/>
      </dsp:txXfrm>
    </dsp:sp>
    <dsp:sp modelId="{CB75B40A-7184-41C7-93E7-87281B2EF20F}">
      <dsp:nvSpPr>
        <dsp:cNvPr id="0" name=""/>
        <dsp:cNvSpPr/>
      </dsp:nvSpPr>
      <dsp:spPr>
        <a:xfrm>
          <a:off x="6447415" y="595722"/>
          <a:ext cx="1746825" cy="104809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a:t>- Court may consider if NCP is available to provide care.</a:t>
          </a:r>
        </a:p>
      </dsp:txBody>
      <dsp:txXfrm>
        <a:off x="6447415" y="595722"/>
        <a:ext cx="1746825" cy="1048095"/>
      </dsp:txXfrm>
    </dsp:sp>
    <dsp:sp modelId="{07B0FADD-168B-4969-8435-1921088723F4}">
      <dsp:nvSpPr>
        <dsp:cNvPr id="0" name=""/>
        <dsp:cNvSpPr/>
      </dsp:nvSpPr>
      <dsp:spPr>
        <a:xfrm>
          <a:off x="1746655" y="2523914"/>
          <a:ext cx="371169" cy="91440"/>
        </a:xfrm>
        <a:custGeom>
          <a:avLst/>
          <a:gdLst/>
          <a:ahLst/>
          <a:cxnLst/>
          <a:rect l="0" t="0" r="0" b="0"/>
          <a:pathLst>
            <a:path>
              <a:moveTo>
                <a:pt x="0" y="45720"/>
              </a:moveTo>
              <a:lnTo>
                <a:pt x="371169" y="45720"/>
              </a:lnTo>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22196" y="2567626"/>
        <a:ext cx="20088" cy="4017"/>
      </dsp:txXfrm>
    </dsp:sp>
    <dsp:sp modelId="{7B90CAB4-3F0C-4CF1-B020-2B195D254365}">
      <dsp:nvSpPr>
        <dsp:cNvPr id="0" name=""/>
        <dsp:cNvSpPr/>
      </dsp:nvSpPr>
      <dsp:spPr>
        <a:xfrm>
          <a:off x="1630" y="2045587"/>
          <a:ext cx="1746825" cy="104809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a:t>- Tax savings can be factored in.</a:t>
          </a:r>
        </a:p>
      </dsp:txBody>
      <dsp:txXfrm>
        <a:off x="1630" y="2045587"/>
        <a:ext cx="1746825" cy="1048095"/>
      </dsp:txXfrm>
    </dsp:sp>
    <dsp:sp modelId="{3B7566CC-D2A1-49EE-8A2B-28FAB49F2594}">
      <dsp:nvSpPr>
        <dsp:cNvPr id="0" name=""/>
        <dsp:cNvSpPr/>
      </dsp:nvSpPr>
      <dsp:spPr>
        <a:xfrm>
          <a:off x="3895250" y="2523914"/>
          <a:ext cx="371169" cy="91440"/>
        </a:xfrm>
        <a:custGeom>
          <a:avLst/>
          <a:gdLst/>
          <a:ahLst/>
          <a:cxnLst/>
          <a:rect l="0" t="0" r="0" b="0"/>
          <a:pathLst>
            <a:path>
              <a:moveTo>
                <a:pt x="0" y="45720"/>
              </a:moveTo>
              <a:lnTo>
                <a:pt x="371169"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70791" y="2567626"/>
        <a:ext cx="20088" cy="4017"/>
      </dsp:txXfrm>
    </dsp:sp>
    <dsp:sp modelId="{FBD60E26-7AB2-4AAC-A7CE-C497A4A4FA68}">
      <dsp:nvSpPr>
        <dsp:cNvPr id="0" name=""/>
        <dsp:cNvSpPr/>
      </dsp:nvSpPr>
      <dsp:spPr>
        <a:xfrm>
          <a:off x="2150225" y="2045587"/>
          <a:ext cx="1746825" cy="104809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a:t>§ 20-108.2(G)(1):</a:t>
          </a:r>
        </a:p>
      </dsp:txBody>
      <dsp:txXfrm>
        <a:off x="2150225" y="2045587"/>
        <a:ext cx="1746825" cy="1048095"/>
      </dsp:txXfrm>
    </dsp:sp>
    <dsp:sp modelId="{FDC2D717-AB2E-4507-9918-90F70684F7A6}">
      <dsp:nvSpPr>
        <dsp:cNvPr id="0" name=""/>
        <dsp:cNvSpPr/>
      </dsp:nvSpPr>
      <dsp:spPr>
        <a:xfrm>
          <a:off x="6043845" y="2523914"/>
          <a:ext cx="371169" cy="91440"/>
        </a:xfrm>
        <a:custGeom>
          <a:avLst/>
          <a:gdLst/>
          <a:ahLst/>
          <a:cxnLst/>
          <a:rect l="0" t="0" r="0" b="0"/>
          <a:pathLst>
            <a:path>
              <a:moveTo>
                <a:pt x="0" y="45720"/>
              </a:moveTo>
              <a:lnTo>
                <a:pt x="371169"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19386" y="2567626"/>
        <a:ext cx="20088" cy="4017"/>
      </dsp:txXfrm>
    </dsp:sp>
    <dsp:sp modelId="{92B59419-B967-4D08-BE51-922661FFD509}">
      <dsp:nvSpPr>
        <dsp:cNvPr id="0" name=""/>
        <dsp:cNvSpPr/>
      </dsp:nvSpPr>
      <dsp:spPr>
        <a:xfrm>
          <a:off x="4298820" y="2045587"/>
          <a:ext cx="1746825" cy="104809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dirty="0"/>
            <a:t>- Total support = Basic obligation + health care + Cp’s work-related daycare costs.</a:t>
          </a:r>
        </a:p>
      </dsp:txBody>
      <dsp:txXfrm>
        <a:off x="4298820" y="2045587"/>
        <a:ext cx="1746825" cy="1048095"/>
      </dsp:txXfrm>
    </dsp:sp>
    <dsp:sp modelId="{5AB2BBD8-01F1-44B5-AA6B-2C98FF6C72E5}">
      <dsp:nvSpPr>
        <dsp:cNvPr id="0" name=""/>
        <dsp:cNvSpPr/>
      </dsp:nvSpPr>
      <dsp:spPr>
        <a:xfrm>
          <a:off x="6447415" y="2045587"/>
          <a:ext cx="1746825" cy="104809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596" tIns="89848" rIns="85596" bIns="89848" numCol="1" spcCol="1270" anchor="ctr" anchorCtr="0">
          <a:noAutofit/>
        </a:bodyPr>
        <a:lstStyle/>
        <a:p>
          <a:pPr marL="0" lvl="0" indent="0" algn="ctr" defTabSz="533400">
            <a:lnSpc>
              <a:spcPct val="90000"/>
            </a:lnSpc>
            <a:spcBef>
              <a:spcPct val="0"/>
            </a:spcBef>
            <a:spcAft>
              <a:spcPct val="35000"/>
            </a:spcAft>
            <a:buNone/>
          </a:pPr>
          <a:r>
            <a:rPr lang="en-US" sz="1200" kern="1200" dirty="0"/>
            <a:t>- Child costs are apportioned based on income shares.</a:t>
          </a:r>
        </a:p>
      </dsp:txBody>
      <dsp:txXfrm>
        <a:off x="6447415" y="2045587"/>
        <a:ext cx="1746825" cy="104809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3482B-6392-4E8A-8562-9D47A0D272E8}">
      <dsp:nvSpPr>
        <dsp:cNvPr id="0" name=""/>
        <dsp:cNvSpPr/>
      </dsp:nvSpPr>
      <dsp:spPr>
        <a:xfrm>
          <a:off x="738477" y="785900"/>
          <a:ext cx="1079825" cy="10798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23B9B7E-D1A6-4737-9E9B-1E7AC0434F5E}">
      <dsp:nvSpPr>
        <dsp:cNvPr id="0" name=""/>
        <dsp:cNvSpPr/>
      </dsp:nvSpPr>
      <dsp:spPr>
        <a:xfrm>
          <a:off x="78583" y="2183504"/>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 School Year: $150/week × 40 weeks = $6,000</a:t>
          </a:r>
        </a:p>
      </dsp:txBody>
      <dsp:txXfrm>
        <a:off x="78583" y="2183504"/>
        <a:ext cx="2399612" cy="720000"/>
      </dsp:txXfrm>
    </dsp:sp>
    <dsp:sp modelId="{4BE238AB-1D7A-4A15-AE2C-73769C81008D}">
      <dsp:nvSpPr>
        <dsp:cNvPr id="0" name=""/>
        <dsp:cNvSpPr/>
      </dsp:nvSpPr>
      <dsp:spPr>
        <a:xfrm>
          <a:off x="3558022" y="785900"/>
          <a:ext cx="1079825" cy="10798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F085F1-CA3F-445B-B585-3EEEDB439031}">
      <dsp:nvSpPr>
        <dsp:cNvPr id="0" name=""/>
        <dsp:cNvSpPr/>
      </dsp:nvSpPr>
      <dsp:spPr>
        <a:xfrm>
          <a:off x="2898129" y="2183504"/>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 Summer: $300/week × 12 weeks = $3,600</a:t>
          </a:r>
        </a:p>
      </dsp:txBody>
      <dsp:txXfrm>
        <a:off x="2898129" y="2183504"/>
        <a:ext cx="2399612" cy="720000"/>
      </dsp:txXfrm>
    </dsp:sp>
    <dsp:sp modelId="{623CE371-7F19-4630-9894-8B39965AA9F2}">
      <dsp:nvSpPr>
        <dsp:cNvPr id="0" name=""/>
        <dsp:cNvSpPr/>
      </dsp:nvSpPr>
      <dsp:spPr>
        <a:xfrm>
          <a:off x="6377567" y="785900"/>
          <a:ext cx="1079825" cy="10798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EB8237-868D-4F1F-BDFD-665744825DA7}">
      <dsp:nvSpPr>
        <dsp:cNvPr id="0" name=""/>
        <dsp:cNvSpPr/>
      </dsp:nvSpPr>
      <dsp:spPr>
        <a:xfrm>
          <a:off x="5717674" y="2183504"/>
          <a:ext cx="239961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 Annual total = $9,600 → $800/month entered into worksheet.</a:t>
          </a:r>
        </a:p>
      </dsp:txBody>
      <dsp:txXfrm>
        <a:off x="5717674" y="2183504"/>
        <a:ext cx="2399612" cy="720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3CA22-BB69-4388-AB93-EEFC7AFB149E}">
      <dsp:nvSpPr>
        <dsp:cNvPr id="0" name=""/>
        <dsp:cNvSpPr/>
      </dsp:nvSpPr>
      <dsp:spPr>
        <a:xfrm>
          <a:off x="0" y="991179"/>
          <a:ext cx="2305088" cy="1463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83595E-D29A-4858-A570-1DD0767F7FFA}">
      <dsp:nvSpPr>
        <dsp:cNvPr id="0" name=""/>
        <dsp:cNvSpPr/>
      </dsp:nvSpPr>
      <dsp:spPr>
        <a:xfrm>
          <a:off x="256120" y="1234494"/>
          <a:ext cx="2305088" cy="14637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 School-aged child annual cost: $9,600</a:t>
          </a:r>
        </a:p>
      </dsp:txBody>
      <dsp:txXfrm>
        <a:off x="298991" y="1277365"/>
        <a:ext cx="2219346" cy="1377989"/>
      </dsp:txXfrm>
    </dsp:sp>
    <dsp:sp modelId="{E9995147-7C93-4F77-B89F-29CDFE474396}">
      <dsp:nvSpPr>
        <dsp:cNvPr id="0" name=""/>
        <dsp:cNvSpPr/>
      </dsp:nvSpPr>
      <dsp:spPr>
        <a:xfrm>
          <a:off x="2817330" y="991179"/>
          <a:ext cx="2305088" cy="1463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EEDD84-57EC-40FB-859E-37DBB1CFDFC0}">
      <dsp:nvSpPr>
        <dsp:cNvPr id="0" name=""/>
        <dsp:cNvSpPr/>
      </dsp:nvSpPr>
      <dsp:spPr>
        <a:xfrm>
          <a:off x="3073451" y="1234494"/>
          <a:ext cx="2305088" cy="14637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 Infant year-round daycare: $14,400</a:t>
          </a:r>
        </a:p>
      </dsp:txBody>
      <dsp:txXfrm>
        <a:off x="3116322" y="1277365"/>
        <a:ext cx="2219346" cy="1377989"/>
      </dsp:txXfrm>
    </dsp:sp>
    <dsp:sp modelId="{86CC1B8D-0253-46C1-AD2D-570C8AFFDA23}">
      <dsp:nvSpPr>
        <dsp:cNvPr id="0" name=""/>
        <dsp:cNvSpPr/>
      </dsp:nvSpPr>
      <dsp:spPr>
        <a:xfrm>
          <a:off x="5634661" y="991179"/>
          <a:ext cx="2305088" cy="1463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E10901-6065-4EE1-8EAF-F2975ABDC38E}">
      <dsp:nvSpPr>
        <dsp:cNvPr id="0" name=""/>
        <dsp:cNvSpPr/>
      </dsp:nvSpPr>
      <dsp:spPr>
        <a:xfrm>
          <a:off x="5890782" y="1234494"/>
          <a:ext cx="2305088" cy="14637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 Total = $24,000 → $2,000/month entered into worksheet.</a:t>
          </a:r>
        </a:p>
      </dsp:txBody>
      <dsp:txXfrm>
        <a:off x="5933653" y="1277365"/>
        <a:ext cx="2219346" cy="137798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0EE233-351B-4D72-BBCC-336F04F9B0ED}">
      <dsp:nvSpPr>
        <dsp:cNvPr id="0" name=""/>
        <dsp:cNvSpPr/>
      </dsp:nvSpPr>
      <dsp:spPr>
        <a:xfrm>
          <a:off x="0" y="33138"/>
          <a:ext cx="8195871" cy="11520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 Daycare cost: $1,500/month.</a:t>
          </a:r>
        </a:p>
      </dsp:txBody>
      <dsp:txXfrm>
        <a:off x="56237" y="89375"/>
        <a:ext cx="8083397" cy="1039555"/>
      </dsp:txXfrm>
    </dsp:sp>
    <dsp:sp modelId="{5CEC660A-6AF9-437C-AF3C-E372E41313C3}">
      <dsp:nvSpPr>
        <dsp:cNvPr id="0" name=""/>
        <dsp:cNvSpPr/>
      </dsp:nvSpPr>
      <dsp:spPr>
        <a:xfrm>
          <a:off x="0" y="1268687"/>
          <a:ext cx="8195871" cy="1152029"/>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 NCP available to provide care.</a:t>
          </a:r>
        </a:p>
      </dsp:txBody>
      <dsp:txXfrm>
        <a:off x="56237" y="1324924"/>
        <a:ext cx="8083397" cy="1039555"/>
      </dsp:txXfrm>
    </dsp:sp>
    <dsp:sp modelId="{967226D7-4661-4728-84A9-1705A0810816}">
      <dsp:nvSpPr>
        <dsp:cNvPr id="0" name=""/>
        <dsp:cNvSpPr/>
      </dsp:nvSpPr>
      <dsp:spPr>
        <a:xfrm>
          <a:off x="0" y="2504237"/>
          <a:ext cx="8195871" cy="115202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 Court may reduce or remove daycare cost from calculation.</a:t>
          </a:r>
        </a:p>
      </dsp:txBody>
      <dsp:txXfrm>
        <a:off x="56237" y="2560474"/>
        <a:ext cx="8083397" cy="103955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370450-CDAE-4CFA-9F3E-30E10791EABE}">
      <dsp:nvSpPr>
        <dsp:cNvPr id="0" name=""/>
        <dsp:cNvSpPr/>
      </dsp:nvSpPr>
      <dsp:spPr>
        <a:xfrm>
          <a:off x="1000" y="544413"/>
          <a:ext cx="3511658" cy="22299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5E2824-FF54-4D93-8ACF-61080A617DCB}">
      <dsp:nvSpPr>
        <dsp:cNvPr id="0" name=""/>
        <dsp:cNvSpPr/>
      </dsp:nvSpPr>
      <dsp:spPr>
        <a:xfrm>
          <a:off x="391184" y="915088"/>
          <a:ext cx="3511658" cy="22299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a:t>Any child care costs incurred on behalf of the child or children due to the attendance of a custodial parent in an educational or vocational program likely to maintain or increase the party's earning potential;</a:t>
          </a:r>
          <a:endParaRPr lang="en-US" sz="1800" kern="1200"/>
        </a:p>
      </dsp:txBody>
      <dsp:txXfrm>
        <a:off x="456496" y="980400"/>
        <a:ext cx="3381034" cy="2099279"/>
      </dsp:txXfrm>
    </dsp:sp>
    <dsp:sp modelId="{908CF692-0BC4-4B52-B5EC-CFCF954F3707}">
      <dsp:nvSpPr>
        <dsp:cNvPr id="0" name=""/>
        <dsp:cNvSpPr/>
      </dsp:nvSpPr>
      <dsp:spPr>
        <a:xfrm>
          <a:off x="4293027" y="544413"/>
          <a:ext cx="3511658" cy="22299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C82456-4D43-4D27-9A25-E804CC330574}">
      <dsp:nvSpPr>
        <dsp:cNvPr id="0" name=""/>
        <dsp:cNvSpPr/>
      </dsp:nvSpPr>
      <dsp:spPr>
        <a:xfrm>
          <a:off x="4683211" y="915088"/>
          <a:ext cx="3511658" cy="22299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Virginia Code § 20-108.1 (4)</a:t>
          </a:r>
        </a:p>
      </dsp:txBody>
      <dsp:txXfrm>
        <a:off x="4748523" y="980400"/>
        <a:ext cx="3381034" cy="209927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B9E64-8C83-4458-9603-2B28D3C708FD}">
      <dsp:nvSpPr>
        <dsp:cNvPr id="0" name=""/>
        <dsp:cNvSpPr/>
      </dsp:nvSpPr>
      <dsp:spPr>
        <a:xfrm>
          <a:off x="0" y="620"/>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085619-D157-49C1-9F3B-8BABF4415BE4}">
      <dsp:nvSpPr>
        <dsp:cNvPr id="0" name=""/>
        <dsp:cNvSpPr/>
      </dsp:nvSpPr>
      <dsp:spPr>
        <a:xfrm>
          <a:off x="0" y="620"/>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 Verify daycare is work-related and reasonable.</a:t>
          </a:r>
        </a:p>
      </dsp:txBody>
      <dsp:txXfrm>
        <a:off x="0" y="620"/>
        <a:ext cx="4817176" cy="1016840"/>
      </dsp:txXfrm>
    </dsp:sp>
    <dsp:sp modelId="{8498EE1C-5699-44EE-A8FE-B5A021E5C8D2}">
      <dsp:nvSpPr>
        <dsp:cNvPr id="0" name=""/>
        <dsp:cNvSpPr/>
      </dsp:nvSpPr>
      <dsp:spPr>
        <a:xfrm>
          <a:off x="0" y="1017461"/>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087E3B-C1C3-4DE9-BA08-B35AF8AB6561}">
      <dsp:nvSpPr>
        <dsp:cNvPr id="0" name=""/>
        <dsp:cNvSpPr/>
      </dsp:nvSpPr>
      <dsp:spPr>
        <a:xfrm>
          <a:off x="0" y="1017461"/>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 Apply adjustment in sole custody if NCP pays daycare.</a:t>
          </a:r>
        </a:p>
      </dsp:txBody>
      <dsp:txXfrm>
        <a:off x="0" y="1017461"/>
        <a:ext cx="4817176" cy="1016840"/>
      </dsp:txXfrm>
    </dsp:sp>
    <dsp:sp modelId="{122EF306-43EC-4547-A53B-501980CAE4FE}">
      <dsp:nvSpPr>
        <dsp:cNvPr id="0" name=""/>
        <dsp:cNvSpPr/>
      </dsp:nvSpPr>
      <dsp:spPr>
        <a:xfrm>
          <a:off x="0" y="2034301"/>
          <a:ext cx="481717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AEC438-3815-4259-93E1-8C8F41193252}">
      <dsp:nvSpPr>
        <dsp:cNvPr id="0" name=""/>
        <dsp:cNvSpPr/>
      </dsp:nvSpPr>
      <dsp:spPr>
        <a:xfrm>
          <a:off x="0" y="2034301"/>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 Document adjustments in worksheet notes.</a:t>
          </a:r>
        </a:p>
      </dsp:txBody>
      <dsp:txXfrm>
        <a:off x="0" y="2034301"/>
        <a:ext cx="4817176" cy="1016840"/>
      </dsp:txXfrm>
    </dsp:sp>
    <dsp:sp modelId="{BDBF884C-96D1-43A3-BFE9-15CFE28C6765}">
      <dsp:nvSpPr>
        <dsp:cNvPr id="0" name=""/>
        <dsp:cNvSpPr/>
      </dsp:nvSpPr>
      <dsp:spPr>
        <a:xfrm>
          <a:off x="0" y="3051142"/>
          <a:ext cx="4817176"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FEAC05-DA2F-489E-805A-60E3A0D01A64}">
      <dsp:nvSpPr>
        <dsp:cNvPr id="0" name=""/>
        <dsp:cNvSpPr/>
      </dsp:nvSpPr>
      <dsp:spPr>
        <a:xfrm>
          <a:off x="0" y="3051142"/>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a:t>- No adjustment needed in shared/split/complex custody.</a:t>
          </a:r>
        </a:p>
      </dsp:txBody>
      <dsp:txXfrm>
        <a:off x="0" y="3051142"/>
        <a:ext cx="4817176" cy="1016840"/>
      </dsp:txXfrm>
    </dsp:sp>
    <dsp:sp modelId="{42568D41-DE2C-491A-9BF6-EC7C9FFCA5A9}">
      <dsp:nvSpPr>
        <dsp:cNvPr id="0" name=""/>
        <dsp:cNvSpPr/>
      </dsp:nvSpPr>
      <dsp:spPr>
        <a:xfrm>
          <a:off x="0" y="4067982"/>
          <a:ext cx="4817176"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2A5E8F-0413-4FAC-A6CA-9F844B592376}">
      <dsp:nvSpPr>
        <dsp:cNvPr id="0" name=""/>
        <dsp:cNvSpPr/>
      </dsp:nvSpPr>
      <dsp:spPr>
        <a:xfrm>
          <a:off x="0" y="4067982"/>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 Annualize seasonal daycare costs.</a:t>
          </a:r>
        </a:p>
      </dsp:txBody>
      <dsp:txXfrm>
        <a:off x="0" y="4067982"/>
        <a:ext cx="4817176" cy="10168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E4329-A272-4DAD-9E8E-601971631159}">
      <dsp:nvSpPr>
        <dsp:cNvPr id="0" name=""/>
        <dsp:cNvSpPr/>
      </dsp:nvSpPr>
      <dsp:spPr>
        <a:xfrm>
          <a:off x="0"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When is a daycare cost considered allowable to be added to the child support obligation under Virginia Code § 20-108.2(F)?</a:t>
          </a:r>
        </a:p>
      </dsp:txBody>
      <dsp:txXfrm>
        <a:off x="0" y="520567"/>
        <a:ext cx="2567442" cy="1540465"/>
      </dsp:txXfrm>
    </dsp:sp>
    <dsp:sp modelId="{8206BBEE-8BED-4683-95D1-AB31331067B9}">
      <dsp:nvSpPr>
        <dsp:cNvPr id="0" name=""/>
        <dsp:cNvSpPr/>
      </dsp:nvSpPr>
      <dsp:spPr>
        <a:xfrm>
          <a:off x="2824186"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 Any time the parent chooses to use daycare</a:t>
          </a:r>
        </a:p>
      </dsp:txBody>
      <dsp:txXfrm>
        <a:off x="2824186" y="520567"/>
        <a:ext cx="2567442" cy="1540465"/>
      </dsp:txXfrm>
    </dsp:sp>
    <dsp:sp modelId="{61DA6A62-A87F-4E9D-91EE-679D920861F7}">
      <dsp:nvSpPr>
        <dsp:cNvPr id="0" name=""/>
        <dsp:cNvSpPr/>
      </dsp:nvSpPr>
      <dsp:spPr>
        <a:xfrm>
          <a:off x="5648372"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B. When the daycare is necessary for the custodial parent’s work and the cost is reasonable</a:t>
          </a:r>
        </a:p>
      </dsp:txBody>
      <dsp:txXfrm>
        <a:off x="5648372" y="520567"/>
        <a:ext cx="2567442" cy="1540465"/>
      </dsp:txXfrm>
    </dsp:sp>
    <dsp:sp modelId="{0554BDF2-E636-408A-B485-FA7F6405F280}">
      <dsp:nvSpPr>
        <dsp:cNvPr id="0" name=""/>
        <dsp:cNvSpPr/>
      </dsp:nvSpPr>
      <dsp:spPr>
        <a:xfrm>
          <a:off x="1412093" y="231777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C. Only if both parents agree to the daycare arrangement</a:t>
          </a:r>
        </a:p>
      </dsp:txBody>
      <dsp:txXfrm>
        <a:off x="1412093" y="2317777"/>
        <a:ext cx="2567442" cy="1540465"/>
      </dsp:txXfrm>
    </dsp:sp>
    <dsp:sp modelId="{07531D56-07CC-4DB5-AAEA-596989004C9F}">
      <dsp:nvSpPr>
        <dsp:cNvPr id="0" name=""/>
        <dsp:cNvSpPr/>
      </dsp:nvSpPr>
      <dsp:spPr>
        <a:xfrm>
          <a:off x="4236279" y="231777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D. Only if the child is under the age of 5</a:t>
          </a:r>
        </a:p>
      </dsp:txBody>
      <dsp:txXfrm>
        <a:off x="4236279" y="2317777"/>
        <a:ext cx="2567442" cy="154046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E4329-A272-4DAD-9E8E-601971631159}">
      <dsp:nvSpPr>
        <dsp:cNvPr id="0" name=""/>
        <dsp:cNvSpPr/>
      </dsp:nvSpPr>
      <dsp:spPr>
        <a:xfrm>
          <a:off x="0"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If the noncustodial parent (NCP) pays daycare expenses in a </a:t>
          </a:r>
          <a:r>
            <a:rPr lang="en-US" sz="1400" b="1" kern="1200" dirty="0"/>
            <a:t>sole custody</a:t>
          </a:r>
          <a:r>
            <a:rPr lang="en-US" sz="1400" kern="1200" dirty="0"/>
            <a:t> case for the custodial parent’s work-related need, what is the best practice according to child support calculation principles?</a:t>
          </a:r>
        </a:p>
      </dsp:txBody>
      <dsp:txXfrm>
        <a:off x="0" y="520567"/>
        <a:ext cx="2567442" cy="1540465"/>
      </dsp:txXfrm>
    </dsp:sp>
    <dsp:sp modelId="{8206BBEE-8BED-4683-95D1-AB31331067B9}">
      <dsp:nvSpPr>
        <dsp:cNvPr id="0" name=""/>
        <dsp:cNvSpPr/>
      </dsp:nvSpPr>
      <dsp:spPr>
        <a:xfrm>
          <a:off x="2824186"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   No adjustment is needed; the NCP should pay full guideline support and daycare</a:t>
          </a:r>
        </a:p>
      </dsp:txBody>
      <dsp:txXfrm>
        <a:off x="2824186" y="520567"/>
        <a:ext cx="2567442" cy="1540465"/>
      </dsp:txXfrm>
    </dsp:sp>
    <dsp:sp modelId="{61DA6A62-A87F-4E9D-91EE-679D920861F7}">
      <dsp:nvSpPr>
        <dsp:cNvPr id="0" name=""/>
        <dsp:cNvSpPr/>
      </dsp:nvSpPr>
      <dsp:spPr>
        <a:xfrm>
          <a:off x="5648372"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B. The daycare cost should be added entirely to the custodial parent’s column</a:t>
          </a:r>
        </a:p>
      </dsp:txBody>
      <dsp:txXfrm>
        <a:off x="5648372" y="520567"/>
        <a:ext cx="2567442" cy="1540465"/>
      </dsp:txXfrm>
    </dsp:sp>
    <dsp:sp modelId="{0554BDF2-E636-408A-B485-FA7F6405F280}">
      <dsp:nvSpPr>
        <dsp:cNvPr id="0" name=""/>
        <dsp:cNvSpPr/>
      </dsp:nvSpPr>
      <dsp:spPr>
        <a:xfrm>
          <a:off x="1412093" y="231777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C. The NCP’s guideline obligation should be reduced by the custodial parent’s income share of the daycare paid</a:t>
          </a:r>
          <a:br>
            <a:rPr lang="en-US" sz="1400" kern="1200" dirty="0"/>
          </a:br>
          <a:endParaRPr lang="en-US" sz="1400" kern="1200" dirty="0"/>
        </a:p>
      </dsp:txBody>
      <dsp:txXfrm>
        <a:off x="1412093" y="2317777"/>
        <a:ext cx="2567442" cy="1540465"/>
      </dsp:txXfrm>
    </dsp:sp>
    <dsp:sp modelId="{07531D56-07CC-4DB5-AAEA-596989004C9F}">
      <dsp:nvSpPr>
        <dsp:cNvPr id="0" name=""/>
        <dsp:cNvSpPr/>
      </dsp:nvSpPr>
      <dsp:spPr>
        <a:xfrm>
          <a:off x="4236279" y="231777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D. The court should order reimbursement outside the child support calculation</a:t>
          </a:r>
        </a:p>
      </dsp:txBody>
      <dsp:txXfrm>
        <a:off x="4236279" y="2317777"/>
        <a:ext cx="2567442" cy="154046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6DA10-939A-4753-B896-49274AE07DAB}">
      <dsp:nvSpPr>
        <dsp:cNvPr id="0" name=""/>
        <dsp:cNvSpPr/>
      </dsp:nvSpPr>
      <dsp:spPr>
        <a:xfrm>
          <a:off x="0"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Which of the following is NOT a factor in determining whether a daycare cost is reasonable?</a:t>
          </a:r>
        </a:p>
      </dsp:txBody>
      <dsp:txXfrm>
        <a:off x="0" y="520567"/>
        <a:ext cx="2567442" cy="1540465"/>
      </dsp:txXfrm>
    </dsp:sp>
    <dsp:sp modelId="{8206BBEE-8BED-4683-95D1-AB31331067B9}">
      <dsp:nvSpPr>
        <dsp:cNvPr id="0" name=""/>
        <dsp:cNvSpPr/>
      </dsp:nvSpPr>
      <dsp:spPr>
        <a:xfrm>
          <a:off x="2824186"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 The child’s age and maturity level.</a:t>
          </a:r>
        </a:p>
      </dsp:txBody>
      <dsp:txXfrm>
        <a:off x="2824186" y="520567"/>
        <a:ext cx="2567442" cy="1540465"/>
      </dsp:txXfrm>
    </dsp:sp>
    <dsp:sp modelId="{61DA6A62-A87F-4E9D-91EE-679D920861F7}">
      <dsp:nvSpPr>
        <dsp:cNvPr id="0" name=""/>
        <dsp:cNvSpPr/>
      </dsp:nvSpPr>
      <dsp:spPr>
        <a:xfrm>
          <a:off x="5648372" y="52056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B. Whether the custodial parent could have enrolled the child in private school instead.</a:t>
          </a:r>
        </a:p>
      </dsp:txBody>
      <dsp:txXfrm>
        <a:off x="5648372" y="520567"/>
        <a:ext cx="2567442" cy="1540465"/>
      </dsp:txXfrm>
    </dsp:sp>
    <dsp:sp modelId="{42A920C8-58F5-4609-B47D-3FC83F511918}">
      <dsp:nvSpPr>
        <dsp:cNvPr id="0" name=""/>
        <dsp:cNvSpPr/>
      </dsp:nvSpPr>
      <dsp:spPr>
        <a:xfrm>
          <a:off x="1412093" y="231777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C. Whether the cost is in line with the market rate for care in the area.</a:t>
          </a:r>
        </a:p>
      </dsp:txBody>
      <dsp:txXfrm>
        <a:off x="1412093" y="2317777"/>
        <a:ext cx="2567442" cy="1540465"/>
      </dsp:txXfrm>
    </dsp:sp>
    <dsp:sp modelId="{07531D56-07CC-4DB5-AAEA-596989004C9F}">
      <dsp:nvSpPr>
        <dsp:cNvPr id="0" name=""/>
        <dsp:cNvSpPr/>
      </dsp:nvSpPr>
      <dsp:spPr>
        <a:xfrm>
          <a:off x="4236279" y="2317777"/>
          <a:ext cx="2567442" cy="15404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D. Whether the child has special needs that require higher-cost care.</a:t>
          </a:r>
        </a:p>
      </dsp:txBody>
      <dsp:txXfrm>
        <a:off x="4236279" y="2317777"/>
        <a:ext cx="2567442" cy="15404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51E866-F2E2-4DA2-8BCD-BB547025CDDC}">
      <dsp:nvSpPr>
        <dsp:cNvPr id="0" name=""/>
        <dsp:cNvSpPr/>
      </dsp:nvSpPr>
      <dsp:spPr>
        <a:xfrm>
          <a:off x="0" y="620"/>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7CB78F-3006-475F-B958-902E0433E289}">
      <dsp:nvSpPr>
        <dsp:cNvPr id="0" name=""/>
        <dsp:cNvSpPr/>
      </dsp:nvSpPr>
      <dsp:spPr>
        <a:xfrm>
          <a:off x="0" y="620"/>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CP (custodial parent)</a:t>
          </a:r>
          <a:r>
            <a:rPr lang="en-US" sz="2000" kern="1200"/>
            <a:t> monthly gross income = $6,000 (60% of combined income)</a:t>
          </a:r>
        </a:p>
      </dsp:txBody>
      <dsp:txXfrm>
        <a:off x="0" y="620"/>
        <a:ext cx="4817176" cy="1016840"/>
      </dsp:txXfrm>
    </dsp:sp>
    <dsp:sp modelId="{13F7AAFE-208B-4848-BC61-DA42139A59DF}">
      <dsp:nvSpPr>
        <dsp:cNvPr id="0" name=""/>
        <dsp:cNvSpPr/>
      </dsp:nvSpPr>
      <dsp:spPr>
        <a:xfrm>
          <a:off x="0" y="1017461"/>
          <a:ext cx="4817176" cy="0"/>
        </a:xfrm>
        <a:prstGeom prst="line">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CDF018-0238-4BD1-8C20-6349DDAB19A5}">
      <dsp:nvSpPr>
        <dsp:cNvPr id="0" name=""/>
        <dsp:cNvSpPr/>
      </dsp:nvSpPr>
      <dsp:spPr>
        <a:xfrm>
          <a:off x="0" y="1017461"/>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NCP (noncustodial parent)</a:t>
          </a:r>
          <a:r>
            <a:rPr lang="en-US" sz="2000" kern="1200"/>
            <a:t> monthly gross income = $4,000 (40% of combined income)</a:t>
          </a:r>
        </a:p>
      </dsp:txBody>
      <dsp:txXfrm>
        <a:off x="0" y="1017461"/>
        <a:ext cx="4817176" cy="1016840"/>
      </dsp:txXfrm>
    </dsp:sp>
    <dsp:sp modelId="{BA71F5C8-F6C3-4085-AFA8-2A7D33BA09C7}">
      <dsp:nvSpPr>
        <dsp:cNvPr id="0" name=""/>
        <dsp:cNvSpPr/>
      </dsp:nvSpPr>
      <dsp:spPr>
        <a:xfrm>
          <a:off x="0" y="2034301"/>
          <a:ext cx="4817176" cy="0"/>
        </a:xfrm>
        <a:prstGeom prst="line">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D5AFA0-C3EB-4FE8-950D-0EFD70D776A9}">
      <dsp:nvSpPr>
        <dsp:cNvPr id="0" name=""/>
        <dsp:cNvSpPr/>
      </dsp:nvSpPr>
      <dsp:spPr>
        <a:xfrm>
          <a:off x="0" y="2034301"/>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Combined gross income = $10,000/month</a:t>
          </a:r>
          <a:endParaRPr lang="en-US" sz="2000" kern="1200"/>
        </a:p>
      </dsp:txBody>
      <dsp:txXfrm>
        <a:off x="0" y="2034301"/>
        <a:ext cx="4817176" cy="1016840"/>
      </dsp:txXfrm>
    </dsp:sp>
    <dsp:sp modelId="{827BE0B6-BC6C-4F02-9570-C368547A506F}">
      <dsp:nvSpPr>
        <dsp:cNvPr id="0" name=""/>
        <dsp:cNvSpPr/>
      </dsp:nvSpPr>
      <dsp:spPr>
        <a:xfrm>
          <a:off x="0" y="3051142"/>
          <a:ext cx="4817176" cy="0"/>
        </a:xfrm>
        <a:prstGeom prst="line">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5A54D3-3F98-4C9E-AD0D-A038347709B8}">
      <dsp:nvSpPr>
        <dsp:cNvPr id="0" name=""/>
        <dsp:cNvSpPr/>
      </dsp:nvSpPr>
      <dsp:spPr>
        <a:xfrm>
          <a:off x="0" y="3051142"/>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Basic Monthly Child Support Obligation (BMCSO)</a:t>
          </a:r>
          <a:r>
            <a:rPr lang="en-US" sz="2000" kern="1200"/>
            <a:t> = </a:t>
          </a:r>
          <a:r>
            <a:rPr lang="en-US" sz="2000" b="1" kern="1200"/>
            <a:t>$1,054</a:t>
          </a:r>
          <a:endParaRPr lang="en-US" sz="2000" kern="1200"/>
        </a:p>
      </dsp:txBody>
      <dsp:txXfrm>
        <a:off x="0" y="3051142"/>
        <a:ext cx="4817176" cy="1016840"/>
      </dsp:txXfrm>
    </dsp:sp>
    <dsp:sp modelId="{30E8B4D1-A02A-4791-910C-66673A058879}">
      <dsp:nvSpPr>
        <dsp:cNvPr id="0" name=""/>
        <dsp:cNvSpPr/>
      </dsp:nvSpPr>
      <dsp:spPr>
        <a:xfrm>
          <a:off x="0" y="4067982"/>
          <a:ext cx="4817176" cy="0"/>
        </a:xfrm>
        <a:prstGeom prst="line">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DDB796-807E-4695-84FC-494E66FD047D}">
      <dsp:nvSpPr>
        <dsp:cNvPr id="0" name=""/>
        <dsp:cNvSpPr/>
      </dsp:nvSpPr>
      <dsp:spPr>
        <a:xfrm>
          <a:off x="0" y="4067982"/>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Daycare cost paid by CP</a:t>
          </a:r>
          <a:r>
            <a:rPr lang="en-US" sz="2000" kern="1200"/>
            <a:t> = </a:t>
          </a:r>
          <a:r>
            <a:rPr lang="en-US" sz="2000" b="1" kern="1200"/>
            <a:t>$800/month</a:t>
          </a:r>
          <a:r>
            <a:rPr lang="en-US" sz="2000" kern="1200"/>
            <a:t> (licensed, work-related)</a:t>
          </a:r>
        </a:p>
      </dsp:txBody>
      <dsp:txXfrm>
        <a:off x="0" y="4067982"/>
        <a:ext cx="4817176" cy="10168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CCA72-06D7-4C2A-BD9C-E7615F5C7A3E}">
      <dsp:nvSpPr>
        <dsp:cNvPr id="0" name=""/>
        <dsp:cNvSpPr/>
      </dsp:nvSpPr>
      <dsp:spPr>
        <a:xfrm>
          <a:off x="0" y="0"/>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4DE4DE-FFDA-45C3-B19F-B0676B7F9D5E}">
      <dsp:nvSpPr>
        <dsp:cNvPr id="0" name=""/>
        <dsp:cNvSpPr/>
      </dsp:nvSpPr>
      <dsp:spPr>
        <a:xfrm>
          <a:off x="0" y="0"/>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Step-by-Step Calculation:</a:t>
          </a:r>
          <a:endParaRPr lang="en-US" sz="2200" kern="1200"/>
        </a:p>
      </dsp:txBody>
      <dsp:txXfrm>
        <a:off x="0" y="0"/>
        <a:ext cx="4817176" cy="635680"/>
      </dsp:txXfrm>
    </dsp:sp>
    <dsp:sp modelId="{35503FCE-5C9F-47FE-92CB-DD0E555D126C}">
      <dsp:nvSpPr>
        <dsp:cNvPr id="0" name=""/>
        <dsp:cNvSpPr/>
      </dsp:nvSpPr>
      <dsp:spPr>
        <a:xfrm>
          <a:off x="0" y="635680"/>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C8645C-DB48-4D5C-BF32-E6419CE0B73A}">
      <dsp:nvSpPr>
        <dsp:cNvPr id="0" name=""/>
        <dsp:cNvSpPr/>
      </dsp:nvSpPr>
      <dsp:spPr>
        <a:xfrm>
          <a:off x="0" y="635680"/>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1️⃣ Total Child Support Obligation:</a:t>
          </a:r>
          <a:endParaRPr lang="en-US" sz="2200" kern="1200"/>
        </a:p>
      </dsp:txBody>
      <dsp:txXfrm>
        <a:off x="0" y="635680"/>
        <a:ext cx="4817176" cy="635680"/>
      </dsp:txXfrm>
    </dsp:sp>
    <dsp:sp modelId="{F2E51052-024A-447C-8D1E-DB09C3246BC5}">
      <dsp:nvSpPr>
        <dsp:cNvPr id="0" name=""/>
        <dsp:cNvSpPr/>
      </dsp:nvSpPr>
      <dsp:spPr>
        <a:xfrm>
          <a:off x="0" y="1271361"/>
          <a:ext cx="481717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A2EF29-73C1-4B07-AD89-09A2FDC7A39D}">
      <dsp:nvSpPr>
        <dsp:cNvPr id="0" name=""/>
        <dsp:cNvSpPr/>
      </dsp:nvSpPr>
      <dsp:spPr>
        <a:xfrm>
          <a:off x="0" y="1271361"/>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BMCSO = $1,054</a:t>
          </a:r>
        </a:p>
      </dsp:txBody>
      <dsp:txXfrm>
        <a:off x="0" y="1271361"/>
        <a:ext cx="4817176" cy="635680"/>
      </dsp:txXfrm>
    </dsp:sp>
    <dsp:sp modelId="{E34AA489-2390-4C99-BF04-25A0CAA1990E}">
      <dsp:nvSpPr>
        <dsp:cNvPr id="0" name=""/>
        <dsp:cNvSpPr/>
      </dsp:nvSpPr>
      <dsp:spPr>
        <a:xfrm>
          <a:off x="0" y="1907041"/>
          <a:ext cx="4817176"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19BEB7-0218-49E1-A759-D1CF30F7EBA5}">
      <dsp:nvSpPr>
        <dsp:cNvPr id="0" name=""/>
        <dsp:cNvSpPr/>
      </dsp:nvSpPr>
      <dsp:spPr>
        <a:xfrm>
          <a:off x="0" y="1907041"/>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Daycare = $800</a:t>
          </a:r>
        </a:p>
      </dsp:txBody>
      <dsp:txXfrm>
        <a:off x="0" y="1907041"/>
        <a:ext cx="4817176" cy="635680"/>
      </dsp:txXfrm>
    </dsp:sp>
    <dsp:sp modelId="{F483B116-B584-45A6-8810-ED51F3713B31}">
      <dsp:nvSpPr>
        <dsp:cNvPr id="0" name=""/>
        <dsp:cNvSpPr/>
      </dsp:nvSpPr>
      <dsp:spPr>
        <a:xfrm>
          <a:off x="0" y="2542722"/>
          <a:ext cx="4817176"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781A8B-F38A-4B62-8923-E5C3FB059356}">
      <dsp:nvSpPr>
        <dsp:cNvPr id="0" name=""/>
        <dsp:cNvSpPr/>
      </dsp:nvSpPr>
      <dsp:spPr>
        <a:xfrm>
          <a:off x="0" y="2542722"/>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Total = $1,854</a:t>
          </a:r>
          <a:endParaRPr lang="en-US" sz="2200" kern="1200"/>
        </a:p>
      </dsp:txBody>
      <dsp:txXfrm>
        <a:off x="0" y="2542722"/>
        <a:ext cx="4817176" cy="635680"/>
      </dsp:txXfrm>
    </dsp:sp>
    <dsp:sp modelId="{644D947A-A5A7-465D-AF81-CAE9D5B21C2B}">
      <dsp:nvSpPr>
        <dsp:cNvPr id="0" name=""/>
        <dsp:cNvSpPr/>
      </dsp:nvSpPr>
      <dsp:spPr>
        <a:xfrm>
          <a:off x="0" y="3178402"/>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9832EC-8F0B-4D98-B931-FEA1C35CD615}">
      <dsp:nvSpPr>
        <dsp:cNvPr id="0" name=""/>
        <dsp:cNvSpPr/>
      </dsp:nvSpPr>
      <dsp:spPr>
        <a:xfrm>
          <a:off x="0" y="3178402"/>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2️⃣ Allocation Based on Income Shares:</a:t>
          </a:r>
          <a:endParaRPr lang="en-US" sz="2200" kern="1200"/>
        </a:p>
      </dsp:txBody>
      <dsp:txXfrm>
        <a:off x="0" y="3178402"/>
        <a:ext cx="4817176" cy="635680"/>
      </dsp:txXfrm>
    </dsp:sp>
    <dsp:sp modelId="{9D94E225-3989-4603-B438-203744AB5162}">
      <dsp:nvSpPr>
        <dsp:cNvPr id="0" name=""/>
        <dsp:cNvSpPr/>
      </dsp:nvSpPr>
      <dsp:spPr>
        <a:xfrm>
          <a:off x="0" y="3814082"/>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5EC9E0-E249-4C7F-BA8D-B35396FA1CF5}">
      <dsp:nvSpPr>
        <dsp:cNvPr id="0" name=""/>
        <dsp:cNvSpPr/>
      </dsp:nvSpPr>
      <dsp:spPr>
        <a:xfrm>
          <a:off x="0" y="3814083"/>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CP’s share (60%) → $1,112.40</a:t>
          </a:r>
        </a:p>
      </dsp:txBody>
      <dsp:txXfrm>
        <a:off x="0" y="3814083"/>
        <a:ext cx="4817176" cy="635680"/>
      </dsp:txXfrm>
    </dsp:sp>
    <dsp:sp modelId="{F37E9AAE-D265-4921-A157-E3D181C513BF}">
      <dsp:nvSpPr>
        <dsp:cNvPr id="0" name=""/>
        <dsp:cNvSpPr/>
      </dsp:nvSpPr>
      <dsp:spPr>
        <a:xfrm>
          <a:off x="0" y="4449763"/>
          <a:ext cx="481717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217CBB-A2F2-44CA-9714-899F6496F2C8}">
      <dsp:nvSpPr>
        <dsp:cNvPr id="0" name=""/>
        <dsp:cNvSpPr/>
      </dsp:nvSpPr>
      <dsp:spPr>
        <a:xfrm>
          <a:off x="0" y="4449763"/>
          <a:ext cx="4817176" cy="63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NCP’s share (40%) → $741.60</a:t>
          </a:r>
        </a:p>
      </dsp:txBody>
      <dsp:txXfrm>
        <a:off x="0" y="4449763"/>
        <a:ext cx="4817176" cy="635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81E097-CD74-47E9-8777-B2AB1E326532}">
      <dsp:nvSpPr>
        <dsp:cNvPr id="0" name=""/>
        <dsp:cNvSpPr/>
      </dsp:nvSpPr>
      <dsp:spPr>
        <a:xfrm>
          <a:off x="0" y="33138"/>
          <a:ext cx="8195871" cy="11520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 Sole custody → Only CP receives child support.</a:t>
          </a:r>
        </a:p>
      </dsp:txBody>
      <dsp:txXfrm>
        <a:off x="56237" y="89375"/>
        <a:ext cx="8083397" cy="1039555"/>
      </dsp:txXfrm>
    </dsp:sp>
    <dsp:sp modelId="{EA3E7E0A-30FA-4B2C-B458-D12B12245160}">
      <dsp:nvSpPr>
        <dsp:cNvPr id="0" name=""/>
        <dsp:cNvSpPr/>
      </dsp:nvSpPr>
      <dsp:spPr>
        <a:xfrm>
          <a:off x="0" y="1268687"/>
          <a:ext cx="8195871" cy="1152029"/>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 If NCP pays daycare for CP’s employment, guidelines do not credit it automatically.</a:t>
          </a:r>
        </a:p>
      </dsp:txBody>
      <dsp:txXfrm>
        <a:off x="56237" y="1324924"/>
        <a:ext cx="8083397" cy="1039555"/>
      </dsp:txXfrm>
    </dsp:sp>
    <dsp:sp modelId="{1C4898C8-8CBB-4437-B7E5-72D8E7BA98E7}">
      <dsp:nvSpPr>
        <dsp:cNvPr id="0" name=""/>
        <dsp:cNvSpPr/>
      </dsp:nvSpPr>
      <dsp:spPr>
        <a:xfrm>
          <a:off x="0" y="2504237"/>
          <a:ext cx="8195871" cy="115202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 Best practice → Reduce NCP’s obligation by CP’s share of daycare paid by NCP.</a:t>
          </a:r>
        </a:p>
      </dsp:txBody>
      <dsp:txXfrm>
        <a:off x="56237" y="2560474"/>
        <a:ext cx="8083397" cy="10395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51E866-F2E2-4DA2-8BCD-BB547025CDDC}">
      <dsp:nvSpPr>
        <dsp:cNvPr id="0" name=""/>
        <dsp:cNvSpPr/>
      </dsp:nvSpPr>
      <dsp:spPr>
        <a:xfrm>
          <a:off x="0" y="620"/>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7CB78F-3006-475F-B958-902E0433E289}">
      <dsp:nvSpPr>
        <dsp:cNvPr id="0" name=""/>
        <dsp:cNvSpPr/>
      </dsp:nvSpPr>
      <dsp:spPr>
        <a:xfrm>
          <a:off x="0" y="620"/>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CP (custodial parent)</a:t>
          </a:r>
          <a:r>
            <a:rPr lang="en-US" sz="2000" kern="1200"/>
            <a:t> monthly gross income = $6,000 (60% of combined income)</a:t>
          </a:r>
        </a:p>
      </dsp:txBody>
      <dsp:txXfrm>
        <a:off x="0" y="620"/>
        <a:ext cx="4817176" cy="1016840"/>
      </dsp:txXfrm>
    </dsp:sp>
    <dsp:sp modelId="{13F7AAFE-208B-4848-BC61-DA42139A59DF}">
      <dsp:nvSpPr>
        <dsp:cNvPr id="0" name=""/>
        <dsp:cNvSpPr/>
      </dsp:nvSpPr>
      <dsp:spPr>
        <a:xfrm>
          <a:off x="0" y="1017461"/>
          <a:ext cx="4817176" cy="0"/>
        </a:xfrm>
        <a:prstGeom prst="line">
          <a:avLst/>
        </a:prstGeom>
        <a:solidFill>
          <a:schemeClr val="accent2">
            <a:hueOff val="1170380"/>
            <a:satOff val="-1460"/>
            <a:lumOff val="343"/>
            <a:alphaOff val="0"/>
          </a:schemeClr>
        </a:solidFill>
        <a:ln w="25400" cap="flat" cmpd="sng" algn="ctr">
          <a:solidFill>
            <a:schemeClr val="accent2">
              <a:hueOff val="1170380"/>
              <a:satOff val="-1460"/>
              <a:lumOff val="3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CDF018-0238-4BD1-8C20-6349DDAB19A5}">
      <dsp:nvSpPr>
        <dsp:cNvPr id="0" name=""/>
        <dsp:cNvSpPr/>
      </dsp:nvSpPr>
      <dsp:spPr>
        <a:xfrm>
          <a:off x="0" y="1017461"/>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NCP (noncustodial parent)</a:t>
          </a:r>
          <a:r>
            <a:rPr lang="en-US" sz="2000" kern="1200"/>
            <a:t> monthly gross income = $4,000 (40% of combined income)</a:t>
          </a:r>
        </a:p>
      </dsp:txBody>
      <dsp:txXfrm>
        <a:off x="0" y="1017461"/>
        <a:ext cx="4817176" cy="1016840"/>
      </dsp:txXfrm>
    </dsp:sp>
    <dsp:sp modelId="{BA71F5C8-F6C3-4085-AFA8-2A7D33BA09C7}">
      <dsp:nvSpPr>
        <dsp:cNvPr id="0" name=""/>
        <dsp:cNvSpPr/>
      </dsp:nvSpPr>
      <dsp:spPr>
        <a:xfrm>
          <a:off x="0" y="2034301"/>
          <a:ext cx="4817176" cy="0"/>
        </a:xfrm>
        <a:prstGeom prst="line">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D5AFA0-C3EB-4FE8-950D-0EFD70D776A9}">
      <dsp:nvSpPr>
        <dsp:cNvPr id="0" name=""/>
        <dsp:cNvSpPr/>
      </dsp:nvSpPr>
      <dsp:spPr>
        <a:xfrm>
          <a:off x="0" y="2034301"/>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Combined gross income = $10,000/month</a:t>
          </a:r>
          <a:endParaRPr lang="en-US" sz="2000" kern="1200"/>
        </a:p>
      </dsp:txBody>
      <dsp:txXfrm>
        <a:off x="0" y="2034301"/>
        <a:ext cx="4817176" cy="1016840"/>
      </dsp:txXfrm>
    </dsp:sp>
    <dsp:sp modelId="{827BE0B6-BC6C-4F02-9570-C368547A506F}">
      <dsp:nvSpPr>
        <dsp:cNvPr id="0" name=""/>
        <dsp:cNvSpPr/>
      </dsp:nvSpPr>
      <dsp:spPr>
        <a:xfrm>
          <a:off x="0" y="3051142"/>
          <a:ext cx="4817176" cy="0"/>
        </a:xfrm>
        <a:prstGeom prst="line">
          <a:avLst/>
        </a:prstGeom>
        <a:solidFill>
          <a:schemeClr val="accent2">
            <a:hueOff val="3511139"/>
            <a:satOff val="-4379"/>
            <a:lumOff val="1030"/>
            <a:alphaOff val="0"/>
          </a:schemeClr>
        </a:solidFill>
        <a:ln w="25400" cap="flat" cmpd="sng" algn="ctr">
          <a:solidFill>
            <a:schemeClr val="accent2">
              <a:hueOff val="3511139"/>
              <a:satOff val="-4379"/>
              <a:lumOff val="10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5A54D3-3F98-4C9E-AD0D-A038347709B8}">
      <dsp:nvSpPr>
        <dsp:cNvPr id="0" name=""/>
        <dsp:cNvSpPr/>
      </dsp:nvSpPr>
      <dsp:spPr>
        <a:xfrm>
          <a:off x="0" y="3051142"/>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Basic Monthly Child Support Obligation (BMCSO)</a:t>
          </a:r>
          <a:r>
            <a:rPr lang="en-US" sz="2000" kern="1200"/>
            <a:t> = </a:t>
          </a:r>
          <a:r>
            <a:rPr lang="en-US" sz="2000" b="1" kern="1200"/>
            <a:t>$1,054</a:t>
          </a:r>
          <a:endParaRPr lang="en-US" sz="2000" kern="1200"/>
        </a:p>
      </dsp:txBody>
      <dsp:txXfrm>
        <a:off x="0" y="3051142"/>
        <a:ext cx="4817176" cy="1016840"/>
      </dsp:txXfrm>
    </dsp:sp>
    <dsp:sp modelId="{30E8B4D1-A02A-4791-910C-66673A058879}">
      <dsp:nvSpPr>
        <dsp:cNvPr id="0" name=""/>
        <dsp:cNvSpPr/>
      </dsp:nvSpPr>
      <dsp:spPr>
        <a:xfrm>
          <a:off x="0" y="4067982"/>
          <a:ext cx="4817176" cy="0"/>
        </a:xfrm>
        <a:prstGeom prst="line">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DDB796-807E-4695-84FC-494E66FD047D}">
      <dsp:nvSpPr>
        <dsp:cNvPr id="0" name=""/>
        <dsp:cNvSpPr/>
      </dsp:nvSpPr>
      <dsp:spPr>
        <a:xfrm>
          <a:off x="0" y="4067982"/>
          <a:ext cx="4817176" cy="101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Daycare cost paid by NCP</a:t>
          </a:r>
          <a:r>
            <a:rPr lang="en-US" sz="2000" kern="1200" dirty="0"/>
            <a:t> = </a:t>
          </a:r>
          <a:r>
            <a:rPr lang="en-US" sz="2000" b="1" kern="1200" dirty="0"/>
            <a:t>$500/month</a:t>
          </a:r>
          <a:r>
            <a:rPr lang="en-US" sz="2000" kern="1200" dirty="0"/>
            <a:t> (licensed, work-related)</a:t>
          </a:r>
        </a:p>
      </dsp:txBody>
      <dsp:txXfrm>
        <a:off x="0" y="4067982"/>
        <a:ext cx="4817176" cy="1016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CCA72-06D7-4C2A-BD9C-E7615F5C7A3E}">
      <dsp:nvSpPr>
        <dsp:cNvPr id="0" name=""/>
        <dsp:cNvSpPr/>
      </dsp:nvSpPr>
      <dsp:spPr>
        <a:xfrm>
          <a:off x="0" y="620"/>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4DE4DE-FFDA-45C3-B19F-B0676B7F9D5E}">
      <dsp:nvSpPr>
        <dsp:cNvPr id="0" name=""/>
        <dsp:cNvSpPr/>
      </dsp:nvSpPr>
      <dsp:spPr>
        <a:xfrm>
          <a:off x="0" y="620"/>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a:t>Step-by-Step Calculation:</a:t>
          </a:r>
          <a:endParaRPr lang="en-US" sz="1300" kern="1200"/>
        </a:p>
      </dsp:txBody>
      <dsp:txXfrm>
        <a:off x="0" y="620"/>
        <a:ext cx="4817176" cy="564911"/>
      </dsp:txXfrm>
    </dsp:sp>
    <dsp:sp modelId="{35503FCE-5C9F-47FE-92CB-DD0E555D126C}">
      <dsp:nvSpPr>
        <dsp:cNvPr id="0" name=""/>
        <dsp:cNvSpPr/>
      </dsp:nvSpPr>
      <dsp:spPr>
        <a:xfrm>
          <a:off x="0" y="565532"/>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C8645C-DB48-4D5C-BF32-E6419CE0B73A}">
      <dsp:nvSpPr>
        <dsp:cNvPr id="0" name=""/>
        <dsp:cNvSpPr/>
      </dsp:nvSpPr>
      <dsp:spPr>
        <a:xfrm>
          <a:off x="0" y="565532"/>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a:t>1️⃣ Total Child Support Obligation:</a:t>
          </a:r>
          <a:endParaRPr lang="en-US" sz="1300" kern="1200"/>
        </a:p>
      </dsp:txBody>
      <dsp:txXfrm>
        <a:off x="0" y="565532"/>
        <a:ext cx="4817176" cy="564911"/>
      </dsp:txXfrm>
    </dsp:sp>
    <dsp:sp modelId="{F2E51052-024A-447C-8D1E-DB09C3246BC5}">
      <dsp:nvSpPr>
        <dsp:cNvPr id="0" name=""/>
        <dsp:cNvSpPr/>
      </dsp:nvSpPr>
      <dsp:spPr>
        <a:xfrm>
          <a:off x="0" y="1130443"/>
          <a:ext cx="481717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A2EF29-73C1-4B07-AD89-09A2FDC7A39D}">
      <dsp:nvSpPr>
        <dsp:cNvPr id="0" name=""/>
        <dsp:cNvSpPr/>
      </dsp:nvSpPr>
      <dsp:spPr>
        <a:xfrm>
          <a:off x="0" y="1130443"/>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BMCSO = $1,054</a:t>
          </a:r>
        </a:p>
      </dsp:txBody>
      <dsp:txXfrm>
        <a:off x="0" y="1130443"/>
        <a:ext cx="4817176" cy="564911"/>
      </dsp:txXfrm>
    </dsp:sp>
    <dsp:sp modelId="{F483B116-B584-45A6-8810-ED51F3713B31}">
      <dsp:nvSpPr>
        <dsp:cNvPr id="0" name=""/>
        <dsp:cNvSpPr/>
      </dsp:nvSpPr>
      <dsp:spPr>
        <a:xfrm>
          <a:off x="0" y="1695354"/>
          <a:ext cx="4817176"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781A8B-F38A-4B62-8923-E5C3FB059356}">
      <dsp:nvSpPr>
        <dsp:cNvPr id="0" name=""/>
        <dsp:cNvSpPr/>
      </dsp:nvSpPr>
      <dsp:spPr>
        <a:xfrm>
          <a:off x="0" y="1695354"/>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dirty="0"/>
            <a:t>Total = $1,054</a:t>
          </a:r>
          <a:endParaRPr lang="en-US" sz="1300" kern="1200" dirty="0"/>
        </a:p>
      </dsp:txBody>
      <dsp:txXfrm>
        <a:off x="0" y="1695354"/>
        <a:ext cx="4817176" cy="564911"/>
      </dsp:txXfrm>
    </dsp:sp>
    <dsp:sp modelId="{644D947A-A5A7-465D-AF81-CAE9D5B21C2B}">
      <dsp:nvSpPr>
        <dsp:cNvPr id="0" name=""/>
        <dsp:cNvSpPr/>
      </dsp:nvSpPr>
      <dsp:spPr>
        <a:xfrm>
          <a:off x="0" y="2260266"/>
          <a:ext cx="4817176"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9832EC-8F0B-4D98-B931-FEA1C35CD615}">
      <dsp:nvSpPr>
        <dsp:cNvPr id="0" name=""/>
        <dsp:cNvSpPr/>
      </dsp:nvSpPr>
      <dsp:spPr>
        <a:xfrm>
          <a:off x="0" y="2260266"/>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b="1" kern="1200"/>
            <a:t>2️⃣ Allocation Based on Income Shares:</a:t>
          </a:r>
          <a:endParaRPr lang="en-US" sz="1300" kern="1200"/>
        </a:p>
      </dsp:txBody>
      <dsp:txXfrm>
        <a:off x="0" y="2260266"/>
        <a:ext cx="4817176" cy="564911"/>
      </dsp:txXfrm>
    </dsp:sp>
    <dsp:sp modelId="{9D94E225-3989-4603-B438-203744AB5162}">
      <dsp:nvSpPr>
        <dsp:cNvPr id="0" name=""/>
        <dsp:cNvSpPr/>
      </dsp:nvSpPr>
      <dsp:spPr>
        <a:xfrm>
          <a:off x="0" y="2825177"/>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5EC9E0-E249-4C7F-BA8D-B35396FA1CF5}">
      <dsp:nvSpPr>
        <dsp:cNvPr id="0" name=""/>
        <dsp:cNvSpPr/>
      </dsp:nvSpPr>
      <dsp:spPr>
        <a:xfrm>
          <a:off x="0" y="2825177"/>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CP’s share (60%) → $632.40</a:t>
          </a:r>
        </a:p>
      </dsp:txBody>
      <dsp:txXfrm>
        <a:off x="0" y="2825177"/>
        <a:ext cx="4817176" cy="564911"/>
      </dsp:txXfrm>
    </dsp:sp>
    <dsp:sp modelId="{F37E9AAE-D265-4921-A157-E3D181C513BF}">
      <dsp:nvSpPr>
        <dsp:cNvPr id="0" name=""/>
        <dsp:cNvSpPr/>
      </dsp:nvSpPr>
      <dsp:spPr>
        <a:xfrm>
          <a:off x="0" y="3390089"/>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217CBB-A2F2-44CA-9714-899F6496F2C8}">
      <dsp:nvSpPr>
        <dsp:cNvPr id="0" name=""/>
        <dsp:cNvSpPr/>
      </dsp:nvSpPr>
      <dsp:spPr>
        <a:xfrm>
          <a:off x="0" y="3390089"/>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NCP’s share (40%) → $421.60</a:t>
          </a:r>
        </a:p>
      </dsp:txBody>
      <dsp:txXfrm>
        <a:off x="0" y="3390089"/>
        <a:ext cx="4817176" cy="564911"/>
      </dsp:txXfrm>
    </dsp:sp>
    <dsp:sp modelId="{58F37770-98A5-4FED-981C-C359A9CEF44F}">
      <dsp:nvSpPr>
        <dsp:cNvPr id="0" name=""/>
        <dsp:cNvSpPr/>
      </dsp:nvSpPr>
      <dsp:spPr>
        <a:xfrm>
          <a:off x="0" y="3955000"/>
          <a:ext cx="481717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CF26A1-B00E-465F-81EC-9B12135F8CD5}">
      <dsp:nvSpPr>
        <dsp:cNvPr id="0" name=""/>
        <dsp:cNvSpPr/>
      </dsp:nvSpPr>
      <dsp:spPr>
        <a:xfrm>
          <a:off x="0" y="3955000"/>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Daycare = $500</a:t>
          </a:r>
        </a:p>
      </dsp:txBody>
      <dsp:txXfrm>
        <a:off x="0" y="3955000"/>
        <a:ext cx="4817176" cy="564911"/>
      </dsp:txXfrm>
    </dsp:sp>
    <dsp:sp modelId="{9CCEB99D-4BD5-43D2-B667-8C693E70CE72}">
      <dsp:nvSpPr>
        <dsp:cNvPr id="0" name=""/>
        <dsp:cNvSpPr/>
      </dsp:nvSpPr>
      <dsp:spPr>
        <a:xfrm>
          <a:off x="0" y="4519911"/>
          <a:ext cx="4817176"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867167-68BD-4B07-B959-0F1B5DAA97CF}">
      <dsp:nvSpPr>
        <dsp:cNvPr id="0" name=""/>
        <dsp:cNvSpPr/>
      </dsp:nvSpPr>
      <dsp:spPr>
        <a:xfrm>
          <a:off x="0" y="4519911"/>
          <a:ext cx="4817176" cy="564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$500 * 60% CP’s Income Share = $300</a:t>
          </a:r>
        </a:p>
        <a:p>
          <a:pPr marL="0" lvl="0" indent="0" algn="l" defTabSz="577850">
            <a:lnSpc>
              <a:spcPct val="90000"/>
            </a:lnSpc>
            <a:spcBef>
              <a:spcPct val="0"/>
            </a:spcBef>
            <a:spcAft>
              <a:spcPct val="35000"/>
            </a:spcAft>
            <a:buNone/>
          </a:pPr>
          <a:r>
            <a:rPr lang="en-US" sz="1300" kern="1200" dirty="0"/>
            <a:t>NCP’s adjusted Obligation: $121.60  ($421.60 - $300)</a:t>
          </a:r>
        </a:p>
      </dsp:txBody>
      <dsp:txXfrm>
        <a:off x="0" y="4519911"/>
        <a:ext cx="4817176" cy="56491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14D01-1A27-48F9-A2D1-A42E09BBBBA4}">
      <dsp:nvSpPr>
        <dsp:cNvPr id="0" name=""/>
        <dsp:cNvSpPr/>
      </dsp:nvSpPr>
      <dsp:spPr>
        <a:xfrm>
          <a:off x="0" y="71882"/>
          <a:ext cx="8195871" cy="5405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 Sole Custody Guidelines:</a:t>
          </a:r>
        </a:p>
      </dsp:txBody>
      <dsp:txXfrm>
        <a:off x="26387" y="98269"/>
        <a:ext cx="8143097" cy="487766"/>
      </dsp:txXfrm>
    </dsp:sp>
    <dsp:sp modelId="{6D09F1C3-C6F2-4D66-AE8A-1D226B7A0765}">
      <dsp:nvSpPr>
        <dsp:cNvPr id="0" name=""/>
        <dsp:cNvSpPr/>
      </dsp:nvSpPr>
      <dsp:spPr>
        <a:xfrm>
          <a:off x="0" y="672902"/>
          <a:ext cx="8195871" cy="540540"/>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 Adjustment required if NCP pays daycare for CP’s employment.</a:t>
          </a:r>
        </a:p>
      </dsp:txBody>
      <dsp:txXfrm>
        <a:off x="26387" y="699289"/>
        <a:ext cx="8143097" cy="487766"/>
      </dsp:txXfrm>
    </dsp:sp>
    <dsp:sp modelId="{31145DF0-E8E6-46FE-9028-EECE6BD88A38}">
      <dsp:nvSpPr>
        <dsp:cNvPr id="0" name=""/>
        <dsp:cNvSpPr/>
      </dsp:nvSpPr>
      <dsp:spPr>
        <a:xfrm>
          <a:off x="0" y="1273922"/>
          <a:ext cx="8195871" cy="540540"/>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 Without adjustment → NCP overpays.</a:t>
          </a:r>
        </a:p>
      </dsp:txBody>
      <dsp:txXfrm>
        <a:off x="26387" y="1300309"/>
        <a:ext cx="8143097" cy="487766"/>
      </dsp:txXfrm>
    </dsp:sp>
    <dsp:sp modelId="{7D72632B-390A-45A6-8D50-0805E3670296}">
      <dsp:nvSpPr>
        <dsp:cNvPr id="0" name=""/>
        <dsp:cNvSpPr/>
      </dsp:nvSpPr>
      <dsp:spPr>
        <a:xfrm>
          <a:off x="0" y="1874942"/>
          <a:ext cx="8195871" cy="540540"/>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 Shared/Split/Complex Custody:</a:t>
          </a:r>
        </a:p>
      </dsp:txBody>
      <dsp:txXfrm>
        <a:off x="26387" y="1901329"/>
        <a:ext cx="8143097" cy="487766"/>
      </dsp:txXfrm>
    </dsp:sp>
    <dsp:sp modelId="{19B68E4B-2C7A-44C6-BE1F-F21295250DA6}">
      <dsp:nvSpPr>
        <dsp:cNvPr id="0" name=""/>
        <dsp:cNvSpPr/>
      </dsp:nvSpPr>
      <dsp:spPr>
        <a:xfrm>
          <a:off x="0" y="2475962"/>
          <a:ext cx="8195871" cy="540540"/>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 No manual adjustment needed.</a:t>
          </a:r>
        </a:p>
      </dsp:txBody>
      <dsp:txXfrm>
        <a:off x="26387" y="2502349"/>
        <a:ext cx="8143097" cy="487766"/>
      </dsp:txXfrm>
    </dsp:sp>
    <dsp:sp modelId="{8E1998D9-3FE9-4CEC-8495-ED3DAF5D5222}">
      <dsp:nvSpPr>
        <dsp:cNvPr id="0" name=""/>
        <dsp:cNvSpPr/>
      </dsp:nvSpPr>
      <dsp:spPr>
        <a:xfrm>
          <a:off x="0" y="3076982"/>
          <a:ext cx="8195871" cy="54054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 Worksheet handles it automatically.</a:t>
          </a:r>
        </a:p>
      </dsp:txBody>
      <dsp:txXfrm>
        <a:off x="26387" y="3103369"/>
        <a:ext cx="8143097" cy="4877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4D7A62-2C20-4428-A4B6-4CF9A2CE4510}">
      <dsp:nvSpPr>
        <dsp:cNvPr id="0" name=""/>
        <dsp:cNvSpPr/>
      </dsp:nvSpPr>
      <dsp:spPr>
        <a:xfrm>
          <a:off x="0" y="2483"/>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E4C1A3-7DE1-4D40-99A2-5E4115FF4B29}">
      <dsp:nvSpPr>
        <dsp:cNvPr id="0" name=""/>
        <dsp:cNvSpPr/>
      </dsp:nvSpPr>
      <dsp:spPr>
        <a:xfrm>
          <a:off x="0" y="2483"/>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1. Work-Related Requirement</a:t>
          </a:r>
        </a:p>
      </dsp:txBody>
      <dsp:txXfrm>
        <a:off x="0" y="2483"/>
        <a:ext cx="4817176" cy="423373"/>
      </dsp:txXfrm>
    </dsp:sp>
    <dsp:sp modelId="{2AF5B2BF-0244-42FD-8901-A64D1E8CEF01}">
      <dsp:nvSpPr>
        <dsp:cNvPr id="0" name=""/>
        <dsp:cNvSpPr/>
      </dsp:nvSpPr>
      <dsp:spPr>
        <a:xfrm>
          <a:off x="0" y="425856"/>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20A5DF-E6F3-4B02-942F-4A9C84620F86}">
      <dsp:nvSpPr>
        <dsp:cNvPr id="0" name=""/>
        <dsp:cNvSpPr/>
      </dsp:nvSpPr>
      <dsp:spPr>
        <a:xfrm>
          <a:off x="0" y="425856"/>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 Is the daycare necessary for custodial parent's employment?</a:t>
          </a:r>
        </a:p>
      </dsp:txBody>
      <dsp:txXfrm>
        <a:off x="0" y="425856"/>
        <a:ext cx="4817176" cy="423373"/>
      </dsp:txXfrm>
    </dsp:sp>
    <dsp:sp modelId="{ECFA1139-410F-40A0-B4B3-C236AE143DDA}">
      <dsp:nvSpPr>
        <dsp:cNvPr id="0" name=""/>
        <dsp:cNvSpPr/>
      </dsp:nvSpPr>
      <dsp:spPr>
        <a:xfrm>
          <a:off x="0" y="849229"/>
          <a:ext cx="481717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1C18EF-3AFF-419C-B0E0-90197C4EB4CB}">
      <dsp:nvSpPr>
        <dsp:cNvPr id="0" name=""/>
        <dsp:cNvSpPr/>
      </dsp:nvSpPr>
      <dsp:spPr>
        <a:xfrm>
          <a:off x="0" y="849229"/>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3. Market Rate Comparison</a:t>
          </a:r>
        </a:p>
      </dsp:txBody>
      <dsp:txXfrm>
        <a:off x="0" y="849229"/>
        <a:ext cx="4817176" cy="423373"/>
      </dsp:txXfrm>
    </dsp:sp>
    <dsp:sp modelId="{DA00D170-2993-4A08-91AA-C9BADB452368}">
      <dsp:nvSpPr>
        <dsp:cNvPr id="0" name=""/>
        <dsp:cNvSpPr/>
      </dsp:nvSpPr>
      <dsp:spPr>
        <a:xfrm>
          <a:off x="0" y="1272602"/>
          <a:ext cx="4817176"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8CA416-10C1-4503-9DBE-066C361914BB}">
      <dsp:nvSpPr>
        <dsp:cNvPr id="0" name=""/>
        <dsp:cNvSpPr/>
      </dsp:nvSpPr>
      <dsp:spPr>
        <a:xfrm>
          <a:off x="0" y="1272602"/>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 Is the cost consistent with local daycare rates?</a:t>
          </a:r>
        </a:p>
      </dsp:txBody>
      <dsp:txXfrm>
        <a:off x="0" y="1272602"/>
        <a:ext cx="4817176" cy="423373"/>
      </dsp:txXfrm>
    </dsp:sp>
    <dsp:sp modelId="{6EF82964-2F34-4072-9853-7347DC1758D3}">
      <dsp:nvSpPr>
        <dsp:cNvPr id="0" name=""/>
        <dsp:cNvSpPr/>
      </dsp:nvSpPr>
      <dsp:spPr>
        <a:xfrm>
          <a:off x="0" y="1695975"/>
          <a:ext cx="4817176"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50776A-3C49-4D4B-B1E0-18AC7BEA96C5}">
      <dsp:nvSpPr>
        <dsp:cNvPr id="0" name=""/>
        <dsp:cNvSpPr/>
      </dsp:nvSpPr>
      <dsp:spPr>
        <a:xfrm>
          <a:off x="0" y="1695975"/>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4. Type of Care Provided</a:t>
          </a:r>
        </a:p>
      </dsp:txBody>
      <dsp:txXfrm>
        <a:off x="0" y="1695975"/>
        <a:ext cx="4817176" cy="423373"/>
      </dsp:txXfrm>
    </dsp:sp>
    <dsp:sp modelId="{5055A38B-8445-4AE1-8823-C43280ED1A0A}">
      <dsp:nvSpPr>
        <dsp:cNvPr id="0" name=""/>
        <dsp:cNvSpPr/>
      </dsp:nvSpPr>
      <dsp:spPr>
        <a:xfrm>
          <a:off x="0" y="2119348"/>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F41DB1-8806-408D-849A-12E651A8685C}">
      <dsp:nvSpPr>
        <dsp:cNvPr id="0" name=""/>
        <dsp:cNvSpPr/>
      </dsp:nvSpPr>
      <dsp:spPr>
        <a:xfrm>
          <a:off x="0" y="2119348"/>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 Is the care age-appropriate and necessary?</a:t>
          </a:r>
        </a:p>
      </dsp:txBody>
      <dsp:txXfrm>
        <a:off x="0" y="2119348"/>
        <a:ext cx="4817176" cy="423373"/>
      </dsp:txXfrm>
    </dsp:sp>
    <dsp:sp modelId="{C8E37870-B3C1-4301-B4A0-3A3E033727EE}">
      <dsp:nvSpPr>
        <dsp:cNvPr id="0" name=""/>
        <dsp:cNvSpPr/>
      </dsp:nvSpPr>
      <dsp:spPr>
        <a:xfrm>
          <a:off x="0" y="2542722"/>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1B9AA1-F0B1-4B28-828D-182F6E4C5A87}">
      <dsp:nvSpPr>
        <dsp:cNvPr id="0" name=""/>
        <dsp:cNvSpPr/>
      </dsp:nvSpPr>
      <dsp:spPr>
        <a:xfrm>
          <a:off x="0" y="2542722"/>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5. Hours of Care Needed vs. Provided</a:t>
          </a:r>
        </a:p>
      </dsp:txBody>
      <dsp:txXfrm>
        <a:off x="0" y="2542722"/>
        <a:ext cx="4817176" cy="423373"/>
      </dsp:txXfrm>
    </dsp:sp>
    <dsp:sp modelId="{30B59505-E111-44AD-9347-81ADB6C943DD}">
      <dsp:nvSpPr>
        <dsp:cNvPr id="0" name=""/>
        <dsp:cNvSpPr/>
      </dsp:nvSpPr>
      <dsp:spPr>
        <a:xfrm>
          <a:off x="0" y="2966095"/>
          <a:ext cx="4817176"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E87E04-141D-41CA-B16A-EF18167B6BCC}">
      <dsp:nvSpPr>
        <dsp:cNvPr id="0" name=""/>
        <dsp:cNvSpPr/>
      </dsp:nvSpPr>
      <dsp:spPr>
        <a:xfrm>
          <a:off x="0" y="2966095"/>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 Are the hours reasonable based on parent's work schedule?</a:t>
          </a:r>
        </a:p>
      </dsp:txBody>
      <dsp:txXfrm>
        <a:off x="0" y="2966095"/>
        <a:ext cx="4817176" cy="423373"/>
      </dsp:txXfrm>
    </dsp:sp>
    <dsp:sp modelId="{785DADF3-DB1B-452B-8CCC-4BD6CDF77B72}">
      <dsp:nvSpPr>
        <dsp:cNvPr id="0" name=""/>
        <dsp:cNvSpPr/>
      </dsp:nvSpPr>
      <dsp:spPr>
        <a:xfrm>
          <a:off x="0" y="3389468"/>
          <a:ext cx="4817176" cy="0"/>
        </a:xfrm>
        <a:prstGeom prst="lin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69891B-429C-4D7C-B6BB-8CA15CB044C1}">
      <dsp:nvSpPr>
        <dsp:cNvPr id="0" name=""/>
        <dsp:cNvSpPr/>
      </dsp:nvSpPr>
      <dsp:spPr>
        <a:xfrm>
          <a:off x="0" y="3389468"/>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6. Availability of Alternatives</a:t>
          </a:r>
        </a:p>
      </dsp:txBody>
      <dsp:txXfrm>
        <a:off x="0" y="3389468"/>
        <a:ext cx="4817176" cy="423373"/>
      </dsp:txXfrm>
    </dsp:sp>
    <dsp:sp modelId="{AF788AC6-9C52-48CF-AC2C-1536477C37E3}">
      <dsp:nvSpPr>
        <dsp:cNvPr id="0" name=""/>
        <dsp:cNvSpPr/>
      </dsp:nvSpPr>
      <dsp:spPr>
        <a:xfrm>
          <a:off x="0" y="3812841"/>
          <a:ext cx="4817176"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7633EA-896A-4F88-AA03-29FD25B6C6F7}">
      <dsp:nvSpPr>
        <dsp:cNvPr id="0" name=""/>
        <dsp:cNvSpPr/>
      </dsp:nvSpPr>
      <dsp:spPr>
        <a:xfrm>
          <a:off x="0" y="3812841"/>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 Could the noncustodial parent provide care?</a:t>
          </a:r>
        </a:p>
      </dsp:txBody>
      <dsp:txXfrm>
        <a:off x="0" y="3812841"/>
        <a:ext cx="4817176" cy="423373"/>
      </dsp:txXfrm>
    </dsp:sp>
    <dsp:sp modelId="{92FA3AFB-4AC1-4C9F-A0BF-6018D5D35474}">
      <dsp:nvSpPr>
        <dsp:cNvPr id="0" name=""/>
        <dsp:cNvSpPr/>
      </dsp:nvSpPr>
      <dsp:spPr>
        <a:xfrm>
          <a:off x="0" y="4236214"/>
          <a:ext cx="4817176"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BE6D15-7214-46E3-BFA2-F80E6F4D2856}">
      <dsp:nvSpPr>
        <dsp:cNvPr id="0" name=""/>
        <dsp:cNvSpPr/>
      </dsp:nvSpPr>
      <dsp:spPr>
        <a:xfrm>
          <a:off x="0" y="4236214"/>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8. Special Needs of the Child</a:t>
          </a:r>
        </a:p>
      </dsp:txBody>
      <dsp:txXfrm>
        <a:off x="0" y="4236214"/>
        <a:ext cx="4817176" cy="423373"/>
      </dsp:txXfrm>
    </dsp:sp>
    <dsp:sp modelId="{61DC1D21-6222-4C20-B2DF-75C2B46332FB}">
      <dsp:nvSpPr>
        <dsp:cNvPr id="0" name=""/>
        <dsp:cNvSpPr/>
      </dsp:nvSpPr>
      <dsp:spPr>
        <a:xfrm>
          <a:off x="0" y="4659587"/>
          <a:ext cx="4817176"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2405D4-BFB6-4406-AE18-A83A68B3151B}">
      <dsp:nvSpPr>
        <dsp:cNvPr id="0" name=""/>
        <dsp:cNvSpPr/>
      </dsp:nvSpPr>
      <dsp:spPr>
        <a:xfrm>
          <a:off x="0" y="4659587"/>
          <a:ext cx="4817176" cy="423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 Does the child require specialized care justifying higher costs?</a:t>
          </a:r>
        </a:p>
      </dsp:txBody>
      <dsp:txXfrm>
        <a:off x="0" y="4659587"/>
        <a:ext cx="4817176" cy="42337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800F9-D95C-4971-AB0F-B9E08CE99D18}">
      <dsp:nvSpPr>
        <dsp:cNvPr id="0" name=""/>
        <dsp:cNvSpPr/>
      </dsp:nvSpPr>
      <dsp:spPr>
        <a:xfrm>
          <a:off x="0" y="991179"/>
          <a:ext cx="2305088" cy="1463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190259-6D43-461F-9F1E-3BF6D03C49A5}">
      <dsp:nvSpPr>
        <dsp:cNvPr id="0" name=""/>
        <dsp:cNvSpPr/>
      </dsp:nvSpPr>
      <dsp:spPr>
        <a:xfrm>
          <a:off x="256120" y="1234494"/>
          <a:ext cx="2305088" cy="14637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 CP pays $800/month for licensed daycare.</a:t>
          </a:r>
        </a:p>
      </dsp:txBody>
      <dsp:txXfrm>
        <a:off x="298991" y="1277365"/>
        <a:ext cx="2219346" cy="1377989"/>
      </dsp:txXfrm>
    </dsp:sp>
    <dsp:sp modelId="{2CBAA6F6-51D5-4E7F-9A4F-80CD8FC9D5F1}">
      <dsp:nvSpPr>
        <dsp:cNvPr id="0" name=""/>
        <dsp:cNvSpPr/>
      </dsp:nvSpPr>
      <dsp:spPr>
        <a:xfrm>
          <a:off x="2817330" y="991179"/>
          <a:ext cx="2305088" cy="1463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F82D22-76E3-43F9-AF92-33F135E07A56}">
      <dsp:nvSpPr>
        <dsp:cNvPr id="0" name=""/>
        <dsp:cNvSpPr/>
      </dsp:nvSpPr>
      <dsp:spPr>
        <a:xfrm>
          <a:off x="3073451" y="1234494"/>
          <a:ext cx="2305088" cy="14637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 $800 entered into worksheet.</a:t>
          </a:r>
        </a:p>
      </dsp:txBody>
      <dsp:txXfrm>
        <a:off x="3116322" y="1277365"/>
        <a:ext cx="2219346" cy="1377989"/>
      </dsp:txXfrm>
    </dsp:sp>
    <dsp:sp modelId="{6418F199-90C5-4AA1-BEB2-3DFC394AE92D}">
      <dsp:nvSpPr>
        <dsp:cNvPr id="0" name=""/>
        <dsp:cNvSpPr/>
      </dsp:nvSpPr>
      <dsp:spPr>
        <a:xfrm>
          <a:off x="5634661" y="991179"/>
          <a:ext cx="2305088" cy="1463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15F962-6EB3-4EB5-84FA-851F3A647DF1}">
      <dsp:nvSpPr>
        <dsp:cNvPr id="0" name=""/>
        <dsp:cNvSpPr/>
      </dsp:nvSpPr>
      <dsp:spPr>
        <a:xfrm>
          <a:off x="5890782" y="1234494"/>
          <a:ext cx="2305088" cy="146373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 Split between parents based on income shares.</a:t>
          </a:r>
        </a:p>
      </dsp:txBody>
      <dsp:txXfrm>
        <a:off x="5933653" y="1277365"/>
        <a:ext cx="2219346" cy="1377989"/>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5/1/2025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5/1/2025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5/1/2025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5/1/2025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5/1/2025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15.xml"/><Relationship Id="rId7" Type="http://schemas.openxmlformats.org/officeDocument/2006/relationships/image" Target="../media/image8.png"/><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16.xml"/><Relationship Id="rId7" Type="http://schemas.openxmlformats.org/officeDocument/2006/relationships/image" Target="../media/image8.png"/><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17.xml"/><Relationship Id="rId7" Type="http://schemas.openxmlformats.org/officeDocument/2006/relationships/image" Target="../media/image8.png"/><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986118" y="735106"/>
            <a:ext cx="7540322" cy="2928470"/>
          </a:xfrm>
        </p:spPr>
        <p:txBody>
          <a:bodyPr anchor="b">
            <a:normAutofit/>
          </a:bodyPr>
          <a:lstStyle/>
          <a:p>
            <a:pPr algn="l"/>
            <a:r>
              <a:rPr lang="en-US" sz="4200">
                <a:solidFill>
                  <a:srgbClr val="FFFFFF"/>
                </a:solidFill>
              </a:rPr>
              <a:t>Daycare Costs in Child Support Calculations</a:t>
            </a:r>
          </a:p>
        </p:txBody>
      </p:sp>
      <p:sp>
        <p:nvSpPr>
          <p:cNvPr id="3" name="Subtitle 2"/>
          <p:cNvSpPr>
            <a:spLocks noGrp="1"/>
          </p:cNvSpPr>
          <p:nvPr>
            <p:ph type="subTitle" idx="1"/>
          </p:nvPr>
        </p:nvSpPr>
        <p:spPr>
          <a:xfrm>
            <a:off x="1302494" y="4664636"/>
            <a:ext cx="7504463" cy="1458258"/>
          </a:xfrm>
        </p:spPr>
        <p:txBody>
          <a:bodyPr anchor="ctr">
            <a:normAutofit/>
          </a:bodyPr>
          <a:lstStyle/>
          <a:p>
            <a:pPr algn="l"/>
            <a:r>
              <a:rPr lang="en-US" dirty="0"/>
              <a:t>Virginia Code § 20-108.2(F)</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6F39C2-8746-4599-843B-CED156C40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D714AD-9E94-4752-AA45-D4B0EAAB5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3333122"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9558" y="767258"/>
            <a:ext cx="2407001" cy="5323484"/>
          </a:xfrm>
        </p:spPr>
        <p:txBody>
          <a:bodyPr>
            <a:normAutofit/>
          </a:bodyPr>
          <a:lstStyle/>
          <a:p>
            <a:r>
              <a:rPr lang="en-US" sz="2400">
                <a:solidFill>
                  <a:schemeClr val="bg1"/>
                </a:solidFill>
              </a:rPr>
              <a:t>Determining Reasonableness of Daycare Costs</a:t>
            </a:r>
          </a:p>
        </p:txBody>
      </p:sp>
      <p:sp>
        <p:nvSpPr>
          <p:cNvPr id="13" name="Rectangle 12">
            <a:extLst>
              <a:ext uri="{FF2B5EF4-FFF2-40B4-BE49-F238E27FC236}">
                <a16:creationId xmlns:a16="http://schemas.microsoft.com/office/drawing/2014/main" id="{7FF89E09-42FB-4694-96E4-95652B1D8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9882" y="3404998"/>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5D3C032-881F-4579-A4BF-0FA966E9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633D1B1-82CD-4845-30E1-FB7212E0BB45}"/>
              </a:ext>
            </a:extLst>
          </p:cNvPr>
          <p:cNvGraphicFramePr>
            <a:graphicFrameLocks noGrp="1"/>
          </p:cNvGraphicFramePr>
          <p:nvPr>
            <p:ph idx="1"/>
            <p:extLst>
              <p:ext uri="{D42A27DB-BD31-4B8C-83A1-F6EECF244321}">
                <p14:modId xmlns:p14="http://schemas.microsoft.com/office/powerpoint/2010/main" val="338898630"/>
              </p:ext>
            </p:extLst>
          </p:nvPr>
        </p:nvGraphicFramePr>
        <p:xfrm>
          <a:off x="3932187" y="1005298"/>
          <a:ext cx="4817176"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Scenario 1: Consistent Year-Round Daycare</a:t>
            </a:r>
          </a:p>
        </p:txBody>
      </p:sp>
      <p:graphicFrame>
        <p:nvGraphicFramePr>
          <p:cNvPr id="5" name="Content Placeholder 2">
            <a:extLst>
              <a:ext uri="{FF2B5EF4-FFF2-40B4-BE49-F238E27FC236}">
                <a16:creationId xmlns:a16="http://schemas.microsoft.com/office/drawing/2014/main" id="{D147CF25-C4C0-BD7B-002B-C79419A5BC37}"/>
              </a:ext>
            </a:extLst>
          </p:cNvPr>
          <p:cNvGraphicFramePr>
            <a:graphicFrameLocks noGrp="1"/>
          </p:cNvGraphicFramePr>
          <p:nvPr>
            <p:ph idx="1"/>
            <p:extLst>
              <p:ext uri="{D42A27DB-BD31-4B8C-83A1-F6EECF244321}">
                <p14:modId xmlns:p14="http://schemas.microsoft.com/office/powerpoint/2010/main" val="3066242543"/>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Scenario 2: Fluctuating Daycare Costs</a:t>
            </a:r>
          </a:p>
        </p:txBody>
      </p:sp>
      <p:graphicFrame>
        <p:nvGraphicFramePr>
          <p:cNvPr id="5" name="Content Placeholder 2">
            <a:extLst>
              <a:ext uri="{FF2B5EF4-FFF2-40B4-BE49-F238E27FC236}">
                <a16:creationId xmlns:a16="http://schemas.microsoft.com/office/drawing/2014/main" id="{784574B8-5462-92D4-BD80-B53D1B2B2A54}"/>
              </a:ext>
            </a:extLst>
          </p:cNvPr>
          <p:cNvGraphicFramePr>
            <a:graphicFrameLocks noGrp="1"/>
          </p:cNvGraphicFramePr>
          <p:nvPr>
            <p:ph idx="1"/>
            <p:extLst>
              <p:ext uri="{D42A27DB-BD31-4B8C-83A1-F6EECF244321}">
                <p14:modId xmlns:p14="http://schemas.microsoft.com/office/powerpoint/2010/main" val="3503724033"/>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Scenario 3: Infant + Fluctuating School-Age Care</a:t>
            </a:r>
          </a:p>
        </p:txBody>
      </p:sp>
      <p:graphicFrame>
        <p:nvGraphicFramePr>
          <p:cNvPr id="5" name="Content Placeholder 2">
            <a:extLst>
              <a:ext uri="{FF2B5EF4-FFF2-40B4-BE49-F238E27FC236}">
                <a16:creationId xmlns:a16="http://schemas.microsoft.com/office/drawing/2014/main" id="{42FAAF35-E482-8EE6-136C-7FCA4D6D892C}"/>
              </a:ext>
            </a:extLst>
          </p:cNvPr>
          <p:cNvGraphicFramePr>
            <a:graphicFrameLocks noGrp="1"/>
          </p:cNvGraphicFramePr>
          <p:nvPr>
            <p:ph idx="1"/>
            <p:extLst>
              <p:ext uri="{D42A27DB-BD31-4B8C-83A1-F6EECF244321}">
                <p14:modId xmlns:p14="http://schemas.microsoft.com/office/powerpoint/2010/main" val="2721388612"/>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Scenario 5: Daycare Not Needed</a:t>
            </a:r>
          </a:p>
        </p:txBody>
      </p:sp>
      <p:graphicFrame>
        <p:nvGraphicFramePr>
          <p:cNvPr id="5" name="Content Placeholder 2">
            <a:extLst>
              <a:ext uri="{FF2B5EF4-FFF2-40B4-BE49-F238E27FC236}">
                <a16:creationId xmlns:a16="http://schemas.microsoft.com/office/drawing/2014/main" id="{2881594F-C8E5-1775-C167-4DAEDAFDCB7C}"/>
              </a:ext>
            </a:extLst>
          </p:cNvPr>
          <p:cNvGraphicFramePr>
            <a:graphicFrameLocks noGrp="1"/>
          </p:cNvGraphicFramePr>
          <p:nvPr>
            <p:ph idx="1"/>
            <p:extLst>
              <p:ext uri="{D42A27DB-BD31-4B8C-83A1-F6EECF244321}">
                <p14:modId xmlns:p14="http://schemas.microsoft.com/office/powerpoint/2010/main" val="716952379"/>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73B8285-7CF3-1663-FBFD-B4C883FE6177}"/>
              </a:ext>
            </a:extLst>
          </p:cNvPr>
          <p:cNvSpPr>
            <a:spLocks noGrp="1"/>
          </p:cNvSpPr>
          <p:nvPr>
            <p:ph type="title"/>
          </p:nvPr>
        </p:nvSpPr>
        <p:spPr>
          <a:xfrm>
            <a:off x="1037673" y="348865"/>
            <a:ext cx="7288583" cy="1576446"/>
          </a:xfrm>
        </p:spPr>
        <p:txBody>
          <a:bodyPr anchor="ctr">
            <a:normAutofit fontScale="90000"/>
          </a:bodyPr>
          <a:lstStyle/>
          <a:p>
            <a:r>
              <a:rPr lang="en-US" sz="3500" dirty="0">
                <a:solidFill>
                  <a:srgbClr val="FFFFFF"/>
                </a:solidFill>
              </a:rPr>
              <a:t>Daycare Due to Attending Educational/Vocational Training (Discretionary)</a:t>
            </a:r>
          </a:p>
        </p:txBody>
      </p:sp>
      <p:graphicFrame>
        <p:nvGraphicFramePr>
          <p:cNvPr id="21" name="Content Placeholder 2">
            <a:extLst>
              <a:ext uri="{FF2B5EF4-FFF2-40B4-BE49-F238E27FC236}">
                <a16:creationId xmlns:a16="http://schemas.microsoft.com/office/drawing/2014/main" id="{1205CB54-D57A-89ED-DECE-0A51A5D3D265}"/>
              </a:ext>
            </a:extLst>
          </p:cNvPr>
          <p:cNvGraphicFramePr>
            <a:graphicFrameLocks noGrp="1"/>
          </p:cNvGraphicFramePr>
          <p:nvPr>
            <p:ph idx="1"/>
            <p:extLst>
              <p:ext uri="{D42A27DB-BD31-4B8C-83A1-F6EECF244321}">
                <p14:modId xmlns:p14="http://schemas.microsoft.com/office/powerpoint/2010/main" val="1050970978"/>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2413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6F39C2-8746-4599-843B-CED156C40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D714AD-9E94-4752-AA45-D4B0EAAB5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3333122"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49558" y="767258"/>
            <a:ext cx="2407001" cy="5323484"/>
          </a:xfrm>
        </p:spPr>
        <p:txBody>
          <a:bodyPr>
            <a:normAutofit/>
          </a:bodyPr>
          <a:lstStyle/>
          <a:p>
            <a:r>
              <a:rPr lang="en-US" sz="2400">
                <a:solidFill>
                  <a:schemeClr val="bg1"/>
                </a:solidFill>
              </a:rPr>
              <a:t>Work-Related Daycare Summary</a:t>
            </a:r>
          </a:p>
        </p:txBody>
      </p:sp>
      <p:sp>
        <p:nvSpPr>
          <p:cNvPr id="13" name="Rectangle 12">
            <a:extLst>
              <a:ext uri="{FF2B5EF4-FFF2-40B4-BE49-F238E27FC236}">
                <a16:creationId xmlns:a16="http://schemas.microsoft.com/office/drawing/2014/main" id="{7FF89E09-42FB-4694-96E4-95652B1D8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9882" y="3404998"/>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5D3C032-881F-4579-A4BF-0FA966E9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1D3DCD3-30BA-DDB8-01C3-A1942AD34458}"/>
              </a:ext>
            </a:extLst>
          </p:cNvPr>
          <p:cNvGraphicFramePr>
            <a:graphicFrameLocks noGrp="1"/>
          </p:cNvGraphicFramePr>
          <p:nvPr>
            <p:ph idx="1"/>
            <p:extLst>
              <p:ext uri="{D42A27DB-BD31-4B8C-83A1-F6EECF244321}">
                <p14:modId xmlns:p14="http://schemas.microsoft.com/office/powerpoint/2010/main" val="2165472014"/>
              </p:ext>
            </p:extLst>
          </p:nvPr>
        </p:nvGraphicFramePr>
        <p:xfrm>
          <a:off x="3932187" y="1005298"/>
          <a:ext cx="4817176"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22632" y="1922631"/>
            <a:ext cx="6875818" cy="3030558"/>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64123" y="3164497"/>
            <a:ext cx="4355594" cy="3030557"/>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ile of books with an apple on top">
            <a:extLst>
              <a:ext uri="{FF2B5EF4-FFF2-40B4-BE49-F238E27FC236}">
                <a16:creationId xmlns:a16="http://schemas.microsoft.com/office/drawing/2014/main" id="{CB0D2205-60CE-54D3-E0D9-F1C9BC4E757A}"/>
              </a:ext>
            </a:extLst>
          </p:cNvPr>
          <p:cNvPicPr>
            <a:picLocks noChangeAspect="1"/>
          </p:cNvPicPr>
          <p:nvPr/>
        </p:nvPicPr>
        <p:blipFill>
          <a:blip r:embed="rId2"/>
          <a:srcRect l="33245" r="-2" b="-2"/>
          <a:stretch/>
        </p:blipFill>
        <p:spPr>
          <a:xfrm>
            <a:off x="3028949" y="10"/>
            <a:ext cx="6120019" cy="6875809"/>
          </a:xfrm>
          <a:prstGeom prst="rect">
            <a:avLst/>
          </a:prstGeom>
        </p:spPr>
      </p:pic>
      <p:sp>
        <p:nvSpPr>
          <p:cNvPr id="15"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161554" y="1712395"/>
            <a:ext cx="4808302" cy="3066500"/>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B41E4C3-9B8B-03BE-513F-296E8444D55B}"/>
              </a:ext>
            </a:extLst>
          </p:cNvPr>
          <p:cNvSpPr>
            <a:spLocks noGrp="1"/>
          </p:cNvSpPr>
          <p:nvPr>
            <p:ph type="title"/>
          </p:nvPr>
        </p:nvSpPr>
        <p:spPr>
          <a:xfrm>
            <a:off x="400854" y="2950387"/>
            <a:ext cx="2289220" cy="3531403"/>
          </a:xfrm>
        </p:spPr>
        <p:txBody>
          <a:bodyPr vert="horz" lIns="91440" tIns="45720" rIns="91440" bIns="45720" rtlCol="0" anchor="t">
            <a:normAutofit/>
          </a:bodyPr>
          <a:lstStyle/>
          <a:p>
            <a:pPr algn="r" defTabSz="914400">
              <a:lnSpc>
                <a:spcPct val="90000"/>
              </a:lnSpc>
            </a:pPr>
            <a:r>
              <a:rPr lang="en-US" sz="3500" dirty="0">
                <a:solidFill>
                  <a:srgbClr val="FFFFFF"/>
                </a:solidFill>
              </a:rPr>
              <a:t>Test Your Knowledge</a:t>
            </a:r>
          </a:p>
        </p:txBody>
      </p:sp>
    </p:spTree>
    <p:extLst>
      <p:ext uri="{BB962C8B-B14F-4D97-AF65-F5344CB8AC3E}">
        <p14:creationId xmlns:p14="http://schemas.microsoft.com/office/powerpoint/2010/main" val="1994840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835D1F-1BD1-08A9-11EA-297581A4D1EF}"/>
              </a:ext>
            </a:extLst>
          </p:cNvPr>
          <p:cNvSpPr>
            <a:spLocks noGrp="1"/>
          </p:cNvSpPr>
          <p:nvPr>
            <p:ph type="title"/>
          </p:nvPr>
        </p:nvSpPr>
        <p:spPr>
          <a:xfrm>
            <a:off x="1028699" y="294538"/>
            <a:ext cx="7421963" cy="1033669"/>
          </a:xfrm>
        </p:spPr>
        <p:txBody>
          <a:bodyPr>
            <a:normAutofit/>
          </a:bodyPr>
          <a:lstStyle/>
          <a:p>
            <a:r>
              <a:rPr lang="en-US" sz="3500">
                <a:solidFill>
                  <a:srgbClr val="FFFFFF"/>
                </a:solidFill>
              </a:rPr>
              <a:t>Question 1</a:t>
            </a:r>
          </a:p>
        </p:txBody>
      </p:sp>
      <p:graphicFrame>
        <p:nvGraphicFramePr>
          <p:cNvPr id="18" name="Content Placeholder 2">
            <a:extLst>
              <a:ext uri="{FF2B5EF4-FFF2-40B4-BE49-F238E27FC236}">
                <a16:creationId xmlns:a16="http://schemas.microsoft.com/office/drawing/2014/main" id="{E9F4E7DA-E63E-1841-4906-0DB4CCE4D867}"/>
              </a:ext>
            </a:extLst>
          </p:cNvPr>
          <p:cNvGraphicFramePr>
            <a:graphicFrameLocks noGrp="1"/>
          </p:cNvGraphicFramePr>
          <p:nvPr>
            <p:ph idx="1"/>
            <p:extLst>
              <p:ext uri="{D42A27DB-BD31-4B8C-83A1-F6EECF244321}">
                <p14:modId xmlns:p14="http://schemas.microsoft.com/office/powerpoint/2010/main" val="3637188502"/>
              </p:ext>
            </p:extLst>
          </p:nvPr>
        </p:nvGraphicFramePr>
        <p:xfrm>
          <a:off x="712221" y="1622745"/>
          <a:ext cx="8215815" cy="4378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Checkmark with solid fill">
            <a:extLst>
              <a:ext uri="{FF2B5EF4-FFF2-40B4-BE49-F238E27FC236}">
                <a16:creationId xmlns:a16="http://schemas.microsoft.com/office/drawing/2014/main" id="{A33EB69A-2E13-3DE7-307E-8B91C9E1C71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121618" y="1524383"/>
            <a:ext cx="914400" cy="914400"/>
          </a:xfrm>
          <a:prstGeom prst="rect">
            <a:avLst/>
          </a:prstGeom>
        </p:spPr>
      </p:pic>
    </p:spTree>
    <p:extLst>
      <p:ext uri="{BB962C8B-B14F-4D97-AF65-F5344CB8AC3E}">
        <p14:creationId xmlns:p14="http://schemas.microsoft.com/office/powerpoint/2010/main" val="161443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A754CA8-6F0A-8C49-799A-5ADA0EE1C37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F9CF95-0035-1209-4559-470279142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BDEF209-6AC8-CBF6-60E6-81BD6509BF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E08C7C-F6C8-A30F-243B-92220CDB8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BEE5017-2FDE-495F-FC80-50964BB94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FD3D12-CC5D-B5ED-0F85-BE5601D4B4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9ABB6B-0783-81AC-6954-AB69E873E33F}"/>
              </a:ext>
            </a:extLst>
          </p:cNvPr>
          <p:cNvSpPr>
            <a:spLocks noGrp="1"/>
          </p:cNvSpPr>
          <p:nvPr>
            <p:ph type="title"/>
          </p:nvPr>
        </p:nvSpPr>
        <p:spPr>
          <a:xfrm>
            <a:off x="1028699" y="294538"/>
            <a:ext cx="7421963" cy="1033669"/>
          </a:xfrm>
        </p:spPr>
        <p:txBody>
          <a:bodyPr>
            <a:normAutofit/>
          </a:bodyPr>
          <a:lstStyle/>
          <a:p>
            <a:r>
              <a:rPr lang="en-US" sz="3500" dirty="0">
                <a:solidFill>
                  <a:srgbClr val="FFFFFF"/>
                </a:solidFill>
              </a:rPr>
              <a:t>Question 2</a:t>
            </a:r>
          </a:p>
        </p:txBody>
      </p:sp>
      <p:graphicFrame>
        <p:nvGraphicFramePr>
          <p:cNvPr id="18" name="Content Placeholder 2">
            <a:extLst>
              <a:ext uri="{FF2B5EF4-FFF2-40B4-BE49-F238E27FC236}">
                <a16:creationId xmlns:a16="http://schemas.microsoft.com/office/drawing/2014/main" id="{FCA21A7E-4B77-E700-9ECC-8EFF49ED40CB}"/>
              </a:ext>
            </a:extLst>
          </p:cNvPr>
          <p:cNvGraphicFramePr>
            <a:graphicFrameLocks noGrp="1"/>
          </p:cNvGraphicFramePr>
          <p:nvPr>
            <p:ph idx="1"/>
            <p:extLst>
              <p:ext uri="{D42A27DB-BD31-4B8C-83A1-F6EECF244321}">
                <p14:modId xmlns:p14="http://schemas.microsoft.com/office/powerpoint/2010/main" val="3620964833"/>
              </p:ext>
            </p:extLst>
          </p:nvPr>
        </p:nvGraphicFramePr>
        <p:xfrm>
          <a:off x="712221" y="1622745"/>
          <a:ext cx="8215815" cy="4378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Checkmark with solid fill">
            <a:extLst>
              <a:ext uri="{FF2B5EF4-FFF2-40B4-BE49-F238E27FC236}">
                <a16:creationId xmlns:a16="http://schemas.microsoft.com/office/drawing/2014/main" id="{6DB4D868-6A11-8CD8-A454-94A585BC53C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51560" y="3477247"/>
            <a:ext cx="914400" cy="914400"/>
          </a:xfrm>
          <a:prstGeom prst="rect">
            <a:avLst/>
          </a:prstGeom>
        </p:spPr>
      </p:pic>
    </p:spTree>
    <p:extLst>
      <p:ext uri="{BB962C8B-B14F-4D97-AF65-F5344CB8AC3E}">
        <p14:creationId xmlns:p14="http://schemas.microsoft.com/office/powerpoint/2010/main" val="137388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6965FD-E7D6-D157-1F4B-4E4DE43AD816}"/>
              </a:ext>
            </a:extLst>
          </p:cNvPr>
          <p:cNvSpPr>
            <a:spLocks noGrp="1"/>
          </p:cNvSpPr>
          <p:nvPr>
            <p:ph type="title"/>
          </p:nvPr>
        </p:nvSpPr>
        <p:spPr>
          <a:xfrm>
            <a:off x="350041" y="586855"/>
            <a:ext cx="2401025" cy="3387497"/>
          </a:xfrm>
        </p:spPr>
        <p:txBody>
          <a:bodyPr anchor="b">
            <a:normAutofit/>
          </a:bodyPr>
          <a:lstStyle/>
          <a:p>
            <a:pPr algn="r"/>
            <a:r>
              <a:rPr lang="en-US" sz="3500" dirty="0">
                <a:solidFill>
                  <a:srgbClr val="FFFFFF"/>
                </a:solidFill>
              </a:rPr>
              <a:t>Virginia Code § 20-108.2(F)</a:t>
            </a:r>
            <a:br>
              <a:rPr lang="en-US" sz="3500" dirty="0">
                <a:solidFill>
                  <a:srgbClr val="FFFFFF"/>
                </a:solidFill>
              </a:rPr>
            </a:br>
            <a:endParaRPr lang="en-US" sz="3500" dirty="0">
              <a:solidFill>
                <a:srgbClr val="FFFFFF"/>
              </a:solidFill>
            </a:endParaRPr>
          </a:p>
        </p:txBody>
      </p:sp>
      <p:sp>
        <p:nvSpPr>
          <p:cNvPr id="3" name="Content Placeholder 2">
            <a:extLst>
              <a:ext uri="{FF2B5EF4-FFF2-40B4-BE49-F238E27FC236}">
                <a16:creationId xmlns:a16="http://schemas.microsoft.com/office/drawing/2014/main" id="{1FD163F7-1D25-BA15-749E-E080C11FCBCB}"/>
              </a:ext>
            </a:extLst>
          </p:cNvPr>
          <p:cNvSpPr>
            <a:spLocks noGrp="1"/>
          </p:cNvSpPr>
          <p:nvPr>
            <p:ph idx="1"/>
          </p:nvPr>
        </p:nvSpPr>
        <p:spPr>
          <a:xfrm>
            <a:off x="3607694" y="649480"/>
            <a:ext cx="4916510" cy="5546047"/>
          </a:xfrm>
        </p:spPr>
        <p:txBody>
          <a:bodyPr anchor="ctr">
            <a:normAutofit/>
          </a:bodyPr>
          <a:lstStyle/>
          <a:p>
            <a:pPr marL="0" indent="0">
              <a:buNone/>
            </a:pPr>
            <a:r>
              <a:rPr lang="en-US" sz="1700" b="0" i="0">
                <a:effectLst/>
                <a:latin typeface="PT Serif" panose="020A0603040505020204" pitchFamily="18" charset="0"/>
              </a:rPr>
              <a:t>F. Any child-care costs incurred on behalf of the child or children due to employment of the custodial parent shall be added to the basic child support obligation. Child-care costs shall not exceed the amount required to provide quality care from a licensed source. When requested by the noncustodial parent, the court may require the custodial parent to present documentation to verify the costs incurred for child care under this subsection. Where appropriate, the court shall consider the willingness and availability of the noncustodial parent to provide child care personally in determining whether child-care costs are necessary or excessive. Upon the request of either party, and upon a showing of the tax savings a party derives from child-care cost deductions or credits, the court shall factor actual tax consequences into its calculation of the child-care costs to be added to the basic child support obligation.</a:t>
            </a:r>
            <a:endParaRPr lang="en-US" sz="1700"/>
          </a:p>
        </p:txBody>
      </p:sp>
    </p:spTree>
    <p:extLst>
      <p:ext uri="{BB962C8B-B14F-4D97-AF65-F5344CB8AC3E}">
        <p14:creationId xmlns:p14="http://schemas.microsoft.com/office/powerpoint/2010/main" val="333024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98C9CB3-B089-F1AF-F79F-71489658E24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F765E7-3AD3-6487-D990-9A55C8DBFE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67E986-9131-D06A-5589-85B69099D7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4BFB7A1-0FD1-5E7C-F8F8-CE33A06D6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2D289D-0E27-1159-8A09-C51085F29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99617A3-8681-399A-3C5E-8A4E72B4F6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AD62D3-2D25-500F-D74E-11363992CDDF}"/>
              </a:ext>
            </a:extLst>
          </p:cNvPr>
          <p:cNvSpPr>
            <a:spLocks noGrp="1"/>
          </p:cNvSpPr>
          <p:nvPr>
            <p:ph type="title"/>
          </p:nvPr>
        </p:nvSpPr>
        <p:spPr>
          <a:xfrm>
            <a:off x="1028699" y="294538"/>
            <a:ext cx="7421963" cy="1033669"/>
          </a:xfrm>
        </p:spPr>
        <p:txBody>
          <a:bodyPr>
            <a:normAutofit/>
          </a:bodyPr>
          <a:lstStyle/>
          <a:p>
            <a:r>
              <a:rPr lang="en-US" sz="3500" dirty="0">
                <a:solidFill>
                  <a:srgbClr val="FFFFFF"/>
                </a:solidFill>
              </a:rPr>
              <a:t>Question 3</a:t>
            </a:r>
          </a:p>
        </p:txBody>
      </p:sp>
      <p:graphicFrame>
        <p:nvGraphicFramePr>
          <p:cNvPr id="18" name="Content Placeholder 2">
            <a:extLst>
              <a:ext uri="{FF2B5EF4-FFF2-40B4-BE49-F238E27FC236}">
                <a16:creationId xmlns:a16="http://schemas.microsoft.com/office/drawing/2014/main" id="{C357759C-1D11-C814-FB90-921E38A5A22E}"/>
              </a:ext>
            </a:extLst>
          </p:cNvPr>
          <p:cNvGraphicFramePr>
            <a:graphicFrameLocks noGrp="1"/>
          </p:cNvGraphicFramePr>
          <p:nvPr>
            <p:ph idx="1"/>
            <p:extLst>
              <p:ext uri="{D42A27DB-BD31-4B8C-83A1-F6EECF244321}">
                <p14:modId xmlns:p14="http://schemas.microsoft.com/office/powerpoint/2010/main" val="1987332326"/>
              </p:ext>
            </p:extLst>
          </p:nvPr>
        </p:nvGraphicFramePr>
        <p:xfrm>
          <a:off x="712221" y="1622745"/>
          <a:ext cx="8215815" cy="4378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Checkmark with solid fill">
            <a:extLst>
              <a:ext uri="{FF2B5EF4-FFF2-40B4-BE49-F238E27FC236}">
                <a16:creationId xmlns:a16="http://schemas.microsoft.com/office/drawing/2014/main" id="{B0C21233-6FE6-E9F4-79C6-A594B9C5A19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172163" y="1483028"/>
            <a:ext cx="914400" cy="914400"/>
          </a:xfrm>
          <a:prstGeom prst="rect">
            <a:avLst/>
          </a:prstGeom>
        </p:spPr>
      </p:pic>
    </p:spTree>
    <p:extLst>
      <p:ext uri="{BB962C8B-B14F-4D97-AF65-F5344CB8AC3E}">
        <p14:creationId xmlns:p14="http://schemas.microsoft.com/office/powerpoint/2010/main" val="368482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dirty="0">
                <a:solidFill>
                  <a:srgbClr val="FFFFFF"/>
                </a:solidFill>
              </a:rPr>
              <a:t>Statutory Basis: Daycare Costs</a:t>
            </a:r>
            <a:br>
              <a:rPr lang="en-US" sz="3500" dirty="0">
                <a:solidFill>
                  <a:srgbClr val="FFFFFF"/>
                </a:solidFill>
              </a:rPr>
            </a:br>
            <a:r>
              <a:rPr lang="en-US" sz="3500" dirty="0">
                <a:solidFill>
                  <a:srgbClr val="FFFFFF"/>
                </a:solidFill>
              </a:rPr>
              <a:t>Sole Custody Guidelines</a:t>
            </a:r>
          </a:p>
        </p:txBody>
      </p:sp>
      <p:graphicFrame>
        <p:nvGraphicFramePr>
          <p:cNvPr id="12" name="Content Placeholder 2">
            <a:extLst>
              <a:ext uri="{FF2B5EF4-FFF2-40B4-BE49-F238E27FC236}">
                <a16:creationId xmlns:a16="http://schemas.microsoft.com/office/drawing/2014/main" id="{5012702E-1F59-E27F-5525-86834CC204FA}"/>
              </a:ext>
            </a:extLst>
          </p:cNvPr>
          <p:cNvGraphicFramePr>
            <a:graphicFrameLocks noGrp="1"/>
          </p:cNvGraphicFramePr>
          <p:nvPr>
            <p:ph idx="1"/>
            <p:extLst>
              <p:ext uri="{D42A27DB-BD31-4B8C-83A1-F6EECF244321}">
                <p14:modId xmlns:p14="http://schemas.microsoft.com/office/powerpoint/2010/main" val="4112666984"/>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85A81D-DF59-AED5-1A5E-9FFD64663E03}"/>
            </a:ext>
          </a:extLst>
        </p:cNvPr>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9F6F39C2-8746-4599-843B-CED156C40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A5D714AD-9E94-4752-AA45-D4B0EAAB5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3333122"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0A67E0-7C1B-E7D1-0D45-455FCF02DB3F}"/>
              </a:ext>
            </a:extLst>
          </p:cNvPr>
          <p:cNvSpPr>
            <a:spLocks noGrp="1"/>
          </p:cNvSpPr>
          <p:nvPr>
            <p:ph type="title"/>
          </p:nvPr>
        </p:nvSpPr>
        <p:spPr>
          <a:xfrm>
            <a:off x="449558" y="767258"/>
            <a:ext cx="2407001" cy="5323484"/>
          </a:xfrm>
        </p:spPr>
        <p:txBody>
          <a:bodyPr>
            <a:normAutofit/>
          </a:bodyPr>
          <a:lstStyle/>
          <a:p>
            <a:r>
              <a:rPr lang="en-US" sz="2400" dirty="0">
                <a:solidFill>
                  <a:schemeClr val="bg1"/>
                </a:solidFill>
              </a:rPr>
              <a:t>📌 </a:t>
            </a:r>
            <a:r>
              <a:rPr lang="en-US" sz="2400" b="1" dirty="0">
                <a:solidFill>
                  <a:schemeClr val="bg1"/>
                </a:solidFill>
              </a:rPr>
              <a:t>Example — CP Pays the Daycare Cost</a:t>
            </a:r>
            <a:br>
              <a:rPr lang="en-US" sz="2400" b="1" dirty="0">
                <a:solidFill>
                  <a:schemeClr val="bg1"/>
                </a:solidFill>
              </a:rPr>
            </a:br>
            <a:r>
              <a:rPr lang="en-US" sz="2400" b="1" dirty="0">
                <a:solidFill>
                  <a:schemeClr val="bg1"/>
                </a:solidFill>
              </a:rPr>
              <a:t>Facts:</a:t>
            </a:r>
            <a:endParaRPr lang="en-US" sz="2400" dirty="0">
              <a:solidFill>
                <a:schemeClr val="bg1"/>
              </a:solidFill>
            </a:endParaRPr>
          </a:p>
        </p:txBody>
      </p:sp>
      <p:sp>
        <p:nvSpPr>
          <p:cNvPr id="36" name="Rectangle 35">
            <a:extLst>
              <a:ext uri="{FF2B5EF4-FFF2-40B4-BE49-F238E27FC236}">
                <a16:creationId xmlns:a16="http://schemas.microsoft.com/office/drawing/2014/main" id="{7FF89E09-42FB-4694-96E4-95652B1D8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9882" y="3404998"/>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5D3C032-881F-4579-A4BF-0FA966E9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Content Placeholder 4">
            <a:extLst>
              <a:ext uri="{FF2B5EF4-FFF2-40B4-BE49-F238E27FC236}">
                <a16:creationId xmlns:a16="http://schemas.microsoft.com/office/drawing/2014/main" id="{D65E6D65-889C-2B26-75F2-EB8BC4EEA1CC}"/>
              </a:ext>
            </a:extLst>
          </p:cNvPr>
          <p:cNvGraphicFramePr>
            <a:graphicFrameLocks noGrp="1"/>
          </p:cNvGraphicFramePr>
          <p:nvPr>
            <p:ph idx="1"/>
            <p:extLst>
              <p:ext uri="{D42A27DB-BD31-4B8C-83A1-F6EECF244321}">
                <p14:modId xmlns:p14="http://schemas.microsoft.com/office/powerpoint/2010/main" val="1192230777"/>
              </p:ext>
            </p:extLst>
          </p:nvPr>
        </p:nvGraphicFramePr>
        <p:xfrm>
          <a:off x="3932187" y="1005298"/>
          <a:ext cx="4817176"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1171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7B7859-075C-6DCF-84E8-6CF3C950E5DC}"/>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9F6F39C2-8746-4599-843B-CED156C40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A5D714AD-9E94-4752-AA45-D4B0EAAB5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3333122"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96802A-45F7-F1D1-D178-63A33A640E05}"/>
              </a:ext>
            </a:extLst>
          </p:cNvPr>
          <p:cNvSpPr>
            <a:spLocks noGrp="1"/>
          </p:cNvSpPr>
          <p:nvPr>
            <p:ph type="title"/>
          </p:nvPr>
        </p:nvSpPr>
        <p:spPr>
          <a:xfrm>
            <a:off x="449558" y="767258"/>
            <a:ext cx="2407001" cy="5323484"/>
          </a:xfrm>
        </p:spPr>
        <p:txBody>
          <a:bodyPr>
            <a:normAutofit/>
          </a:bodyPr>
          <a:lstStyle/>
          <a:p>
            <a:r>
              <a:rPr lang="en-US" sz="2400" dirty="0">
                <a:solidFill>
                  <a:schemeClr val="bg1"/>
                </a:solidFill>
              </a:rPr>
              <a:t>📌 </a:t>
            </a:r>
            <a:r>
              <a:rPr lang="en-US" sz="2400" b="1" dirty="0">
                <a:solidFill>
                  <a:schemeClr val="bg1"/>
                </a:solidFill>
              </a:rPr>
              <a:t>Example — CP Pays the Daycare Cost</a:t>
            </a:r>
            <a:br>
              <a:rPr lang="en-US" sz="2400" b="1" dirty="0">
                <a:solidFill>
                  <a:schemeClr val="bg1"/>
                </a:solidFill>
              </a:rPr>
            </a:br>
            <a:r>
              <a:rPr lang="en-US" sz="2400" b="1" dirty="0">
                <a:solidFill>
                  <a:schemeClr val="bg1"/>
                </a:solidFill>
              </a:rPr>
              <a:t>Answer:</a:t>
            </a:r>
            <a:endParaRPr lang="en-US" sz="2400" dirty="0">
              <a:solidFill>
                <a:schemeClr val="bg1"/>
              </a:solidFill>
            </a:endParaRPr>
          </a:p>
        </p:txBody>
      </p:sp>
      <p:sp>
        <p:nvSpPr>
          <p:cNvPr id="48" name="Rectangle 47">
            <a:extLst>
              <a:ext uri="{FF2B5EF4-FFF2-40B4-BE49-F238E27FC236}">
                <a16:creationId xmlns:a16="http://schemas.microsoft.com/office/drawing/2014/main" id="{7FF89E09-42FB-4694-96E4-95652B1D8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9882" y="3404998"/>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5D3C032-881F-4579-A4BF-0FA966E9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0" name="Content Placeholder 6">
            <a:extLst>
              <a:ext uri="{FF2B5EF4-FFF2-40B4-BE49-F238E27FC236}">
                <a16:creationId xmlns:a16="http://schemas.microsoft.com/office/drawing/2014/main" id="{CF9C0779-C6E0-3A75-7EAB-3241B284DBC3}"/>
              </a:ext>
            </a:extLst>
          </p:cNvPr>
          <p:cNvGraphicFramePr>
            <a:graphicFrameLocks noGrp="1"/>
          </p:cNvGraphicFramePr>
          <p:nvPr>
            <p:ph idx="1"/>
            <p:extLst>
              <p:ext uri="{D42A27DB-BD31-4B8C-83A1-F6EECF244321}">
                <p14:modId xmlns:p14="http://schemas.microsoft.com/office/powerpoint/2010/main" val="470179323"/>
              </p:ext>
            </p:extLst>
          </p:nvPr>
        </p:nvGraphicFramePr>
        <p:xfrm>
          <a:off x="3932187" y="1005298"/>
          <a:ext cx="4817176"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7525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a:solidFill>
                  <a:srgbClr val="FFFFFF"/>
                </a:solidFill>
              </a:rPr>
              <a:t>Best Practice: NCP Pays Daycare</a:t>
            </a:r>
          </a:p>
        </p:txBody>
      </p:sp>
      <p:graphicFrame>
        <p:nvGraphicFramePr>
          <p:cNvPr id="5" name="Content Placeholder 2">
            <a:extLst>
              <a:ext uri="{FF2B5EF4-FFF2-40B4-BE49-F238E27FC236}">
                <a16:creationId xmlns:a16="http://schemas.microsoft.com/office/drawing/2014/main" id="{FC69E3D1-7144-8790-C8C0-5FB1F7DD8553}"/>
              </a:ext>
            </a:extLst>
          </p:cNvPr>
          <p:cNvGraphicFramePr>
            <a:graphicFrameLocks noGrp="1"/>
          </p:cNvGraphicFramePr>
          <p:nvPr>
            <p:ph idx="1"/>
            <p:extLst>
              <p:ext uri="{D42A27DB-BD31-4B8C-83A1-F6EECF244321}">
                <p14:modId xmlns:p14="http://schemas.microsoft.com/office/powerpoint/2010/main" val="2494818767"/>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C07E3A7-3632-C58C-5F89-61AFEF733FBB}"/>
            </a:ext>
          </a:extLst>
        </p:cNvPr>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9CB52D37-3034-8D70-8EED-75EADB771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E4026E4-48A7-D23C-C1C4-867B672AA9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3333122"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48FB67-D726-F9C7-825F-69B7AB42B91B}"/>
              </a:ext>
            </a:extLst>
          </p:cNvPr>
          <p:cNvSpPr>
            <a:spLocks noGrp="1"/>
          </p:cNvSpPr>
          <p:nvPr>
            <p:ph type="title"/>
          </p:nvPr>
        </p:nvSpPr>
        <p:spPr>
          <a:xfrm>
            <a:off x="449558" y="767258"/>
            <a:ext cx="2407001" cy="5323484"/>
          </a:xfrm>
        </p:spPr>
        <p:txBody>
          <a:bodyPr>
            <a:normAutofit/>
          </a:bodyPr>
          <a:lstStyle/>
          <a:p>
            <a:r>
              <a:rPr lang="en-US" sz="2400" dirty="0">
                <a:solidFill>
                  <a:schemeClr val="bg1"/>
                </a:solidFill>
              </a:rPr>
              <a:t>📌 </a:t>
            </a:r>
            <a:r>
              <a:rPr lang="en-US" sz="2400" b="1" dirty="0">
                <a:solidFill>
                  <a:schemeClr val="bg1"/>
                </a:solidFill>
              </a:rPr>
              <a:t>Example — NCP Pays the Daycare Cost</a:t>
            </a:r>
            <a:br>
              <a:rPr lang="en-US" sz="2400" b="1" dirty="0">
                <a:solidFill>
                  <a:schemeClr val="bg1"/>
                </a:solidFill>
              </a:rPr>
            </a:br>
            <a:r>
              <a:rPr lang="en-US" sz="2400" b="1" dirty="0">
                <a:solidFill>
                  <a:schemeClr val="bg1"/>
                </a:solidFill>
              </a:rPr>
              <a:t>Facts:</a:t>
            </a:r>
            <a:endParaRPr lang="en-US" sz="2400" dirty="0">
              <a:solidFill>
                <a:schemeClr val="bg1"/>
              </a:solidFill>
            </a:endParaRPr>
          </a:p>
        </p:txBody>
      </p:sp>
      <p:sp>
        <p:nvSpPr>
          <p:cNvPr id="36" name="Rectangle 35">
            <a:extLst>
              <a:ext uri="{FF2B5EF4-FFF2-40B4-BE49-F238E27FC236}">
                <a16:creationId xmlns:a16="http://schemas.microsoft.com/office/drawing/2014/main" id="{DAC13BE3-6D1F-7573-D15C-24DC699B7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9882" y="3404998"/>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8882B4EC-777C-1102-33E7-47578A1501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Content Placeholder 4">
            <a:extLst>
              <a:ext uri="{FF2B5EF4-FFF2-40B4-BE49-F238E27FC236}">
                <a16:creationId xmlns:a16="http://schemas.microsoft.com/office/drawing/2014/main" id="{9008077C-72E2-CCD1-2A5F-020F8E08F9B1}"/>
              </a:ext>
            </a:extLst>
          </p:cNvPr>
          <p:cNvGraphicFramePr>
            <a:graphicFrameLocks noGrp="1"/>
          </p:cNvGraphicFramePr>
          <p:nvPr>
            <p:ph idx="1"/>
            <p:extLst>
              <p:ext uri="{D42A27DB-BD31-4B8C-83A1-F6EECF244321}">
                <p14:modId xmlns:p14="http://schemas.microsoft.com/office/powerpoint/2010/main" val="2711869873"/>
              </p:ext>
            </p:extLst>
          </p:nvPr>
        </p:nvGraphicFramePr>
        <p:xfrm>
          <a:off x="3932187" y="1005298"/>
          <a:ext cx="4817176"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0163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A38AC62-8F3D-F569-2889-82DF698774C8}"/>
            </a:ext>
          </a:extLst>
        </p:cNvPr>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4A94012-D2B8-6AD4-FD77-7CB7707449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B2626F9B-CC1D-4E58-7A0D-DC411F1EF9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3333122"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98B993-DCCF-E753-478A-68AF90D0A08A}"/>
              </a:ext>
            </a:extLst>
          </p:cNvPr>
          <p:cNvSpPr>
            <a:spLocks noGrp="1"/>
          </p:cNvSpPr>
          <p:nvPr>
            <p:ph type="title"/>
          </p:nvPr>
        </p:nvSpPr>
        <p:spPr>
          <a:xfrm>
            <a:off x="449558" y="767258"/>
            <a:ext cx="2407001" cy="5323484"/>
          </a:xfrm>
        </p:spPr>
        <p:txBody>
          <a:bodyPr>
            <a:normAutofit/>
          </a:bodyPr>
          <a:lstStyle/>
          <a:p>
            <a:r>
              <a:rPr lang="en-US" sz="2400" dirty="0">
                <a:solidFill>
                  <a:schemeClr val="bg1"/>
                </a:solidFill>
              </a:rPr>
              <a:t>📌 </a:t>
            </a:r>
            <a:r>
              <a:rPr lang="en-US" sz="2400" b="1" dirty="0">
                <a:solidFill>
                  <a:schemeClr val="bg1"/>
                </a:solidFill>
              </a:rPr>
              <a:t>Example — NCP Pays the Daycare Cost</a:t>
            </a:r>
            <a:br>
              <a:rPr lang="en-US" sz="2400" b="1" dirty="0">
                <a:solidFill>
                  <a:schemeClr val="bg1"/>
                </a:solidFill>
              </a:rPr>
            </a:br>
            <a:r>
              <a:rPr lang="en-US" sz="2400" b="1" dirty="0">
                <a:solidFill>
                  <a:schemeClr val="bg1"/>
                </a:solidFill>
              </a:rPr>
              <a:t>Answer:</a:t>
            </a:r>
            <a:endParaRPr lang="en-US" sz="2400" dirty="0">
              <a:solidFill>
                <a:schemeClr val="bg1"/>
              </a:solidFill>
            </a:endParaRPr>
          </a:p>
        </p:txBody>
      </p:sp>
      <p:sp>
        <p:nvSpPr>
          <p:cNvPr id="48" name="Rectangle 47">
            <a:extLst>
              <a:ext uri="{FF2B5EF4-FFF2-40B4-BE49-F238E27FC236}">
                <a16:creationId xmlns:a16="http://schemas.microsoft.com/office/drawing/2014/main" id="{36A782EA-8E2C-DA8B-604A-6697C9AE1B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9882" y="3404998"/>
            <a:ext cx="6858002" cy="4800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94D5290-02BB-0B76-DE2B-574B9B97B7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9144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0" name="Content Placeholder 6">
            <a:extLst>
              <a:ext uri="{FF2B5EF4-FFF2-40B4-BE49-F238E27FC236}">
                <a16:creationId xmlns:a16="http://schemas.microsoft.com/office/drawing/2014/main" id="{4737498C-183D-5915-7A21-29B0B23419BE}"/>
              </a:ext>
            </a:extLst>
          </p:cNvPr>
          <p:cNvGraphicFramePr>
            <a:graphicFrameLocks noGrp="1"/>
          </p:cNvGraphicFramePr>
          <p:nvPr>
            <p:ph idx="1"/>
            <p:extLst>
              <p:ext uri="{D42A27DB-BD31-4B8C-83A1-F6EECF244321}">
                <p14:modId xmlns:p14="http://schemas.microsoft.com/office/powerpoint/2010/main" val="2512504550"/>
              </p:ext>
            </p:extLst>
          </p:nvPr>
        </p:nvGraphicFramePr>
        <p:xfrm>
          <a:off x="3932187" y="1005298"/>
          <a:ext cx="4817176"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6676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62114" y="0"/>
            <a:ext cx="3072908"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486646" y="-3486043"/>
            <a:ext cx="2170709" cy="9144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37673" y="348865"/>
            <a:ext cx="7288583" cy="1576446"/>
          </a:xfrm>
        </p:spPr>
        <p:txBody>
          <a:bodyPr anchor="ctr">
            <a:normAutofit/>
          </a:bodyPr>
          <a:lstStyle/>
          <a:p>
            <a:r>
              <a:rPr lang="en-US" sz="3500" dirty="0">
                <a:solidFill>
                  <a:srgbClr val="FFFFFF"/>
                </a:solidFill>
              </a:rPr>
              <a:t>When Adjustment is Required</a:t>
            </a:r>
          </a:p>
        </p:txBody>
      </p:sp>
      <p:graphicFrame>
        <p:nvGraphicFramePr>
          <p:cNvPr id="5" name="Content Placeholder 2">
            <a:extLst>
              <a:ext uri="{FF2B5EF4-FFF2-40B4-BE49-F238E27FC236}">
                <a16:creationId xmlns:a16="http://schemas.microsoft.com/office/drawing/2014/main" id="{4A76BE8D-E93D-FEDE-24D0-8B6004E07AEF}"/>
              </a:ext>
            </a:extLst>
          </p:cNvPr>
          <p:cNvGraphicFramePr>
            <a:graphicFrameLocks noGrp="1"/>
          </p:cNvGraphicFramePr>
          <p:nvPr>
            <p:ph idx="1"/>
            <p:extLst>
              <p:ext uri="{D42A27DB-BD31-4B8C-83A1-F6EECF244321}">
                <p14:modId xmlns:p14="http://schemas.microsoft.com/office/powerpoint/2010/main" val="3093750886"/>
              </p:ext>
            </p:extLst>
          </p:nvPr>
        </p:nvGraphicFramePr>
        <p:xfrm>
          <a:off x="483042" y="2615979"/>
          <a:ext cx="8195871"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252</TotalTime>
  <Words>1261</Words>
  <Application>Microsoft Office PowerPoint</Application>
  <PresentationFormat>On-screen Show (4:3)</PresentationFormat>
  <Paragraphs>113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PT Serif</vt:lpstr>
      <vt:lpstr>Office Theme</vt:lpstr>
      <vt:lpstr>Daycare Costs in Child Support Calculations</vt:lpstr>
      <vt:lpstr>Virginia Code § 20-108.2(F) </vt:lpstr>
      <vt:lpstr>Statutory Basis: Daycare Costs Sole Custody Guidelines</vt:lpstr>
      <vt:lpstr>📌 Example — CP Pays the Daycare Cost Facts:</vt:lpstr>
      <vt:lpstr>📌 Example — CP Pays the Daycare Cost Answer:</vt:lpstr>
      <vt:lpstr>Best Practice: NCP Pays Daycare</vt:lpstr>
      <vt:lpstr>📌 Example — NCP Pays the Daycare Cost Facts:</vt:lpstr>
      <vt:lpstr>📌 Example — NCP Pays the Daycare Cost Answer:</vt:lpstr>
      <vt:lpstr>When Adjustment is Required</vt:lpstr>
      <vt:lpstr>Determining Reasonableness of Daycare Costs</vt:lpstr>
      <vt:lpstr>Scenario 1: Consistent Year-Round Daycare</vt:lpstr>
      <vt:lpstr>Scenario 2: Fluctuating Daycare Costs</vt:lpstr>
      <vt:lpstr>Scenario 3: Infant + Fluctuating School-Age Care</vt:lpstr>
      <vt:lpstr>Scenario 5: Daycare Not Needed</vt:lpstr>
      <vt:lpstr>Daycare Due to Attending Educational/Vocational Training (Discretionary)</vt:lpstr>
      <vt:lpstr>Work-Related Daycare Summary</vt:lpstr>
      <vt:lpstr>Test Your Knowledge</vt:lpstr>
      <vt:lpstr>Question 1</vt:lpstr>
      <vt:lpstr>Question 2</vt:lpstr>
      <vt:lpstr>Question 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Mitch Broudy</dc:creator>
  <cp:keywords/>
  <dc:description>generated using python-pptx</dc:description>
  <cp:lastModifiedBy>Mitch Broudy</cp:lastModifiedBy>
  <cp:revision>3</cp:revision>
  <dcterms:created xsi:type="dcterms:W3CDTF">2013-01-27T09:14:16Z</dcterms:created>
  <dcterms:modified xsi:type="dcterms:W3CDTF">2025-05-01T17:20:40Z</dcterms:modified>
  <cp:category/>
</cp:coreProperties>
</file>