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70" r:id="rId10"/>
    <p:sldId id="264" r:id="rId11"/>
    <p:sldId id="265" r:id="rId12"/>
    <p:sldId id="271" r:id="rId13"/>
    <p:sldId id="272" r:id="rId14"/>
    <p:sldId id="274" r:id="rId15"/>
    <p:sldId id="276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78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imeanddate.com/date/duration.html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ochconverter.com/days/2025" TargetMode="External"/><Relationship Id="rId2" Type="http://schemas.openxmlformats.org/officeDocument/2006/relationships/hyperlink" Target="https://www.omnicalculator.com/everyday-life/day-counter" TargetMode="External"/><Relationship Id="rId1" Type="http://schemas.openxmlformats.org/officeDocument/2006/relationships/hyperlink" Target="https://www.timeanddate.com/date/duration.html" TargetMode="External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imeanddate.com/date/duration.html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ochconverter.com/days/2025" TargetMode="External"/><Relationship Id="rId2" Type="http://schemas.openxmlformats.org/officeDocument/2006/relationships/hyperlink" Target="https://www.omnicalculator.com/everyday-life/day-counter" TargetMode="External"/><Relationship Id="rId1" Type="http://schemas.openxmlformats.org/officeDocument/2006/relationships/hyperlink" Target="https://www.timeanddate.com/date/duration.html" TargetMode="External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9415A-BDC6-4406-AE54-7FB5908083A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3AD52DE-8367-406D-B25C-9F8FE64B4450}">
      <dgm:prSet/>
      <dgm:spPr/>
      <dgm:t>
        <a:bodyPr/>
        <a:lstStyle/>
        <a:p>
          <a:r>
            <a:rPr lang="en-US"/>
            <a:t>- Identify types of employment pay periods</a:t>
          </a:r>
        </a:p>
      </dgm:t>
    </dgm:pt>
    <dgm:pt modelId="{324ECF12-5370-4E75-AF39-03A0B40A4993}" type="parTrans" cxnId="{1FA522F0-0EE4-46F4-95D3-2B9F68799A10}">
      <dgm:prSet/>
      <dgm:spPr/>
      <dgm:t>
        <a:bodyPr/>
        <a:lstStyle/>
        <a:p>
          <a:endParaRPr lang="en-US"/>
        </a:p>
      </dgm:t>
    </dgm:pt>
    <dgm:pt modelId="{E02F9162-A67E-4589-A013-98DCF9491A00}" type="sibTrans" cxnId="{1FA522F0-0EE4-46F4-95D3-2B9F68799A1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2776B1D-E309-4F0B-A5B3-27C73AF4428C}">
      <dgm:prSet/>
      <dgm:spPr/>
      <dgm:t>
        <a:bodyPr/>
        <a:lstStyle/>
        <a:p>
          <a:r>
            <a:rPr lang="en-US"/>
            <a:t>- Accurately convert earnings into gross monthly income</a:t>
          </a:r>
        </a:p>
      </dgm:t>
    </dgm:pt>
    <dgm:pt modelId="{46B24736-2B3B-4874-9FAB-A24BAC6CD389}" type="parTrans" cxnId="{AE476AA8-B932-4254-9D80-325CB21094A3}">
      <dgm:prSet/>
      <dgm:spPr/>
      <dgm:t>
        <a:bodyPr/>
        <a:lstStyle/>
        <a:p>
          <a:endParaRPr lang="en-US"/>
        </a:p>
      </dgm:t>
    </dgm:pt>
    <dgm:pt modelId="{D8BD2C41-4171-4224-A735-052A8F60D8EE}" type="sibTrans" cxnId="{AE476AA8-B932-4254-9D80-325CB21094A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5867ADF-4F59-48FD-BF93-7C9C385303E6}">
      <dgm:prSet/>
      <dgm:spPr/>
      <dgm:t>
        <a:bodyPr/>
        <a:lstStyle/>
        <a:p>
          <a:r>
            <a:rPr lang="en-US"/>
            <a:t>- Distinguish bi-weekly vs. semi-monthly pay</a:t>
          </a:r>
        </a:p>
      </dgm:t>
    </dgm:pt>
    <dgm:pt modelId="{A34C351E-AE23-48D7-A730-ADD9F42CC290}" type="parTrans" cxnId="{865A173A-50D5-46F9-AAB9-BC2786773E0B}">
      <dgm:prSet/>
      <dgm:spPr/>
      <dgm:t>
        <a:bodyPr/>
        <a:lstStyle/>
        <a:p>
          <a:endParaRPr lang="en-US"/>
        </a:p>
      </dgm:t>
    </dgm:pt>
    <dgm:pt modelId="{9158C714-0772-4B89-A1DF-CEB91818623D}" type="sibTrans" cxnId="{865A173A-50D5-46F9-AAB9-BC2786773E0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11C6FB3-8F39-4B85-894E-E254265549A2}">
      <dgm:prSet/>
      <dgm:spPr/>
      <dgm:t>
        <a:bodyPr/>
        <a:lstStyle/>
        <a:p>
          <a:r>
            <a:rPr lang="en-US"/>
            <a:t>- Calculate YTD average monthly income</a:t>
          </a:r>
        </a:p>
      </dgm:t>
    </dgm:pt>
    <dgm:pt modelId="{65DC9F29-F035-4FCD-9340-4ED2758FA88D}" type="parTrans" cxnId="{13798C8E-D23C-45C6-960C-E782882AC972}">
      <dgm:prSet/>
      <dgm:spPr/>
      <dgm:t>
        <a:bodyPr/>
        <a:lstStyle/>
        <a:p>
          <a:endParaRPr lang="en-US"/>
        </a:p>
      </dgm:t>
    </dgm:pt>
    <dgm:pt modelId="{27F994FC-FC57-45BC-9B10-526BFFFE515F}" type="sibTrans" cxnId="{13798C8E-D23C-45C6-960C-E782882AC97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6DF473E0-1FDE-4ECF-AECB-551EC66BE34A}">
      <dgm:prSet/>
      <dgm:spPr/>
      <dgm:t>
        <a:bodyPr/>
        <a:lstStyle/>
        <a:p>
          <a:r>
            <a:rPr lang="en-US"/>
            <a:t>- Handle seasonal or intermittent employment</a:t>
          </a:r>
        </a:p>
      </dgm:t>
    </dgm:pt>
    <dgm:pt modelId="{D6E13E34-8349-4BC6-B0B7-45199CCD80EC}" type="parTrans" cxnId="{59B57FFD-EE93-48EE-9AD3-3792E847EC7A}">
      <dgm:prSet/>
      <dgm:spPr/>
      <dgm:t>
        <a:bodyPr/>
        <a:lstStyle/>
        <a:p>
          <a:endParaRPr lang="en-US"/>
        </a:p>
      </dgm:t>
    </dgm:pt>
    <dgm:pt modelId="{D19B8729-21B2-46C2-93D2-8586132DA84F}" type="sibTrans" cxnId="{59B57FFD-EE93-48EE-9AD3-3792E847EC7A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A0FF9DA9-EA3E-4232-A223-4E0E524DA416}" type="pres">
      <dgm:prSet presAssocID="{35F9415A-BDC6-4406-AE54-7FB5908083AE}" presName="Name0" presStyleCnt="0">
        <dgm:presLayoutVars>
          <dgm:animLvl val="lvl"/>
          <dgm:resizeHandles val="exact"/>
        </dgm:presLayoutVars>
      </dgm:prSet>
      <dgm:spPr/>
    </dgm:pt>
    <dgm:pt modelId="{88DB0C4A-186B-435D-A441-5564DCB8AD45}" type="pres">
      <dgm:prSet presAssocID="{A3AD52DE-8367-406D-B25C-9F8FE64B4450}" presName="compositeNode" presStyleCnt="0">
        <dgm:presLayoutVars>
          <dgm:bulletEnabled val="1"/>
        </dgm:presLayoutVars>
      </dgm:prSet>
      <dgm:spPr/>
    </dgm:pt>
    <dgm:pt modelId="{505ABC2E-A296-45A8-AA05-C3D03C7D75D1}" type="pres">
      <dgm:prSet presAssocID="{A3AD52DE-8367-406D-B25C-9F8FE64B4450}" presName="bgRect" presStyleLbl="bgAccFollowNode1" presStyleIdx="0" presStyleCnt="5"/>
      <dgm:spPr/>
    </dgm:pt>
    <dgm:pt modelId="{EA98BB21-FC8C-4ACE-8561-F455B0F08F78}" type="pres">
      <dgm:prSet presAssocID="{E02F9162-A67E-4589-A013-98DCF9491A00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FA96AD8D-0CA5-4307-9C3B-6459BA13588D}" type="pres">
      <dgm:prSet presAssocID="{A3AD52DE-8367-406D-B25C-9F8FE64B4450}" presName="bottomLine" presStyleLbl="alignNode1" presStyleIdx="1" presStyleCnt="10">
        <dgm:presLayoutVars/>
      </dgm:prSet>
      <dgm:spPr/>
    </dgm:pt>
    <dgm:pt modelId="{124C4037-CB77-4F4E-8564-8C44300EACDB}" type="pres">
      <dgm:prSet presAssocID="{A3AD52DE-8367-406D-B25C-9F8FE64B4450}" presName="nodeText" presStyleLbl="bgAccFollowNode1" presStyleIdx="0" presStyleCnt="5">
        <dgm:presLayoutVars>
          <dgm:bulletEnabled val="1"/>
        </dgm:presLayoutVars>
      </dgm:prSet>
      <dgm:spPr/>
    </dgm:pt>
    <dgm:pt modelId="{5084AE9C-A79E-4C0A-8DCD-053D5613EE57}" type="pres">
      <dgm:prSet presAssocID="{E02F9162-A67E-4589-A013-98DCF9491A00}" presName="sibTrans" presStyleCnt="0"/>
      <dgm:spPr/>
    </dgm:pt>
    <dgm:pt modelId="{1543253C-E53E-4149-A039-27003E216E6D}" type="pres">
      <dgm:prSet presAssocID="{42776B1D-E309-4F0B-A5B3-27C73AF4428C}" presName="compositeNode" presStyleCnt="0">
        <dgm:presLayoutVars>
          <dgm:bulletEnabled val="1"/>
        </dgm:presLayoutVars>
      </dgm:prSet>
      <dgm:spPr/>
    </dgm:pt>
    <dgm:pt modelId="{999FE91F-AE1E-4335-B72C-085BB4F7F8D2}" type="pres">
      <dgm:prSet presAssocID="{42776B1D-E309-4F0B-A5B3-27C73AF4428C}" presName="bgRect" presStyleLbl="bgAccFollowNode1" presStyleIdx="1" presStyleCnt="5"/>
      <dgm:spPr/>
    </dgm:pt>
    <dgm:pt modelId="{35082D07-5CC1-418C-8A60-0BBC4A85B5DF}" type="pres">
      <dgm:prSet presAssocID="{D8BD2C41-4171-4224-A735-052A8F60D8EE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6AFCC845-CEDC-4E04-B147-BB155F29CBC3}" type="pres">
      <dgm:prSet presAssocID="{42776B1D-E309-4F0B-A5B3-27C73AF4428C}" presName="bottomLine" presStyleLbl="alignNode1" presStyleIdx="3" presStyleCnt="10">
        <dgm:presLayoutVars/>
      </dgm:prSet>
      <dgm:spPr/>
    </dgm:pt>
    <dgm:pt modelId="{5D2D6182-5906-4EC2-8B28-472A9144AA48}" type="pres">
      <dgm:prSet presAssocID="{42776B1D-E309-4F0B-A5B3-27C73AF4428C}" presName="nodeText" presStyleLbl="bgAccFollowNode1" presStyleIdx="1" presStyleCnt="5">
        <dgm:presLayoutVars>
          <dgm:bulletEnabled val="1"/>
        </dgm:presLayoutVars>
      </dgm:prSet>
      <dgm:spPr/>
    </dgm:pt>
    <dgm:pt modelId="{43749561-F33F-4603-AEB1-4FB18FE8F53A}" type="pres">
      <dgm:prSet presAssocID="{D8BD2C41-4171-4224-A735-052A8F60D8EE}" presName="sibTrans" presStyleCnt="0"/>
      <dgm:spPr/>
    </dgm:pt>
    <dgm:pt modelId="{5E4DEB32-E41A-40FC-822C-F1262CFFB573}" type="pres">
      <dgm:prSet presAssocID="{65867ADF-4F59-48FD-BF93-7C9C385303E6}" presName="compositeNode" presStyleCnt="0">
        <dgm:presLayoutVars>
          <dgm:bulletEnabled val="1"/>
        </dgm:presLayoutVars>
      </dgm:prSet>
      <dgm:spPr/>
    </dgm:pt>
    <dgm:pt modelId="{D878F785-2CB8-4CA0-B4A9-601C5CF0AA83}" type="pres">
      <dgm:prSet presAssocID="{65867ADF-4F59-48FD-BF93-7C9C385303E6}" presName="bgRect" presStyleLbl="bgAccFollowNode1" presStyleIdx="2" presStyleCnt="5"/>
      <dgm:spPr/>
    </dgm:pt>
    <dgm:pt modelId="{FC19CB5E-FAA4-4462-AF9F-598E9AC931B3}" type="pres">
      <dgm:prSet presAssocID="{9158C714-0772-4B89-A1DF-CEB91818623D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5E182F26-7BB0-43E0-9232-8E136CD81421}" type="pres">
      <dgm:prSet presAssocID="{65867ADF-4F59-48FD-BF93-7C9C385303E6}" presName="bottomLine" presStyleLbl="alignNode1" presStyleIdx="5" presStyleCnt="10">
        <dgm:presLayoutVars/>
      </dgm:prSet>
      <dgm:spPr/>
    </dgm:pt>
    <dgm:pt modelId="{07C0C41A-211C-4A67-AAAE-1EF90C2AFC95}" type="pres">
      <dgm:prSet presAssocID="{65867ADF-4F59-48FD-BF93-7C9C385303E6}" presName="nodeText" presStyleLbl="bgAccFollowNode1" presStyleIdx="2" presStyleCnt="5">
        <dgm:presLayoutVars>
          <dgm:bulletEnabled val="1"/>
        </dgm:presLayoutVars>
      </dgm:prSet>
      <dgm:spPr/>
    </dgm:pt>
    <dgm:pt modelId="{145D944D-B6B3-4CF3-9E19-E5DA6F4E28FC}" type="pres">
      <dgm:prSet presAssocID="{9158C714-0772-4B89-A1DF-CEB91818623D}" presName="sibTrans" presStyleCnt="0"/>
      <dgm:spPr/>
    </dgm:pt>
    <dgm:pt modelId="{2C9D182F-7307-49C1-AAE0-B06722D8A1B2}" type="pres">
      <dgm:prSet presAssocID="{E11C6FB3-8F39-4B85-894E-E254265549A2}" presName="compositeNode" presStyleCnt="0">
        <dgm:presLayoutVars>
          <dgm:bulletEnabled val="1"/>
        </dgm:presLayoutVars>
      </dgm:prSet>
      <dgm:spPr/>
    </dgm:pt>
    <dgm:pt modelId="{A9FF87FE-9233-446F-92BF-02F62AFD3C25}" type="pres">
      <dgm:prSet presAssocID="{E11C6FB3-8F39-4B85-894E-E254265549A2}" presName="bgRect" presStyleLbl="bgAccFollowNode1" presStyleIdx="3" presStyleCnt="5"/>
      <dgm:spPr/>
    </dgm:pt>
    <dgm:pt modelId="{3F728690-F55E-4946-AC68-FA1DE86AACC8}" type="pres">
      <dgm:prSet presAssocID="{27F994FC-FC57-45BC-9B10-526BFFFE515F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DFB9C9DF-0807-48B4-B511-39C56E879C28}" type="pres">
      <dgm:prSet presAssocID="{E11C6FB3-8F39-4B85-894E-E254265549A2}" presName="bottomLine" presStyleLbl="alignNode1" presStyleIdx="7" presStyleCnt="10">
        <dgm:presLayoutVars/>
      </dgm:prSet>
      <dgm:spPr/>
    </dgm:pt>
    <dgm:pt modelId="{F13EECE1-C917-4F42-989D-D793D27FF6E2}" type="pres">
      <dgm:prSet presAssocID="{E11C6FB3-8F39-4B85-894E-E254265549A2}" presName="nodeText" presStyleLbl="bgAccFollowNode1" presStyleIdx="3" presStyleCnt="5">
        <dgm:presLayoutVars>
          <dgm:bulletEnabled val="1"/>
        </dgm:presLayoutVars>
      </dgm:prSet>
      <dgm:spPr/>
    </dgm:pt>
    <dgm:pt modelId="{90F3E6C1-4860-42B4-A179-887A941DB24E}" type="pres">
      <dgm:prSet presAssocID="{27F994FC-FC57-45BC-9B10-526BFFFE515F}" presName="sibTrans" presStyleCnt="0"/>
      <dgm:spPr/>
    </dgm:pt>
    <dgm:pt modelId="{BF777C3D-E5B6-408F-8C04-B941324D903D}" type="pres">
      <dgm:prSet presAssocID="{6DF473E0-1FDE-4ECF-AECB-551EC66BE34A}" presName="compositeNode" presStyleCnt="0">
        <dgm:presLayoutVars>
          <dgm:bulletEnabled val="1"/>
        </dgm:presLayoutVars>
      </dgm:prSet>
      <dgm:spPr/>
    </dgm:pt>
    <dgm:pt modelId="{AC354785-CC5D-4A43-8F8E-73627128B11B}" type="pres">
      <dgm:prSet presAssocID="{6DF473E0-1FDE-4ECF-AECB-551EC66BE34A}" presName="bgRect" presStyleLbl="bgAccFollowNode1" presStyleIdx="4" presStyleCnt="5"/>
      <dgm:spPr/>
    </dgm:pt>
    <dgm:pt modelId="{E435AFA0-C0B4-4780-B31C-BFC52E5967D8}" type="pres">
      <dgm:prSet presAssocID="{D19B8729-21B2-46C2-93D2-8586132DA84F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9F540582-0969-4705-BDB5-6F13F0A77E35}" type="pres">
      <dgm:prSet presAssocID="{6DF473E0-1FDE-4ECF-AECB-551EC66BE34A}" presName="bottomLine" presStyleLbl="alignNode1" presStyleIdx="9" presStyleCnt="10">
        <dgm:presLayoutVars/>
      </dgm:prSet>
      <dgm:spPr/>
    </dgm:pt>
    <dgm:pt modelId="{85137100-E5D1-4C1D-9351-6DE1FBE9F9A4}" type="pres">
      <dgm:prSet presAssocID="{6DF473E0-1FDE-4ECF-AECB-551EC66BE34A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FD63A714-C97D-4613-8FC7-AAAAE9CDEF70}" type="presOf" srcId="{42776B1D-E309-4F0B-A5B3-27C73AF4428C}" destId="{5D2D6182-5906-4EC2-8B28-472A9144AA48}" srcOrd="1" destOrd="0" presId="urn:microsoft.com/office/officeart/2016/7/layout/BasicLinearProcessNumbered"/>
    <dgm:cxn modelId="{A0E15B2E-9CC3-4A58-844F-C885CCA6822F}" type="presOf" srcId="{A3AD52DE-8367-406D-B25C-9F8FE64B4450}" destId="{505ABC2E-A296-45A8-AA05-C3D03C7D75D1}" srcOrd="0" destOrd="0" presId="urn:microsoft.com/office/officeart/2016/7/layout/BasicLinearProcessNumbered"/>
    <dgm:cxn modelId="{AAC2F634-C07B-421E-BE6F-D62CFEB83355}" type="presOf" srcId="{D8BD2C41-4171-4224-A735-052A8F60D8EE}" destId="{35082D07-5CC1-418C-8A60-0BBC4A85B5DF}" srcOrd="0" destOrd="0" presId="urn:microsoft.com/office/officeart/2016/7/layout/BasicLinearProcessNumbered"/>
    <dgm:cxn modelId="{2BFA2637-C311-496E-9FB4-2C57BEEF2B8D}" type="presOf" srcId="{65867ADF-4F59-48FD-BF93-7C9C385303E6}" destId="{D878F785-2CB8-4CA0-B4A9-601C5CF0AA83}" srcOrd="0" destOrd="0" presId="urn:microsoft.com/office/officeart/2016/7/layout/BasicLinearProcessNumbered"/>
    <dgm:cxn modelId="{865A173A-50D5-46F9-AAB9-BC2786773E0B}" srcId="{35F9415A-BDC6-4406-AE54-7FB5908083AE}" destId="{65867ADF-4F59-48FD-BF93-7C9C385303E6}" srcOrd="2" destOrd="0" parTransId="{A34C351E-AE23-48D7-A730-ADD9F42CC290}" sibTransId="{9158C714-0772-4B89-A1DF-CEB91818623D}"/>
    <dgm:cxn modelId="{E8D3815C-2CB3-473D-941E-01A28BBA9BEB}" type="presOf" srcId="{9158C714-0772-4B89-A1DF-CEB91818623D}" destId="{FC19CB5E-FAA4-4462-AF9F-598E9AC931B3}" srcOrd="0" destOrd="0" presId="urn:microsoft.com/office/officeart/2016/7/layout/BasicLinearProcessNumbered"/>
    <dgm:cxn modelId="{83F1755D-0F09-497B-BC02-DDCB22E5E737}" type="presOf" srcId="{E11C6FB3-8F39-4B85-894E-E254265549A2}" destId="{F13EECE1-C917-4F42-989D-D793D27FF6E2}" srcOrd="1" destOrd="0" presId="urn:microsoft.com/office/officeart/2016/7/layout/BasicLinearProcessNumbered"/>
    <dgm:cxn modelId="{A8F15161-0756-4910-8E5F-25FFE9AB9315}" type="presOf" srcId="{E11C6FB3-8F39-4B85-894E-E254265549A2}" destId="{A9FF87FE-9233-446F-92BF-02F62AFD3C25}" srcOrd="0" destOrd="0" presId="urn:microsoft.com/office/officeart/2016/7/layout/BasicLinearProcessNumbered"/>
    <dgm:cxn modelId="{3D6FE763-B6F7-43E5-B153-F4EEE7878A1E}" type="presOf" srcId="{42776B1D-E309-4F0B-A5B3-27C73AF4428C}" destId="{999FE91F-AE1E-4335-B72C-085BB4F7F8D2}" srcOrd="0" destOrd="0" presId="urn:microsoft.com/office/officeart/2016/7/layout/BasicLinearProcessNumbered"/>
    <dgm:cxn modelId="{E8EC6570-35EF-4E43-ACA5-898F653B37AC}" type="presOf" srcId="{35F9415A-BDC6-4406-AE54-7FB5908083AE}" destId="{A0FF9DA9-EA3E-4232-A223-4E0E524DA416}" srcOrd="0" destOrd="0" presId="urn:microsoft.com/office/officeart/2016/7/layout/BasicLinearProcessNumbered"/>
    <dgm:cxn modelId="{B7F9AB75-DF8D-43F5-AEC8-B984AFDEF583}" type="presOf" srcId="{A3AD52DE-8367-406D-B25C-9F8FE64B4450}" destId="{124C4037-CB77-4F4E-8564-8C44300EACDB}" srcOrd="1" destOrd="0" presId="urn:microsoft.com/office/officeart/2016/7/layout/BasicLinearProcessNumbered"/>
    <dgm:cxn modelId="{062F947D-5A6A-4266-95A7-D525324721FF}" type="presOf" srcId="{65867ADF-4F59-48FD-BF93-7C9C385303E6}" destId="{07C0C41A-211C-4A67-AAAE-1EF90C2AFC95}" srcOrd="1" destOrd="0" presId="urn:microsoft.com/office/officeart/2016/7/layout/BasicLinearProcessNumbered"/>
    <dgm:cxn modelId="{A0DFFA86-786E-4D91-9054-FEB755FB35D9}" type="presOf" srcId="{D19B8729-21B2-46C2-93D2-8586132DA84F}" destId="{E435AFA0-C0B4-4780-B31C-BFC52E5967D8}" srcOrd="0" destOrd="0" presId="urn:microsoft.com/office/officeart/2016/7/layout/BasicLinearProcessNumbered"/>
    <dgm:cxn modelId="{13798C8E-D23C-45C6-960C-E782882AC972}" srcId="{35F9415A-BDC6-4406-AE54-7FB5908083AE}" destId="{E11C6FB3-8F39-4B85-894E-E254265549A2}" srcOrd="3" destOrd="0" parTransId="{65DC9F29-F035-4FCD-9340-4ED2758FA88D}" sibTransId="{27F994FC-FC57-45BC-9B10-526BFFFE515F}"/>
    <dgm:cxn modelId="{C51F5B92-7121-4FDE-95B8-C69853D0EAE2}" type="presOf" srcId="{27F994FC-FC57-45BC-9B10-526BFFFE515F}" destId="{3F728690-F55E-4946-AC68-FA1DE86AACC8}" srcOrd="0" destOrd="0" presId="urn:microsoft.com/office/officeart/2016/7/layout/BasicLinearProcessNumbered"/>
    <dgm:cxn modelId="{AE476AA8-B932-4254-9D80-325CB21094A3}" srcId="{35F9415A-BDC6-4406-AE54-7FB5908083AE}" destId="{42776B1D-E309-4F0B-A5B3-27C73AF4428C}" srcOrd="1" destOrd="0" parTransId="{46B24736-2B3B-4874-9FAB-A24BAC6CD389}" sibTransId="{D8BD2C41-4171-4224-A735-052A8F60D8EE}"/>
    <dgm:cxn modelId="{DCC8D8AA-863C-449B-8ABB-4516498AFDAD}" type="presOf" srcId="{E02F9162-A67E-4589-A013-98DCF9491A00}" destId="{EA98BB21-FC8C-4ACE-8561-F455B0F08F78}" srcOrd="0" destOrd="0" presId="urn:microsoft.com/office/officeart/2016/7/layout/BasicLinearProcessNumbered"/>
    <dgm:cxn modelId="{5868D5E8-7BA2-496B-9B26-0D38D81E428D}" type="presOf" srcId="{6DF473E0-1FDE-4ECF-AECB-551EC66BE34A}" destId="{85137100-E5D1-4C1D-9351-6DE1FBE9F9A4}" srcOrd="1" destOrd="0" presId="urn:microsoft.com/office/officeart/2016/7/layout/BasicLinearProcessNumbered"/>
    <dgm:cxn modelId="{B45E50EA-2954-4D3C-8F1E-17EAE7026E18}" type="presOf" srcId="{6DF473E0-1FDE-4ECF-AECB-551EC66BE34A}" destId="{AC354785-CC5D-4A43-8F8E-73627128B11B}" srcOrd="0" destOrd="0" presId="urn:microsoft.com/office/officeart/2016/7/layout/BasicLinearProcessNumbered"/>
    <dgm:cxn modelId="{1FA522F0-0EE4-46F4-95D3-2B9F68799A10}" srcId="{35F9415A-BDC6-4406-AE54-7FB5908083AE}" destId="{A3AD52DE-8367-406D-B25C-9F8FE64B4450}" srcOrd="0" destOrd="0" parTransId="{324ECF12-5370-4E75-AF39-03A0B40A4993}" sibTransId="{E02F9162-A67E-4589-A013-98DCF9491A00}"/>
    <dgm:cxn modelId="{59B57FFD-EE93-48EE-9AD3-3792E847EC7A}" srcId="{35F9415A-BDC6-4406-AE54-7FB5908083AE}" destId="{6DF473E0-1FDE-4ECF-AECB-551EC66BE34A}" srcOrd="4" destOrd="0" parTransId="{D6E13E34-8349-4BC6-B0B7-45199CCD80EC}" sibTransId="{D19B8729-21B2-46C2-93D2-8586132DA84F}"/>
    <dgm:cxn modelId="{E97BECF0-E923-46C4-81DB-F85EE25A4D65}" type="presParOf" srcId="{A0FF9DA9-EA3E-4232-A223-4E0E524DA416}" destId="{88DB0C4A-186B-435D-A441-5564DCB8AD45}" srcOrd="0" destOrd="0" presId="urn:microsoft.com/office/officeart/2016/7/layout/BasicLinearProcessNumbered"/>
    <dgm:cxn modelId="{3614ECB5-036B-4277-9172-AD7FAC8E7C16}" type="presParOf" srcId="{88DB0C4A-186B-435D-A441-5564DCB8AD45}" destId="{505ABC2E-A296-45A8-AA05-C3D03C7D75D1}" srcOrd="0" destOrd="0" presId="urn:microsoft.com/office/officeart/2016/7/layout/BasicLinearProcessNumbered"/>
    <dgm:cxn modelId="{65EFCD10-0061-4A0C-B4F5-0668B031DB82}" type="presParOf" srcId="{88DB0C4A-186B-435D-A441-5564DCB8AD45}" destId="{EA98BB21-FC8C-4ACE-8561-F455B0F08F78}" srcOrd="1" destOrd="0" presId="urn:microsoft.com/office/officeart/2016/7/layout/BasicLinearProcessNumbered"/>
    <dgm:cxn modelId="{531EEB49-469F-4E3B-B2E0-B84A070BCC19}" type="presParOf" srcId="{88DB0C4A-186B-435D-A441-5564DCB8AD45}" destId="{FA96AD8D-0CA5-4307-9C3B-6459BA13588D}" srcOrd="2" destOrd="0" presId="urn:microsoft.com/office/officeart/2016/7/layout/BasicLinearProcessNumbered"/>
    <dgm:cxn modelId="{0F906A10-0C68-4964-9B82-0C5648E42845}" type="presParOf" srcId="{88DB0C4A-186B-435D-A441-5564DCB8AD45}" destId="{124C4037-CB77-4F4E-8564-8C44300EACDB}" srcOrd="3" destOrd="0" presId="urn:microsoft.com/office/officeart/2016/7/layout/BasicLinearProcessNumbered"/>
    <dgm:cxn modelId="{03345009-CC96-4885-96D9-6C28382DD230}" type="presParOf" srcId="{A0FF9DA9-EA3E-4232-A223-4E0E524DA416}" destId="{5084AE9C-A79E-4C0A-8DCD-053D5613EE57}" srcOrd="1" destOrd="0" presId="urn:microsoft.com/office/officeart/2016/7/layout/BasicLinearProcessNumbered"/>
    <dgm:cxn modelId="{10F3A461-9E5A-455D-8808-11EE57B1DE0C}" type="presParOf" srcId="{A0FF9DA9-EA3E-4232-A223-4E0E524DA416}" destId="{1543253C-E53E-4149-A039-27003E216E6D}" srcOrd="2" destOrd="0" presId="urn:microsoft.com/office/officeart/2016/7/layout/BasicLinearProcessNumbered"/>
    <dgm:cxn modelId="{F506AA5A-48BF-462C-B64E-E5FC4983FAB5}" type="presParOf" srcId="{1543253C-E53E-4149-A039-27003E216E6D}" destId="{999FE91F-AE1E-4335-B72C-085BB4F7F8D2}" srcOrd="0" destOrd="0" presId="urn:microsoft.com/office/officeart/2016/7/layout/BasicLinearProcessNumbered"/>
    <dgm:cxn modelId="{618C20E5-E1C7-4234-AF43-4BE0B23E8744}" type="presParOf" srcId="{1543253C-E53E-4149-A039-27003E216E6D}" destId="{35082D07-5CC1-418C-8A60-0BBC4A85B5DF}" srcOrd="1" destOrd="0" presId="urn:microsoft.com/office/officeart/2016/7/layout/BasicLinearProcessNumbered"/>
    <dgm:cxn modelId="{7A3D0E0F-CE0B-430C-ACE9-7DDC1F6BE2C2}" type="presParOf" srcId="{1543253C-E53E-4149-A039-27003E216E6D}" destId="{6AFCC845-CEDC-4E04-B147-BB155F29CBC3}" srcOrd="2" destOrd="0" presId="urn:microsoft.com/office/officeart/2016/7/layout/BasicLinearProcessNumbered"/>
    <dgm:cxn modelId="{C21BF1EB-AE66-4D27-9875-EDF9B1DD0207}" type="presParOf" srcId="{1543253C-E53E-4149-A039-27003E216E6D}" destId="{5D2D6182-5906-4EC2-8B28-472A9144AA48}" srcOrd="3" destOrd="0" presId="urn:microsoft.com/office/officeart/2016/7/layout/BasicLinearProcessNumbered"/>
    <dgm:cxn modelId="{616BBDD3-FA4C-4751-B505-B454F4CB79EA}" type="presParOf" srcId="{A0FF9DA9-EA3E-4232-A223-4E0E524DA416}" destId="{43749561-F33F-4603-AEB1-4FB18FE8F53A}" srcOrd="3" destOrd="0" presId="urn:microsoft.com/office/officeart/2016/7/layout/BasicLinearProcessNumbered"/>
    <dgm:cxn modelId="{B31BE535-6B94-4BDC-8183-BF6FB3A5E038}" type="presParOf" srcId="{A0FF9DA9-EA3E-4232-A223-4E0E524DA416}" destId="{5E4DEB32-E41A-40FC-822C-F1262CFFB573}" srcOrd="4" destOrd="0" presId="urn:microsoft.com/office/officeart/2016/7/layout/BasicLinearProcessNumbered"/>
    <dgm:cxn modelId="{40F362DE-2788-4542-8A17-C163553A0C86}" type="presParOf" srcId="{5E4DEB32-E41A-40FC-822C-F1262CFFB573}" destId="{D878F785-2CB8-4CA0-B4A9-601C5CF0AA83}" srcOrd="0" destOrd="0" presId="urn:microsoft.com/office/officeart/2016/7/layout/BasicLinearProcessNumbered"/>
    <dgm:cxn modelId="{58ECC1B1-D08B-45A5-8C51-63E54CFB0626}" type="presParOf" srcId="{5E4DEB32-E41A-40FC-822C-F1262CFFB573}" destId="{FC19CB5E-FAA4-4462-AF9F-598E9AC931B3}" srcOrd="1" destOrd="0" presId="urn:microsoft.com/office/officeart/2016/7/layout/BasicLinearProcessNumbered"/>
    <dgm:cxn modelId="{43EC4C08-5BB2-436C-A613-7B4A59DE0D22}" type="presParOf" srcId="{5E4DEB32-E41A-40FC-822C-F1262CFFB573}" destId="{5E182F26-7BB0-43E0-9232-8E136CD81421}" srcOrd="2" destOrd="0" presId="urn:microsoft.com/office/officeart/2016/7/layout/BasicLinearProcessNumbered"/>
    <dgm:cxn modelId="{225622F5-15EB-434B-BFBD-198B124CDD6B}" type="presParOf" srcId="{5E4DEB32-E41A-40FC-822C-F1262CFFB573}" destId="{07C0C41A-211C-4A67-AAAE-1EF90C2AFC95}" srcOrd="3" destOrd="0" presId="urn:microsoft.com/office/officeart/2016/7/layout/BasicLinearProcessNumbered"/>
    <dgm:cxn modelId="{8B009532-0F77-4453-956A-BD1A67E922FD}" type="presParOf" srcId="{A0FF9DA9-EA3E-4232-A223-4E0E524DA416}" destId="{145D944D-B6B3-4CF3-9E19-E5DA6F4E28FC}" srcOrd="5" destOrd="0" presId="urn:microsoft.com/office/officeart/2016/7/layout/BasicLinearProcessNumbered"/>
    <dgm:cxn modelId="{A4E7365C-5FD7-4E7E-9152-346F781B9494}" type="presParOf" srcId="{A0FF9DA9-EA3E-4232-A223-4E0E524DA416}" destId="{2C9D182F-7307-49C1-AAE0-B06722D8A1B2}" srcOrd="6" destOrd="0" presId="urn:microsoft.com/office/officeart/2016/7/layout/BasicLinearProcessNumbered"/>
    <dgm:cxn modelId="{833D2C46-4DCF-49A8-BC90-6A63294C37EB}" type="presParOf" srcId="{2C9D182F-7307-49C1-AAE0-B06722D8A1B2}" destId="{A9FF87FE-9233-446F-92BF-02F62AFD3C25}" srcOrd="0" destOrd="0" presId="urn:microsoft.com/office/officeart/2016/7/layout/BasicLinearProcessNumbered"/>
    <dgm:cxn modelId="{CD70199A-447C-4FF8-B3C9-1E573FA04AFD}" type="presParOf" srcId="{2C9D182F-7307-49C1-AAE0-B06722D8A1B2}" destId="{3F728690-F55E-4946-AC68-FA1DE86AACC8}" srcOrd="1" destOrd="0" presId="urn:microsoft.com/office/officeart/2016/7/layout/BasicLinearProcessNumbered"/>
    <dgm:cxn modelId="{6D862050-4369-441B-909C-F052E2ABDD14}" type="presParOf" srcId="{2C9D182F-7307-49C1-AAE0-B06722D8A1B2}" destId="{DFB9C9DF-0807-48B4-B511-39C56E879C28}" srcOrd="2" destOrd="0" presId="urn:microsoft.com/office/officeart/2016/7/layout/BasicLinearProcessNumbered"/>
    <dgm:cxn modelId="{069BB2F4-E72F-4539-B493-4C50AAAB23AB}" type="presParOf" srcId="{2C9D182F-7307-49C1-AAE0-B06722D8A1B2}" destId="{F13EECE1-C917-4F42-989D-D793D27FF6E2}" srcOrd="3" destOrd="0" presId="urn:microsoft.com/office/officeart/2016/7/layout/BasicLinearProcessNumbered"/>
    <dgm:cxn modelId="{B7826A54-DBAD-4DE3-A7C4-A4E580FA5FE5}" type="presParOf" srcId="{A0FF9DA9-EA3E-4232-A223-4E0E524DA416}" destId="{90F3E6C1-4860-42B4-A179-887A941DB24E}" srcOrd="7" destOrd="0" presId="urn:microsoft.com/office/officeart/2016/7/layout/BasicLinearProcessNumbered"/>
    <dgm:cxn modelId="{76DB700C-BA32-4DBE-8EA9-84B0B8AA4171}" type="presParOf" srcId="{A0FF9DA9-EA3E-4232-A223-4E0E524DA416}" destId="{BF777C3D-E5B6-408F-8C04-B941324D903D}" srcOrd="8" destOrd="0" presId="urn:microsoft.com/office/officeart/2016/7/layout/BasicLinearProcessNumbered"/>
    <dgm:cxn modelId="{04CC10D4-7E02-4E93-A044-415E2828751A}" type="presParOf" srcId="{BF777C3D-E5B6-408F-8C04-B941324D903D}" destId="{AC354785-CC5D-4A43-8F8E-73627128B11B}" srcOrd="0" destOrd="0" presId="urn:microsoft.com/office/officeart/2016/7/layout/BasicLinearProcessNumbered"/>
    <dgm:cxn modelId="{0E493EAB-ACDA-4A52-BCDE-8A7B08378E08}" type="presParOf" srcId="{BF777C3D-E5B6-408F-8C04-B941324D903D}" destId="{E435AFA0-C0B4-4780-B31C-BFC52E5967D8}" srcOrd="1" destOrd="0" presId="urn:microsoft.com/office/officeart/2016/7/layout/BasicLinearProcessNumbered"/>
    <dgm:cxn modelId="{FC014845-42DB-4FDE-81F4-0B670537049C}" type="presParOf" srcId="{BF777C3D-E5B6-408F-8C04-B941324D903D}" destId="{9F540582-0969-4705-BDB5-6F13F0A77E35}" srcOrd="2" destOrd="0" presId="urn:microsoft.com/office/officeart/2016/7/layout/BasicLinearProcessNumbered"/>
    <dgm:cxn modelId="{E989EF8E-F907-4B9B-B1AF-C7159958A212}" type="presParOf" srcId="{BF777C3D-E5B6-408F-8C04-B941324D903D}" destId="{85137100-E5D1-4C1D-9351-6DE1FBE9F9A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52B4A0-436F-4327-AD2E-70735CCBB4E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6B95A2F-0D98-489A-BE5B-0D0D05E4ED6E}">
      <dgm:prSet/>
      <dgm:spPr/>
      <dgm:t>
        <a:bodyPr/>
        <a:lstStyle/>
        <a:p>
          <a:r>
            <a:rPr lang="en-US" b="1"/>
            <a:t>Scenario:</a:t>
          </a:r>
          <a:endParaRPr lang="en-US"/>
        </a:p>
      </dgm:t>
    </dgm:pt>
    <dgm:pt modelId="{5450EC33-A2D4-4D60-AD75-8E3711D65FC3}" type="parTrans" cxnId="{0F84B81B-15C1-4CF0-9BC3-C3A889E2CAC0}">
      <dgm:prSet/>
      <dgm:spPr/>
      <dgm:t>
        <a:bodyPr/>
        <a:lstStyle/>
        <a:p>
          <a:endParaRPr lang="en-US"/>
        </a:p>
      </dgm:t>
    </dgm:pt>
    <dgm:pt modelId="{E88D9C8C-BBA8-4A45-A71E-70BF34A3A1D4}" type="sibTrans" cxnId="{0F84B81B-15C1-4CF0-9BC3-C3A889E2CAC0}">
      <dgm:prSet/>
      <dgm:spPr/>
      <dgm:t>
        <a:bodyPr/>
        <a:lstStyle/>
        <a:p>
          <a:endParaRPr lang="en-US"/>
        </a:p>
      </dgm:t>
    </dgm:pt>
    <dgm:pt modelId="{E3913829-91FC-49C3-BFC0-27CC118C0C45}">
      <dgm:prSet/>
      <dgm:spPr/>
      <dgm:t>
        <a:bodyPr/>
        <a:lstStyle/>
        <a:p>
          <a:r>
            <a:rPr lang="en-US"/>
            <a:t>Parent’s YTD gross income = </a:t>
          </a:r>
          <a:r>
            <a:rPr lang="en-US" b="1"/>
            <a:t>$13,000</a:t>
          </a:r>
          <a:endParaRPr lang="en-US"/>
        </a:p>
      </dgm:t>
    </dgm:pt>
    <dgm:pt modelId="{299AC24C-5251-4A98-B120-81CCC6AECABE}" type="parTrans" cxnId="{AB854D9F-511C-4A8E-852E-B22714DBB4EE}">
      <dgm:prSet/>
      <dgm:spPr/>
      <dgm:t>
        <a:bodyPr/>
        <a:lstStyle/>
        <a:p>
          <a:endParaRPr lang="en-US"/>
        </a:p>
      </dgm:t>
    </dgm:pt>
    <dgm:pt modelId="{9A628BF9-D9E9-4584-AE40-732C7113997A}" type="sibTrans" cxnId="{AB854D9F-511C-4A8E-852E-B22714DBB4EE}">
      <dgm:prSet/>
      <dgm:spPr/>
      <dgm:t>
        <a:bodyPr/>
        <a:lstStyle/>
        <a:p>
          <a:endParaRPr lang="en-US"/>
        </a:p>
      </dgm:t>
    </dgm:pt>
    <dgm:pt modelId="{D11358D5-2F56-4577-ACDA-828889C991A2}">
      <dgm:prSet/>
      <dgm:spPr/>
      <dgm:t>
        <a:bodyPr/>
        <a:lstStyle/>
        <a:p>
          <a:r>
            <a:rPr lang="en-US"/>
            <a:t>Pay stub ends on </a:t>
          </a:r>
          <a:r>
            <a:rPr lang="en-US" b="1"/>
            <a:t>April 30, 2025</a:t>
          </a:r>
          <a:endParaRPr lang="en-US"/>
        </a:p>
      </dgm:t>
    </dgm:pt>
    <dgm:pt modelId="{2BF9825A-B58F-42B1-968C-2CDB781310EC}" type="parTrans" cxnId="{E58CF89A-1487-4DDA-AD3C-29A87B640401}">
      <dgm:prSet/>
      <dgm:spPr/>
      <dgm:t>
        <a:bodyPr/>
        <a:lstStyle/>
        <a:p>
          <a:endParaRPr lang="en-US"/>
        </a:p>
      </dgm:t>
    </dgm:pt>
    <dgm:pt modelId="{7C32D752-224F-4245-9BD9-A2003EE73B65}" type="sibTrans" cxnId="{E58CF89A-1487-4DDA-AD3C-29A87B640401}">
      <dgm:prSet/>
      <dgm:spPr/>
      <dgm:t>
        <a:bodyPr/>
        <a:lstStyle/>
        <a:p>
          <a:endParaRPr lang="en-US"/>
        </a:p>
      </dgm:t>
    </dgm:pt>
    <dgm:pt modelId="{BA68515A-42DB-4837-9DD6-21438B097BBB}">
      <dgm:prSet/>
      <dgm:spPr/>
      <dgm:t>
        <a:bodyPr/>
        <a:lstStyle/>
        <a:p>
          <a:r>
            <a:rPr lang="en-US"/>
            <a:t>What is the monthly income?</a:t>
          </a:r>
        </a:p>
      </dgm:t>
    </dgm:pt>
    <dgm:pt modelId="{A949012E-281D-4113-A437-64220689483E}" type="parTrans" cxnId="{8B35E713-A107-4E4E-BA6E-A761295B0C1F}">
      <dgm:prSet/>
      <dgm:spPr/>
      <dgm:t>
        <a:bodyPr/>
        <a:lstStyle/>
        <a:p>
          <a:endParaRPr lang="en-US"/>
        </a:p>
      </dgm:t>
    </dgm:pt>
    <dgm:pt modelId="{012FEB57-9C05-43F6-8B11-1A8893A022DE}" type="sibTrans" cxnId="{8B35E713-A107-4E4E-BA6E-A761295B0C1F}">
      <dgm:prSet/>
      <dgm:spPr/>
      <dgm:t>
        <a:bodyPr/>
        <a:lstStyle/>
        <a:p>
          <a:endParaRPr lang="en-US"/>
        </a:p>
      </dgm:t>
    </dgm:pt>
    <dgm:pt modelId="{EB01B799-C8B1-4FA3-BFC4-B3FA833C0413}" type="pres">
      <dgm:prSet presAssocID="{A652B4A0-436F-4327-AD2E-70735CCBB4E3}" presName="diagram" presStyleCnt="0">
        <dgm:presLayoutVars>
          <dgm:dir/>
          <dgm:resizeHandles val="exact"/>
        </dgm:presLayoutVars>
      </dgm:prSet>
      <dgm:spPr/>
    </dgm:pt>
    <dgm:pt modelId="{CC394D98-E2D9-4305-9AAF-E0D3F541A49C}" type="pres">
      <dgm:prSet presAssocID="{76B95A2F-0D98-489A-BE5B-0D0D05E4ED6E}" presName="node" presStyleLbl="node1" presStyleIdx="0" presStyleCnt="4">
        <dgm:presLayoutVars>
          <dgm:bulletEnabled val="1"/>
        </dgm:presLayoutVars>
      </dgm:prSet>
      <dgm:spPr/>
    </dgm:pt>
    <dgm:pt modelId="{CCDCE394-B0A5-4156-8791-E04F57D152D1}" type="pres">
      <dgm:prSet presAssocID="{E88D9C8C-BBA8-4A45-A71E-70BF34A3A1D4}" presName="sibTrans" presStyleCnt="0"/>
      <dgm:spPr/>
    </dgm:pt>
    <dgm:pt modelId="{08C5656C-8485-4E3B-AB2A-45DC5CDDBA94}" type="pres">
      <dgm:prSet presAssocID="{E3913829-91FC-49C3-BFC0-27CC118C0C45}" presName="node" presStyleLbl="node1" presStyleIdx="1" presStyleCnt="4">
        <dgm:presLayoutVars>
          <dgm:bulletEnabled val="1"/>
        </dgm:presLayoutVars>
      </dgm:prSet>
      <dgm:spPr/>
    </dgm:pt>
    <dgm:pt modelId="{ECE99AD1-3D57-4804-9DB9-A59C71E881F8}" type="pres">
      <dgm:prSet presAssocID="{9A628BF9-D9E9-4584-AE40-732C7113997A}" presName="sibTrans" presStyleCnt="0"/>
      <dgm:spPr/>
    </dgm:pt>
    <dgm:pt modelId="{08E79169-0098-4C64-ADFF-F6F9E2EF7D5C}" type="pres">
      <dgm:prSet presAssocID="{D11358D5-2F56-4577-ACDA-828889C991A2}" presName="node" presStyleLbl="node1" presStyleIdx="2" presStyleCnt="4">
        <dgm:presLayoutVars>
          <dgm:bulletEnabled val="1"/>
        </dgm:presLayoutVars>
      </dgm:prSet>
      <dgm:spPr/>
    </dgm:pt>
    <dgm:pt modelId="{0B6F8D96-7EC4-41B7-8EEB-987B20C03C73}" type="pres">
      <dgm:prSet presAssocID="{7C32D752-224F-4245-9BD9-A2003EE73B65}" presName="sibTrans" presStyleCnt="0"/>
      <dgm:spPr/>
    </dgm:pt>
    <dgm:pt modelId="{4855EA39-95C5-4FD2-9956-5FDDC4D08A61}" type="pres">
      <dgm:prSet presAssocID="{BA68515A-42DB-4837-9DD6-21438B097BBB}" presName="node" presStyleLbl="node1" presStyleIdx="3" presStyleCnt="4">
        <dgm:presLayoutVars>
          <dgm:bulletEnabled val="1"/>
        </dgm:presLayoutVars>
      </dgm:prSet>
      <dgm:spPr/>
    </dgm:pt>
  </dgm:ptLst>
  <dgm:cxnLst>
    <dgm:cxn modelId="{8B35E713-A107-4E4E-BA6E-A761295B0C1F}" srcId="{A652B4A0-436F-4327-AD2E-70735CCBB4E3}" destId="{BA68515A-42DB-4837-9DD6-21438B097BBB}" srcOrd="3" destOrd="0" parTransId="{A949012E-281D-4113-A437-64220689483E}" sibTransId="{012FEB57-9C05-43F6-8B11-1A8893A022DE}"/>
    <dgm:cxn modelId="{0F84B81B-15C1-4CF0-9BC3-C3A889E2CAC0}" srcId="{A652B4A0-436F-4327-AD2E-70735CCBB4E3}" destId="{76B95A2F-0D98-489A-BE5B-0D0D05E4ED6E}" srcOrd="0" destOrd="0" parTransId="{5450EC33-A2D4-4D60-AD75-8E3711D65FC3}" sibTransId="{E88D9C8C-BBA8-4A45-A71E-70BF34A3A1D4}"/>
    <dgm:cxn modelId="{8E748E21-AF98-4C9A-8C0F-86DF7C64E274}" type="presOf" srcId="{76B95A2F-0D98-489A-BE5B-0D0D05E4ED6E}" destId="{CC394D98-E2D9-4305-9AAF-E0D3F541A49C}" srcOrd="0" destOrd="0" presId="urn:microsoft.com/office/officeart/2005/8/layout/default"/>
    <dgm:cxn modelId="{9178B431-2D15-4A04-9A6B-D4D829771D19}" type="presOf" srcId="{A652B4A0-436F-4327-AD2E-70735CCBB4E3}" destId="{EB01B799-C8B1-4FA3-BFC4-B3FA833C0413}" srcOrd="0" destOrd="0" presId="urn:microsoft.com/office/officeart/2005/8/layout/default"/>
    <dgm:cxn modelId="{7541FE34-4EA3-4384-855C-960C323C7A10}" type="presOf" srcId="{D11358D5-2F56-4577-ACDA-828889C991A2}" destId="{08E79169-0098-4C64-ADFF-F6F9E2EF7D5C}" srcOrd="0" destOrd="0" presId="urn:microsoft.com/office/officeart/2005/8/layout/default"/>
    <dgm:cxn modelId="{31DE6543-3F01-47C2-AAB2-C2DB32B6A3C6}" type="presOf" srcId="{BA68515A-42DB-4837-9DD6-21438B097BBB}" destId="{4855EA39-95C5-4FD2-9956-5FDDC4D08A61}" srcOrd="0" destOrd="0" presId="urn:microsoft.com/office/officeart/2005/8/layout/default"/>
    <dgm:cxn modelId="{E58CF89A-1487-4DDA-AD3C-29A87B640401}" srcId="{A652B4A0-436F-4327-AD2E-70735CCBB4E3}" destId="{D11358D5-2F56-4577-ACDA-828889C991A2}" srcOrd="2" destOrd="0" parTransId="{2BF9825A-B58F-42B1-968C-2CDB781310EC}" sibTransId="{7C32D752-224F-4245-9BD9-A2003EE73B65}"/>
    <dgm:cxn modelId="{AB854D9F-511C-4A8E-852E-B22714DBB4EE}" srcId="{A652B4A0-436F-4327-AD2E-70735CCBB4E3}" destId="{E3913829-91FC-49C3-BFC0-27CC118C0C45}" srcOrd="1" destOrd="0" parTransId="{299AC24C-5251-4A98-B120-81CCC6AECABE}" sibTransId="{9A628BF9-D9E9-4584-AE40-732C7113997A}"/>
    <dgm:cxn modelId="{B7C5ACDE-4A46-46FC-AF39-F6F93654C7A9}" type="presOf" srcId="{E3913829-91FC-49C3-BFC0-27CC118C0C45}" destId="{08C5656C-8485-4E3B-AB2A-45DC5CDDBA94}" srcOrd="0" destOrd="0" presId="urn:microsoft.com/office/officeart/2005/8/layout/default"/>
    <dgm:cxn modelId="{CB27D758-6678-46C9-A27F-AC2C6B686848}" type="presParOf" srcId="{EB01B799-C8B1-4FA3-BFC4-B3FA833C0413}" destId="{CC394D98-E2D9-4305-9AAF-E0D3F541A49C}" srcOrd="0" destOrd="0" presId="urn:microsoft.com/office/officeart/2005/8/layout/default"/>
    <dgm:cxn modelId="{8655F241-6B2C-4A50-985F-C9441E80E23C}" type="presParOf" srcId="{EB01B799-C8B1-4FA3-BFC4-B3FA833C0413}" destId="{CCDCE394-B0A5-4156-8791-E04F57D152D1}" srcOrd="1" destOrd="0" presId="urn:microsoft.com/office/officeart/2005/8/layout/default"/>
    <dgm:cxn modelId="{EB32E4F8-66F0-4A4B-B450-6369DF72F292}" type="presParOf" srcId="{EB01B799-C8B1-4FA3-BFC4-B3FA833C0413}" destId="{08C5656C-8485-4E3B-AB2A-45DC5CDDBA94}" srcOrd="2" destOrd="0" presId="urn:microsoft.com/office/officeart/2005/8/layout/default"/>
    <dgm:cxn modelId="{814C6B92-7E87-4B32-A254-14B501EC263D}" type="presParOf" srcId="{EB01B799-C8B1-4FA3-BFC4-B3FA833C0413}" destId="{ECE99AD1-3D57-4804-9DB9-A59C71E881F8}" srcOrd="3" destOrd="0" presId="urn:microsoft.com/office/officeart/2005/8/layout/default"/>
    <dgm:cxn modelId="{DB33AFA1-E61F-4FB9-B09D-702C1D2E0127}" type="presParOf" srcId="{EB01B799-C8B1-4FA3-BFC4-B3FA833C0413}" destId="{08E79169-0098-4C64-ADFF-F6F9E2EF7D5C}" srcOrd="4" destOrd="0" presId="urn:microsoft.com/office/officeart/2005/8/layout/default"/>
    <dgm:cxn modelId="{A23562E4-5713-4B4E-86BA-55A2DF8F43E3}" type="presParOf" srcId="{EB01B799-C8B1-4FA3-BFC4-B3FA833C0413}" destId="{0B6F8D96-7EC4-41B7-8EEB-987B20C03C73}" srcOrd="5" destOrd="0" presId="urn:microsoft.com/office/officeart/2005/8/layout/default"/>
    <dgm:cxn modelId="{38F45C3B-9118-4536-8419-E7E3C27F7401}" type="presParOf" srcId="{EB01B799-C8B1-4FA3-BFC4-B3FA833C0413}" destId="{4855EA39-95C5-4FD2-9956-5FDDC4D08A6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8133B2-CD68-4389-8D3E-5C88BF3984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AD1D49-9F95-41EE-BFB6-C42FE1154708}">
      <dgm:prSet/>
      <dgm:spPr/>
      <dgm:t>
        <a:bodyPr/>
        <a:lstStyle/>
        <a:p>
          <a:r>
            <a:rPr lang="en-US"/>
            <a:t>Scenario:</a:t>
          </a:r>
        </a:p>
      </dgm:t>
    </dgm:pt>
    <dgm:pt modelId="{01740146-2059-46A8-9DF5-78FC42E6A95C}" type="parTrans" cxnId="{EC34490B-866D-4E2C-8DBB-1646E7F03DF0}">
      <dgm:prSet/>
      <dgm:spPr/>
      <dgm:t>
        <a:bodyPr/>
        <a:lstStyle/>
        <a:p>
          <a:endParaRPr lang="en-US"/>
        </a:p>
      </dgm:t>
    </dgm:pt>
    <dgm:pt modelId="{4D30FA84-714F-4485-80FB-C671D32E5420}" type="sibTrans" cxnId="{EC34490B-866D-4E2C-8DBB-1646E7F03DF0}">
      <dgm:prSet/>
      <dgm:spPr/>
      <dgm:t>
        <a:bodyPr/>
        <a:lstStyle/>
        <a:p>
          <a:endParaRPr lang="en-US"/>
        </a:p>
      </dgm:t>
    </dgm:pt>
    <dgm:pt modelId="{F90599DB-74EA-4A18-B3F2-7A979B5B8DBB}">
      <dgm:prSet/>
      <dgm:spPr/>
      <dgm:t>
        <a:bodyPr/>
        <a:lstStyle/>
        <a:p>
          <a:r>
            <a:rPr lang="en-US"/>
            <a:t>YTD Gross Income = $13,000</a:t>
          </a:r>
        </a:p>
      </dgm:t>
    </dgm:pt>
    <dgm:pt modelId="{260821FA-449B-4DAC-A921-FD285848C250}" type="parTrans" cxnId="{E933B308-4B4B-4F15-AFB4-6B2DEA895E49}">
      <dgm:prSet/>
      <dgm:spPr/>
      <dgm:t>
        <a:bodyPr/>
        <a:lstStyle/>
        <a:p>
          <a:endParaRPr lang="en-US"/>
        </a:p>
      </dgm:t>
    </dgm:pt>
    <dgm:pt modelId="{45F6303F-4BCC-49BC-BE1B-F62AA11F91E5}" type="sibTrans" cxnId="{E933B308-4B4B-4F15-AFB4-6B2DEA895E49}">
      <dgm:prSet/>
      <dgm:spPr/>
      <dgm:t>
        <a:bodyPr/>
        <a:lstStyle/>
        <a:p>
          <a:endParaRPr lang="en-US"/>
        </a:p>
      </dgm:t>
    </dgm:pt>
    <dgm:pt modelId="{EEEB955A-4A0A-4001-B673-20A112E216E9}">
      <dgm:prSet/>
      <dgm:spPr/>
      <dgm:t>
        <a:bodyPr/>
        <a:lstStyle/>
        <a:p>
          <a:r>
            <a:rPr lang="en-US"/>
            <a:t>Pay Stub End Date = April 30, 2025 (Day 120)</a:t>
          </a:r>
        </a:p>
      </dgm:t>
    </dgm:pt>
    <dgm:pt modelId="{0BEFB1CA-D325-4CD8-9A65-5866F655BEF5}" type="parTrans" cxnId="{F694D6D3-232A-4B8F-9779-80DB8B98AB69}">
      <dgm:prSet/>
      <dgm:spPr/>
      <dgm:t>
        <a:bodyPr/>
        <a:lstStyle/>
        <a:p>
          <a:endParaRPr lang="en-US"/>
        </a:p>
      </dgm:t>
    </dgm:pt>
    <dgm:pt modelId="{F70FC704-5FAE-422B-8D18-214823E49DEF}" type="sibTrans" cxnId="{F694D6D3-232A-4B8F-9779-80DB8B98AB69}">
      <dgm:prSet/>
      <dgm:spPr/>
      <dgm:t>
        <a:bodyPr/>
        <a:lstStyle/>
        <a:p>
          <a:endParaRPr lang="en-US"/>
        </a:p>
      </dgm:t>
    </dgm:pt>
    <dgm:pt modelId="{6879BE9C-23A5-4F57-826B-7AD4E27F72F6}">
      <dgm:prSet/>
      <dgm:spPr/>
      <dgm:t>
        <a:bodyPr/>
        <a:lstStyle/>
        <a:p>
          <a:r>
            <a:rPr lang="en-US"/>
            <a:t>Employment assumed from Jan 1 (Full-Year)</a:t>
          </a:r>
        </a:p>
      </dgm:t>
    </dgm:pt>
    <dgm:pt modelId="{039399B9-F992-403E-8B60-DC7B8C2A52F6}" type="parTrans" cxnId="{75FA951E-7BC6-4C0A-A513-8E30EF93EF45}">
      <dgm:prSet/>
      <dgm:spPr/>
      <dgm:t>
        <a:bodyPr/>
        <a:lstStyle/>
        <a:p>
          <a:endParaRPr lang="en-US"/>
        </a:p>
      </dgm:t>
    </dgm:pt>
    <dgm:pt modelId="{AB213D19-425F-4BAD-B990-5D7C4352EE0C}" type="sibTrans" cxnId="{75FA951E-7BC6-4C0A-A513-8E30EF93EF45}">
      <dgm:prSet/>
      <dgm:spPr/>
      <dgm:t>
        <a:bodyPr/>
        <a:lstStyle/>
        <a:p>
          <a:endParaRPr lang="en-US"/>
        </a:p>
      </dgm:t>
    </dgm:pt>
    <dgm:pt modelId="{9CAA8F64-A4BC-4ECE-A163-0D652E30BEAC}">
      <dgm:prSet/>
      <dgm:spPr/>
      <dgm:t>
        <a:bodyPr/>
        <a:lstStyle/>
        <a:p>
          <a:r>
            <a:rPr lang="en-US"/>
            <a:t>Steps:</a:t>
          </a:r>
        </a:p>
      </dgm:t>
    </dgm:pt>
    <dgm:pt modelId="{862CD94B-1CA3-4340-9E06-BE6230CA43E3}" type="parTrans" cxnId="{9A1B0B37-FD76-4AEB-8692-4BE85C4A51B3}">
      <dgm:prSet/>
      <dgm:spPr/>
      <dgm:t>
        <a:bodyPr/>
        <a:lstStyle/>
        <a:p>
          <a:endParaRPr lang="en-US"/>
        </a:p>
      </dgm:t>
    </dgm:pt>
    <dgm:pt modelId="{FF6912AC-3AD1-45C1-8E0C-49ED111D5649}" type="sibTrans" cxnId="{9A1B0B37-FD76-4AEB-8692-4BE85C4A51B3}">
      <dgm:prSet/>
      <dgm:spPr/>
      <dgm:t>
        <a:bodyPr/>
        <a:lstStyle/>
        <a:p>
          <a:endParaRPr lang="en-US"/>
        </a:p>
      </dgm:t>
    </dgm:pt>
    <dgm:pt modelId="{1F99AAEC-8942-46B2-BD53-C60A4FAE13CD}">
      <dgm:prSet/>
      <dgm:spPr/>
      <dgm:t>
        <a:bodyPr/>
        <a:lstStyle/>
        <a:p>
          <a:r>
            <a:rPr lang="en-US"/>
            <a:t>1. Daily Rate = $13,000 ÷ 120 = $108.33</a:t>
          </a:r>
        </a:p>
      </dgm:t>
    </dgm:pt>
    <dgm:pt modelId="{D9326560-C9C1-454C-8565-EE433E525FD5}" type="parTrans" cxnId="{AB187FC1-C17D-467B-9532-494BD392F10D}">
      <dgm:prSet/>
      <dgm:spPr/>
      <dgm:t>
        <a:bodyPr/>
        <a:lstStyle/>
        <a:p>
          <a:endParaRPr lang="en-US"/>
        </a:p>
      </dgm:t>
    </dgm:pt>
    <dgm:pt modelId="{8CFCD9E9-C263-479C-BBF2-F1E9532B8783}" type="sibTrans" cxnId="{AB187FC1-C17D-467B-9532-494BD392F10D}">
      <dgm:prSet/>
      <dgm:spPr/>
      <dgm:t>
        <a:bodyPr/>
        <a:lstStyle/>
        <a:p>
          <a:endParaRPr lang="en-US"/>
        </a:p>
      </dgm:t>
    </dgm:pt>
    <dgm:pt modelId="{EEFCCA30-742C-4D54-9564-CC7D66761608}">
      <dgm:prSet/>
      <dgm:spPr/>
      <dgm:t>
        <a:bodyPr/>
        <a:lstStyle/>
        <a:p>
          <a:r>
            <a:rPr lang="en-US"/>
            <a:t>2. Annual Income = $108.33 × 365 = $39,541.67</a:t>
          </a:r>
        </a:p>
      </dgm:t>
    </dgm:pt>
    <dgm:pt modelId="{3130D199-99AF-40D9-869B-9422BC6A9A44}" type="parTrans" cxnId="{8B7B2E8D-E064-48BA-BC37-F2AC8E369F55}">
      <dgm:prSet/>
      <dgm:spPr/>
      <dgm:t>
        <a:bodyPr/>
        <a:lstStyle/>
        <a:p>
          <a:endParaRPr lang="en-US"/>
        </a:p>
      </dgm:t>
    </dgm:pt>
    <dgm:pt modelId="{53AE03B5-3C49-4275-B979-1304F31E2636}" type="sibTrans" cxnId="{8B7B2E8D-E064-48BA-BC37-F2AC8E369F55}">
      <dgm:prSet/>
      <dgm:spPr/>
      <dgm:t>
        <a:bodyPr/>
        <a:lstStyle/>
        <a:p>
          <a:endParaRPr lang="en-US"/>
        </a:p>
      </dgm:t>
    </dgm:pt>
    <dgm:pt modelId="{8305C55E-9599-43C4-9403-A87BCE199B94}">
      <dgm:prSet/>
      <dgm:spPr/>
      <dgm:t>
        <a:bodyPr/>
        <a:lstStyle/>
        <a:p>
          <a:r>
            <a:rPr lang="en-US"/>
            <a:t>3. Monthly Income = $39,541.67 ÷ 12 = $3,295.14</a:t>
          </a:r>
        </a:p>
      </dgm:t>
    </dgm:pt>
    <dgm:pt modelId="{E7651305-56DA-45FE-A841-B013DA21589D}" type="parTrans" cxnId="{542476CB-FDBE-4537-BE83-6D82ED164E60}">
      <dgm:prSet/>
      <dgm:spPr/>
      <dgm:t>
        <a:bodyPr/>
        <a:lstStyle/>
        <a:p>
          <a:endParaRPr lang="en-US"/>
        </a:p>
      </dgm:t>
    </dgm:pt>
    <dgm:pt modelId="{70F75D9F-F4DC-4D29-92DE-52057034F232}" type="sibTrans" cxnId="{542476CB-FDBE-4537-BE83-6D82ED164E60}">
      <dgm:prSet/>
      <dgm:spPr/>
      <dgm:t>
        <a:bodyPr/>
        <a:lstStyle/>
        <a:p>
          <a:endParaRPr lang="en-US"/>
        </a:p>
      </dgm:t>
    </dgm:pt>
    <dgm:pt modelId="{2E16EF81-AB72-4947-87CC-C41CB3E2D9FC}">
      <dgm:prSet/>
      <dgm:spPr/>
      <dgm:t>
        <a:bodyPr/>
        <a:lstStyle/>
        <a:p>
          <a:r>
            <a:rPr lang="en-US"/>
            <a:t>✔ Final Answer: $3,295.14/month</a:t>
          </a:r>
        </a:p>
      </dgm:t>
    </dgm:pt>
    <dgm:pt modelId="{FCECC511-5070-4BEE-960E-71F4AA41963B}" type="parTrans" cxnId="{0E5C9261-721F-4BA2-A986-98930FAEC9BB}">
      <dgm:prSet/>
      <dgm:spPr/>
      <dgm:t>
        <a:bodyPr/>
        <a:lstStyle/>
        <a:p>
          <a:endParaRPr lang="en-US"/>
        </a:p>
      </dgm:t>
    </dgm:pt>
    <dgm:pt modelId="{731F6C6E-D2D5-4CD9-A442-8F67309DD8C8}" type="sibTrans" cxnId="{0E5C9261-721F-4BA2-A986-98930FAEC9BB}">
      <dgm:prSet/>
      <dgm:spPr/>
      <dgm:t>
        <a:bodyPr/>
        <a:lstStyle/>
        <a:p>
          <a:endParaRPr lang="en-US"/>
        </a:p>
      </dgm:t>
    </dgm:pt>
    <dgm:pt modelId="{01E97F6B-D496-4881-9EC0-C7354D9BCDF4}" type="pres">
      <dgm:prSet presAssocID="{F78133B2-CD68-4389-8D3E-5C88BF398439}" presName="linear" presStyleCnt="0">
        <dgm:presLayoutVars>
          <dgm:animLvl val="lvl"/>
          <dgm:resizeHandles val="exact"/>
        </dgm:presLayoutVars>
      </dgm:prSet>
      <dgm:spPr/>
    </dgm:pt>
    <dgm:pt modelId="{442E7C2F-30BC-4FD7-8B53-48EB9BFB66E8}" type="pres">
      <dgm:prSet presAssocID="{03AD1D49-9F95-41EE-BFB6-C42FE1154708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4A367D25-6519-4B81-88B1-6FFB3296C68F}" type="pres">
      <dgm:prSet presAssocID="{4D30FA84-714F-4485-80FB-C671D32E5420}" presName="spacer" presStyleCnt="0"/>
      <dgm:spPr/>
    </dgm:pt>
    <dgm:pt modelId="{0AC42078-BDBA-4D81-AA2A-FE95AB307250}" type="pres">
      <dgm:prSet presAssocID="{F90599DB-74EA-4A18-B3F2-7A979B5B8DBB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E8CDDB0E-743E-4EB9-A910-0CA35A69C248}" type="pres">
      <dgm:prSet presAssocID="{45F6303F-4BCC-49BC-BE1B-F62AA11F91E5}" presName="spacer" presStyleCnt="0"/>
      <dgm:spPr/>
    </dgm:pt>
    <dgm:pt modelId="{B985348E-FA21-47E3-875B-36C375580356}" type="pres">
      <dgm:prSet presAssocID="{EEEB955A-4A0A-4001-B673-20A112E216E9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545EB227-2C3C-41C2-B67E-86325A61054F}" type="pres">
      <dgm:prSet presAssocID="{F70FC704-5FAE-422B-8D18-214823E49DEF}" presName="spacer" presStyleCnt="0"/>
      <dgm:spPr/>
    </dgm:pt>
    <dgm:pt modelId="{734135FF-B64C-4BEF-9D1A-32B6471B1812}" type="pres">
      <dgm:prSet presAssocID="{6879BE9C-23A5-4F57-826B-7AD4E27F72F6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5E23FB90-36A3-453F-9DBF-CAB9ACEE291C}" type="pres">
      <dgm:prSet presAssocID="{AB213D19-425F-4BAD-B990-5D7C4352EE0C}" presName="spacer" presStyleCnt="0"/>
      <dgm:spPr/>
    </dgm:pt>
    <dgm:pt modelId="{F78D537B-F59D-4AFE-A7AD-82412D16BD2E}" type="pres">
      <dgm:prSet presAssocID="{9CAA8F64-A4BC-4ECE-A163-0D652E30BEAC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B90F3206-CD0F-462B-9E9B-B2EDDEE0A932}" type="pres">
      <dgm:prSet presAssocID="{FF6912AC-3AD1-45C1-8E0C-49ED111D5649}" presName="spacer" presStyleCnt="0"/>
      <dgm:spPr/>
    </dgm:pt>
    <dgm:pt modelId="{9FD9EB30-E1B6-4B7A-A9F8-F7DB8385C70F}" type="pres">
      <dgm:prSet presAssocID="{1F99AAEC-8942-46B2-BD53-C60A4FAE13CD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9C45079E-90ED-41BC-9B93-70D1EB01DDA8}" type="pres">
      <dgm:prSet presAssocID="{8CFCD9E9-C263-479C-BBF2-F1E9532B8783}" presName="spacer" presStyleCnt="0"/>
      <dgm:spPr/>
    </dgm:pt>
    <dgm:pt modelId="{1CEABF42-D9DF-47A6-9974-224456328423}" type="pres">
      <dgm:prSet presAssocID="{EEFCCA30-742C-4D54-9564-CC7D66761608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A2D8B1F4-2147-4854-8E6F-AE3E67D68AF0}" type="pres">
      <dgm:prSet presAssocID="{53AE03B5-3C49-4275-B979-1304F31E2636}" presName="spacer" presStyleCnt="0"/>
      <dgm:spPr/>
    </dgm:pt>
    <dgm:pt modelId="{9918AFEC-E9DE-44AD-AEE5-46AEB04AA525}" type="pres">
      <dgm:prSet presAssocID="{8305C55E-9599-43C4-9403-A87BCE199B94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5AECBADA-F714-4881-917B-32FB1C9A9BD3}" type="pres">
      <dgm:prSet presAssocID="{70F75D9F-F4DC-4D29-92DE-52057034F232}" presName="spacer" presStyleCnt="0"/>
      <dgm:spPr/>
    </dgm:pt>
    <dgm:pt modelId="{1CBC52A5-2C92-4C35-83B0-E7DF386DD8A5}" type="pres">
      <dgm:prSet presAssocID="{2E16EF81-AB72-4947-87CC-C41CB3E2D9FC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E933B308-4B4B-4F15-AFB4-6B2DEA895E49}" srcId="{F78133B2-CD68-4389-8D3E-5C88BF398439}" destId="{F90599DB-74EA-4A18-B3F2-7A979B5B8DBB}" srcOrd="1" destOrd="0" parTransId="{260821FA-449B-4DAC-A921-FD285848C250}" sibTransId="{45F6303F-4BCC-49BC-BE1B-F62AA11F91E5}"/>
    <dgm:cxn modelId="{EC34490B-866D-4E2C-8DBB-1646E7F03DF0}" srcId="{F78133B2-CD68-4389-8D3E-5C88BF398439}" destId="{03AD1D49-9F95-41EE-BFB6-C42FE1154708}" srcOrd="0" destOrd="0" parTransId="{01740146-2059-46A8-9DF5-78FC42E6A95C}" sibTransId="{4D30FA84-714F-4485-80FB-C671D32E5420}"/>
    <dgm:cxn modelId="{BF16E913-C85E-4762-812B-F68ED3E67501}" type="presOf" srcId="{2E16EF81-AB72-4947-87CC-C41CB3E2D9FC}" destId="{1CBC52A5-2C92-4C35-83B0-E7DF386DD8A5}" srcOrd="0" destOrd="0" presId="urn:microsoft.com/office/officeart/2005/8/layout/vList2"/>
    <dgm:cxn modelId="{1B99D91A-C49C-48A4-858F-15F73700193A}" type="presOf" srcId="{8305C55E-9599-43C4-9403-A87BCE199B94}" destId="{9918AFEC-E9DE-44AD-AEE5-46AEB04AA525}" srcOrd="0" destOrd="0" presId="urn:microsoft.com/office/officeart/2005/8/layout/vList2"/>
    <dgm:cxn modelId="{75FA951E-7BC6-4C0A-A513-8E30EF93EF45}" srcId="{F78133B2-CD68-4389-8D3E-5C88BF398439}" destId="{6879BE9C-23A5-4F57-826B-7AD4E27F72F6}" srcOrd="3" destOrd="0" parTransId="{039399B9-F992-403E-8B60-DC7B8C2A52F6}" sibTransId="{AB213D19-425F-4BAD-B990-5D7C4352EE0C}"/>
    <dgm:cxn modelId="{9A1B0B37-FD76-4AEB-8692-4BE85C4A51B3}" srcId="{F78133B2-CD68-4389-8D3E-5C88BF398439}" destId="{9CAA8F64-A4BC-4ECE-A163-0D652E30BEAC}" srcOrd="4" destOrd="0" parTransId="{862CD94B-1CA3-4340-9E06-BE6230CA43E3}" sibTransId="{FF6912AC-3AD1-45C1-8E0C-49ED111D5649}"/>
    <dgm:cxn modelId="{BB22123D-EB82-4BB8-851E-4BB980EBE6DB}" type="presOf" srcId="{9CAA8F64-A4BC-4ECE-A163-0D652E30BEAC}" destId="{F78D537B-F59D-4AFE-A7AD-82412D16BD2E}" srcOrd="0" destOrd="0" presId="urn:microsoft.com/office/officeart/2005/8/layout/vList2"/>
    <dgm:cxn modelId="{0E5C9261-721F-4BA2-A986-98930FAEC9BB}" srcId="{F78133B2-CD68-4389-8D3E-5C88BF398439}" destId="{2E16EF81-AB72-4947-87CC-C41CB3E2D9FC}" srcOrd="8" destOrd="0" parTransId="{FCECC511-5070-4BEE-960E-71F4AA41963B}" sibTransId="{731F6C6E-D2D5-4CD9-A442-8F67309DD8C8}"/>
    <dgm:cxn modelId="{12D39445-EAAA-419B-8340-A9E067169FB5}" type="presOf" srcId="{F78133B2-CD68-4389-8D3E-5C88BF398439}" destId="{01E97F6B-D496-4881-9EC0-C7354D9BCDF4}" srcOrd="0" destOrd="0" presId="urn:microsoft.com/office/officeart/2005/8/layout/vList2"/>
    <dgm:cxn modelId="{D6ED0C6B-76B4-42FD-89C9-A46BC8B54009}" type="presOf" srcId="{EEEB955A-4A0A-4001-B673-20A112E216E9}" destId="{B985348E-FA21-47E3-875B-36C375580356}" srcOrd="0" destOrd="0" presId="urn:microsoft.com/office/officeart/2005/8/layout/vList2"/>
    <dgm:cxn modelId="{8B7B2E8D-E064-48BA-BC37-F2AC8E369F55}" srcId="{F78133B2-CD68-4389-8D3E-5C88BF398439}" destId="{EEFCCA30-742C-4D54-9564-CC7D66761608}" srcOrd="6" destOrd="0" parTransId="{3130D199-99AF-40D9-869B-9422BC6A9A44}" sibTransId="{53AE03B5-3C49-4275-B979-1304F31E2636}"/>
    <dgm:cxn modelId="{6A80168F-A7CA-432F-9F9D-D4BF84BC15FC}" type="presOf" srcId="{EEFCCA30-742C-4D54-9564-CC7D66761608}" destId="{1CEABF42-D9DF-47A6-9974-224456328423}" srcOrd="0" destOrd="0" presId="urn:microsoft.com/office/officeart/2005/8/layout/vList2"/>
    <dgm:cxn modelId="{63DD9DA6-736B-46B6-9884-B37FB4FC2A64}" type="presOf" srcId="{03AD1D49-9F95-41EE-BFB6-C42FE1154708}" destId="{442E7C2F-30BC-4FD7-8B53-48EB9BFB66E8}" srcOrd="0" destOrd="0" presId="urn:microsoft.com/office/officeart/2005/8/layout/vList2"/>
    <dgm:cxn modelId="{AB187FC1-C17D-467B-9532-494BD392F10D}" srcId="{F78133B2-CD68-4389-8D3E-5C88BF398439}" destId="{1F99AAEC-8942-46B2-BD53-C60A4FAE13CD}" srcOrd="5" destOrd="0" parTransId="{D9326560-C9C1-454C-8565-EE433E525FD5}" sibTransId="{8CFCD9E9-C263-479C-BBF2-F1E9532B8783}"/>
    <dgm:cxn modelId="{912373C8-B95E-4957-9AB5-2599E4A33816}" type="presOf" srcId="{6879BE9C-23A5-4F57-826B-7AD4E27F72F6}" destId="{734135FF-B64C-4BEF-9D1A-32B6471B1812}" srcOrd="0" destOrd="0" presId="urn:microsoft.com/office/officeart/2005/8/layout/vList2"/>
    <dgm:cxn modelId="{542476CB-FDBE-4537-BE83-6D82ED164E60}" srcId="{F78133B2-CD68-4389-8D3E-5C88BF398439}" destId="{8305C55E-9599-43C4-9403-A87BCE199B94}" srcOrd="7" destOrd="0" parTransId="{E7651305-56DA-45FE-A841-B013DA21589D}" sibTransId="{70F75D9F-F4DC-4D29-92DE-52057034F232}"/>
    <dgm:cxn modelId="{77C124D1-52D8-47AA-AF95-8526A29DB6C4}" type="presOf" srcId="{F90599DB-74EA-4A18-B3F2-7A979B5B8DBB}" destId="{0AC42078-BDBA-4D81-AA2A-FE95AB307250}" srcOrd="0" destOrd="0" presId="urn:microsoft.com/office/officeart/2005/8/layout/vList2"/>
    <dgm:cxn modelId="{F694D6D3-232A-4B8F-9779-80DB8B98AB69}" srcId="{F78133B2-CD68-4389-8D3E-5C88BF398439}" destId="{EEEB955A-4A0A-4001-B673-20A112E216E9}" srcOrd="2" destOrd="0" parTransId="{0BEFB1CA-D325-4CD8-9A65-5866F655BEF5}" sibTransId="{F70FC704-5FAE-422B-8D18-214823E49DEF}"/>
    <dgm:cxn modelId="{428930EA-EE81-477F-A953-C3C924D5D770}" type="presOf" srcId="{1F99AAEC-8942-46B2-BD53-C60A4FAE13CD}" destId="{9FD9EB30-E1B6-4B7A-A9F8-F7DB8385C70F}" srcOrd="0" destOrd="0" presId="urn:microsoft.com/office/officeart/2005/8/layout/vList2"/>
    <dgm:cxn modelId="{0D59F3C6-9716-4450-B7AE-6D9298BA4010}" type="presParOf" srcId="{01E97F6B-D496-4881-9EC0-C7354D9BCDF4}" destId="{442E7C2F-30BC-4FD7-8B53-48EB9BFB66E8}" srcOrd="0" destOrd="0" presId="urn:microsoft.com/office/officeart/2005/8/layout/vList2"/>
    <dgm:cxn modelId="{D74E08E1-B974-4E42-AD9E-90CA2DF6E07D}" type="presParOf" srcId="{01E97F6B-D496-4881-9EC0-C7354D9BCDF4}" destId="{4A367D25-6519-4B81-88B1-6FFB3296C68F}" srcOrd="1" destOrd="0" presId="urn:microsoft.com/office/officeart/2005/8/layout/vList2"/>
    <dgm:cxn modelId="{B7D8A1D4-98F1-4CAB-9271-876982463867}" type="presParOf" srcId="{01E97F6B-D496-4881-9EC0-C7354D9BCDF4}" destId="{0AC42078-BDBA-4D81-AA2A-FE95AB307250}" srcOrd="2" destOrd="0" presId="urn:microsoft.com/office/officeart/2005/8/layout/vList2"/>
    <dgm:cxn modelId="{FE69A7B0-F44E-4C6F-9E1B-4ACC2E65B539}" type="presParOf" srcId="{01E97F6B-D496-4881-9EC0-C7354D9BCDF4}" destId="{E8CDDB0E-743E-4EB9-A910-0CA35A69C248}" srcOrd="3" destOrd="0" presId="urn:microsoft.com/office/officeart/2005/8/layout/vList2"/>
    <dgm:cxn modelId="{546CAF5D-06CE-4BE7-8DA8-0A10F214BFF5}" type="presParOf" srcId="{01E97F6B-D496-4881-9EC0-C7354D9BCDF4}" destId="{B985348E-FA21-47E3-875B-36C375580356}" srcOrd="4" destOrd="0" presId="urn:microsoft.com/office/officeart/2005/8/layout/vList2"/>
    <dgm:cxn modelId="{0290D4A2-24CD-4EE0-8B42-05848AA8E1B5}" type="presParOf" srcId="{01E97F6B-D496-4881-9EC0-C7354D9BCDF4}" destId="{545EB227-2C3C-41C2-B67E-86325A61054F}" srcOrd="5" destOrd="0" presId="urn:microsoft.com/office/officeart/2005/8/layout/vList2"/>
    <dgm:cxn modelId="{F4DCE350-EBF8-4DEA-9933-0FFC3A9014A6}" type="presParOf" srcId="{01E97F6B-D496-4881-9EC0-C7354D9BCDF4}" destId="{734135FF-B64C-4BEF-9D1A-32B6471B1812}" srcOrd="6" destOrd="0" presId="urn:microsoft.com/office/officeart/2005/8/layout/vList2"/>
    <dgm:cxn modelId="{A4FE5F24-6DAF-49A9-8EA0-791AF94D5F2D}" type="presParOf" srcId="{01E97F6B-D496-4881-9EC0-C7354D9BCDF4}" destId="{5E23FB90-36A3-453F-9DBF-CAB9ACEE291C}" srcOrd="7" destOrd="0" presId="urn:microsoft.com/office/officeart/2005/8/layout/vList2"/>
    <dgm:cxn modelId="{54EC3C90-0B9A-454C-BA19-534F6C288425}" type="presParOf" srcId="{01E97F6B-D496-4881-9EC0-C7354D9BCDF4}" destId="{F78D537B-F59D-4AFE-A7AD-82412D16BD2E}" srcOrd="8" destOrd="0" presId="urn:microsoft.com/office/officeart/2005/8/layout/vList2"/>
    <dgm:cxn modelId="{BBEE916A-7E2D-4101-8EA2-E888F673A295}" type="presParOf" srcId="{01E97F6B-D496-4881-9EC0-C7354D9BCDF4}" destId="{B90F3206-CD0F-462B-9E9B-B2EDDEE0A932}" srcOrd="9" destOrd="0" presId="urn:microsoft.com/office/officeart/2005/8/layout/vList2"/>
    <dgm:cxn modelId="{AB64749C-C23C-43A5-9FB0-D6EEE37CD642}" type="presParOf" srcId="{01E97F6B-D496-4881-9EC0-C7354D9BCDF4}" destId="{9FD9EB30-E1B6-4B7A-A9F8-F7DB8385C70F}" srcOrd="10" destOrd="0" presId="urn:microsoft.com/office/officeart/2005/8/layout/vList2"/>
    <dgm:cxn modelId="{A7B17D22-1BB3-45D4-8A8F-E34AF7717A3B}" type="presParOf" srcId="{01E97F6B-D496-4881-9EC0-C7354D9BCDF4}" destId="{9C45079E-90ED-41BC-9B93-70D1EB01DDA8}" srcOrd="11" destOrd="0" presId="urn:microsoft.com/office/officeart/2005/8/layout/vList2"/>
    <dgm:cxn modelId="{79A62DEE-4D26-45B6-BFE5-3AA6E63D0173}" type="presParOf" srcId="{01E97F6B-D496-4881-9EC0-C7354D9BCDF4}" destId="{1CEABF42-D9DF-47A6-9974-224456328423}" srcOrd="12" destOrd="0" presId="urn:microsoft.com/office/officeart/2005/8/layout/vList2"/>
    <dgm:cxn modelId="{F1C478BF-16A3-4AC6-BEFA-D48F9F0DEAE5}" type="presParOf" srcId="{01E97F6B-D496-4881-9EC0-C7354D9BCDF4}" destId="{A2D8B1F4-2147-4854-8E6F-AE3E67D68AF0}" srcOrd="13" destOrd="0" presId="urn:microsoft.com/office/officeart/2005/8/layout/vList2"/>
    <dgm:cxn modelId="{17FA2B04-8F1E-48F9-A686-35FB697F3C34}" type="presParOf" srcId="{01E97F6B-D496-4881-9EC0-C7354D9BCDF4}" destId="{9918AFEC-E9DE-44AD-AEE5-46AEB04AA525}" srcOrd="14" destOrd="0" presId="urn:microsoft.com/office/officeart/2005/8/layout/vList2"/>
    <dgm:cxn modelId="{6C434B7F-1521-45E3-9A11-6C6D5035E500}" type="presParOf" srcId="{01E97F6B-D496-4881-9EC0-C7354D9BCDF4}" destId="{5AECBADA-F714-4881-917B-32FB1C9A9BD3}" srcOrd="15" destOrd="0" presId="urn:microsoft.com/office/officeart/2005/8/layout/vList2"/>
    <dgm:cxn modelId="{92073A6C-7CFD-4CBF-B8C1-E309C784C87C}" type="presParOf" srcId="{01E97F6B-D496-4881-9EC0-C7354D9BCDF4}" destId="{1CBC52A5-2C92-4C35-83B0-E7DF386DD8A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E80C8E-288E-4820-8972-37E39B13E7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38466C-4573-476A-93F1-26C482172950}">
      <dgm:prSet/>
      <dgm:spPr/>
      <dgm:t>
        <a:bodyPr/>
        <a:lstStyle/>
        <a:p>
          <a:r>
            <a:rPr lang="en-US" b="0" i="0" baseline="0"/>
            <a:t>A parent earns </a:t>
          </a:r>
          <a:r>
            <a:rPr lang="en-US" b="1" i="0" baseline="0"/>
            <a:t>$2,000 per check</a:t>
          </a:r>
          <a:r>
            <a:rPr lang="en-US" b="0" i="0" baseline="0"/>
            <a:t>. You’re told they are paid </a:t>
          </a:r>
          <a:r>
            <a:rPr lang="en-US" b="1" i="0" baseline="0"/>
            <a:t>bi-weekly</a:t>
          </a:r>
          <a:r>
            <a:rPr lang="en-US" b="0" i="0" baseline="0"/>
            <a:t>.</a:t>
          </a:r>
          <a:br>
            <a:rPr lang="en-US" b="0" i="0" baseline="0"/>
          </a:br>
          <a:r>
            <a:rPr lang="en-US" b="0" i="0" baseline="0"/>
            <a:t>What is their </a:t>
          </a:r>
          <a:r>
            <a:rPr lang="en-US" b="1" i="0" baseline="0"/>
            <a:t>gross monthly income</a:t>
          </a:r>
          <a:r>
            <a:rPr lang="en-US" b="0" i="0" baseline="0"/>
            <a:t>?</a:t>
          </a:r>
          <a:endParaRPr lang="en-US"/>
        </a:p>
      </dgm:t>
    </dgm:pt>
    <dgm:pt modelId="{06AF0E2F-129E-453E-A924-430BC3CFD0EF}" type="parTrans" cxnId="{C0CDA7E5-781C-4309-B398-AE4450A9C5EC}">
      <dgm:prSet/>
      <dgm:spPr/>
      <dgm:t>
        <a:bodyPr/>
        <a:lstStyle/>
        <a:p>
          <a:endParaRPr lang="en-US"/>
        </a:p>
      </dgm:t>
    </dgm:pt>
    <dgm:pt modelId="{F9E68603-C052-4C3A-8028-EFE0543676DD}" type="sibTrans" cxnId="{C0CDA7E5-781C-4309-B398-AE4450A9C5EC}">
      <dgm:prSet/>
      <dgm:spPr/>
      <dgm:t>
        <a:bodyPr/>
        <a:lstStyle/>
        <a:p>
          <a:endParaRPr lang="en-US"/>
        </a:p>
      </dgm:t>
    </dgm:pt>
    <dgm:pt modelId="{6604ACDC-37CC-417B-AF51-93ECFDABC177}">
      <dgm:prSet/>
      <dgm:spPr/>
      <dgm:t>
        <a:bodyPr/>
        <a:lstStyle/>
        <a:p>
          <a:r>
            <a:rPr lang="en-US" b="1" i="0" baseline="0"/>
            <a:t>A.</a:t>
          </a:r>
          <a:r>
            <a:rPr lang="en-US" b="0" i="0" baseline="0"/>
            <a:t> $4,000</a:t>
          </a:r>
          <a:br>
            <a:rPr lang="en-US" b="0" i="0" baseline="0"/>
          </a:br>
          <a:r>
            <a:rPr lang="en-US" b="1" i="0" baseline="0"/>
            <a:t>B.</a:t>
          </a:r>
          <a:r>
            <a:rPr lang="en-US" b="0" i="0" baseline="0"/>
            <a:t> $4,166.67</a:t>
          </a:r>
          <a:br>
            <a:rPr lang="en-US" b="0" i="0" baseline="0"/>
          </a:br>
          <a:r>
            <a:rPr lang="en-US" b="1" i="0" baseline="0"/>
            <a:t>C.</a:t>
          </a:r>
          <a:r>
            <a:rPr lang="en-US" b="0" i="0" baseline="0"/>
            <a:t> $4,333.33</a:t>
          </a:r>
          <a:br>
            <a:rPr lang="en-US" b="0" i="0" baseline="0"/>
          </a:br>
          <a:r>
            <a:rPr lang="en-US" b="1" i="0" baseline="0"/>
            <a:t>D.</a:t>
          </a:r>
          <a:r>
            <a:rPr lang="en-US" b="0" i="0" baseline="0"/>
            <a:t> $4,200</a:t>
          </a:r>
          <a:endParaRPr lang="en-US"/>
        </a:p>
      </dgm:t>
    </dgm:pt>
    <dgm:pt modelId="{C2789AB2-07B6-4C3F-9B4A-A3C8465A68D0}" type="parTrans" cxnId="{5293E74D-AD1B-4E07-8CAD-D84EB35E5A24}">
      <dgm:prSet/>
      <dgm:spPr/>
      <dgm:t>
        <a:bodyPr/>
        <a:lstStyle/>
        <a:p>
          <a:endParaRPr lang="en-US"/>
        </a:p>
      </dgm:t>
    </dgm:pt>
    <dgm:pt modelId="{7C1DEACF-47FF-4410-AAEC-CFDAFC81E628}" type="sibTrans" cxnId="{5293E74D-AD1B-4E07-8CAD-D84EB35E5A24}">
      <dgm:prSet/>
      <dgm:spPr/>
      <dgm:t>
        <a:bodyPr/>
        <a:lstStyle/>
        <a:p>
          <a:endParaRPr lang="en-US"/>
        </a:p>
      </dgm:t>
    </dgm:pt>
    <dgm:pt modelId="{8543698E-17C4-47D6-862C-5BCCB8C9E157}" type="pres">
      <dgm:prSet presAssocID="{17E80C8E-288E-4820-8972-37E39B13E7FC}" presName="linear" presStyleCnt="0">
        <dgm:presLayoutVars>
          <dgm:animLvl val="lvl"/>
          <dgm:resizeHandles val="exact"/>
        </dgm:presLayoutVars>
      </dgm:prSet>
      <dgm:spPr/>
    </dgm:pt>
    <dgm:pt modelId="{D75B3CE4-04B5-4B02-BDEC-F03730F74C11}" type="pres">
      <dgm:prSet presAssocID="{8F38466C-4573-476A-93F1-26C48217295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52ED145-49A6-45F8-A2F4-611909213E3B}" type="pres">
      <dgm:prSet presAssocID="{F9E68603-C052-4C3A-8028-EFE0543676DD}" presName="spacer" presStyleCnt="0"/>
      <dgm:spPr/>
    </dgm:pt>
    <dgm:pt modelId="{0E823572-1423-43D8-A650-F31BAB066C66}" type="pres">
      <dgm:prSet presAssocID="{6604ACDC-37CC-417B-AF51-93ECFDABC17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293E74D-AD1B-4E07-8CAD-D84EB35E5A24}" srcId="{17E80C8E-288E-4820-8972-37E39B13E7FC}" destId="{6604ACDC-37CC-417B-AF51-93ECFDABC177}" srcOrd="1" destOrd="0" parTransId="{C2789AB2-07B6-4C3F-9B4A-A3C8465A68D0}" sibTransId="{7C1DEACF-47FF-4410-AAEC-CFDAFC81E628}"/>
    <dgm:cxn modelId="{07172A9F-4D33-46B2-9F19-227007B1FABE}" type="presOf" srcId="{8F38466C-4573-476A-93F1-26C482172950}" destId="{D75B3CE4-04B5-4B02-BDEC-F03730F74C11}" srcOrd="0" destOrd="0" presId="urn:microsoft.com/office/officeart/2005/8/layout/vList2"/>
    <dgm:cxn modelId="{EE04C9B2-118C-41ED-BC1B-DE20D716645D}" type="presOf" srcId="{17E80C8E-288E-4820-8972-37E39B13E7FC}" destId="{8543698E-17C4-47D6-862C-5BCCB8C9E157}" srcOrd="0" destOrd="0" presId="urn:microsoft.com/office/officeart/2005/8/layout/vList2"/>
    <dgm:cxn modelId="{1733FEB5-46D9-4E3E-82F6-044FC9E43A2D}" type="presOf" srcId="{6604ACDC-37CC-417B-AF51-93ECFDABC177}" destId="{0E823572-1423-43D8-A650-F31BAB066C66}" srcOrd="0" destOrd="0" presId="urn:microsoft.com/office/officeart/2005/8/layout/vList2"/>
    <dgm:cxn modelId="{C0CDA7E5-781C-4309-B398-AE4450A9C5EC}" srcId="{17E80C8E-288E-4820-8972-37E39B13E7FC}" destId="{8F38466C-4573-476A-93F1-26C482172950}" srcOrd="0" destOrd="0" parTransId="{06AF0E2F-129E-453E-A924-430BC3CFD0EF}" sibTransId="{F9E68603-C052-4C3A-8028-EFE0543676DD}"/>
    <dgm:cxn modelId="{324CE5D8-963C-4462-A262-77E722E5309D}" type="presParOf" srcId="{8543698E-17C4-47D6-862C-5BCCB8C9E157}" destId="{D75B3CE4-04B5-4B02-BDEC-F03730F74C11}" srcOrd="0" destOrd="0" presId="urn:microsoft.com/office/officeart/2005/8/layout/vList2"/>
    <dgm:cxn modelId="{545A0C2F-A287-4D0E-9EE4-378841013CEF}" type="presParOf" srcId="{8543698E-17C4-47D6-862C-5BCCB8C9E157}" destId="{452ED145-49A6-45F8-A2F4-611909213E3B}" srcOrd="1" destOrd="0" presId="urn:microsoft.com/office/officeart/2005/8/layout/vList2"/>
    <dgm:cxn modelId="{C4E1D048-8789-44DA-A816-F604C61D35F1}" type="presParOf" srcId="{8543698E-17C4-47D6-862C-5BCCB8C9E157}" destId="{0E823572-1423-43D8-A650-F31BAB066C6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E80C8E-288E-4820-8972-37E39B13E7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38466C-4573-476A-93F1-26C482172950}">
      <dgm:prSet/>
      <dgm:spPr/>
      <dgm:t>
        <a:bodyPr/>
        <a:lstStyle/>
        <a:p>
          <a:r>
            <a:rPr lang="en-US" dirty="0"/>
            <a:t>Parent worked as a </a:t>
          </a:r>
          <a:r>
            <a:rPr lang="en-US" b="1" dirty="0"/>
            <a:t>summer camp counselor</a:t>
          </a:r>
          <a:endParaRPr lang="en-US" dirty="0"/>
        </a:p>
        <a:p>
          <a:r>
            <a:rPr lang="en-US" b="1" dirty="0"/>
            <a:t>Employment duration:</a:t>
          </a:r>
          <a:r>
            <a:rPr lang="en-US" dirty="0"/>
            <a:t> June 10 through August 9, 2025</a:t>
          </a:r>
        </a:p>
        <a:p>
          <a:r>
            <a:rPr lang="en-US" b="1" dirty="0"/>
            <a:t>Weekly pay:</a:t>
          </a:r>
          <a:r>
            <a:rPr lang="en-US" dirty="0"/>
            <a:t> $600</a:t>
          </a:r>
        </a:p>
        <a:p>
          <a:r>
            <a:rPr lang="en-US" dirty="0"/>
            <a:t>Paid </a:t>
          </a:r>
          <a:r>
            <a:rPr lang="en-US" b="1" dirty="0"/>
            <a:t>once a week</a:t>
          </a:r>
          <a:r>
            <a:rPr lang="en-US" dirty="0"/>
            <a:t>, on Fridays</a:t>
          </a:r>
        </a:p>
        <a:p>
          <a:r>
            <a:rPr lang="en-US" dirty="0"/>
            <a:t>Parent worked </a:t>
          </a:r>
          <a:r>
            <a:rPr lang="en-US" b="1" dirty="0"/>
            <a:t>9 full weeks</a:t>
          </a:r>
          <a:endParaRPr lang="en-US" dirty="0"/>
        </a:p>
      </dgm:t>
    </dgm:pt>
    <dgm:pt modelId="{06AF0E2F-129E-453E-A924-430BC3CFD0EF}" type="parTrans" cxnId="{C0CDA7E5-781C-4309-B398-AE4450A9C5EC}">
      <dgm:prSet/>
      <dgm:spPr/>
      <dgm:t>
        <a:bodyPr/>
        <a:lstStyle/>
        <a:p>
          <a:endParaRPr lang="en-US"/>
        </a:p>
      </dgm:t>
    </dgm:pt>
    <dgm:pt modelId="{F9E68603-C052-4C3A-8028-EFE0543676DD}" type="sibTrans" cxnId="{C0CDA7E5-781C-4309-B398-AE4450A9C5EC}">
      <dgm:prSet/>
      <dgm:spPr/>
      <dgm:t>
        <a:bodyPr/>
        <a:lstStyle/>
        <a:p>
          <a:endParaRPr lang="en-US"/>
        </a:p>
      </dgm:t>
    </dgm:pt>
    <dgm:pt modelId="{6604ACDC-37CC-417B-AF51-93ECFDABC177}">
      <dgm:prSet/>
      <dgm:spPr/>
      <dgm:t>
        <a:bodyPr/>
        <a:lstStyle/>
        <a:p>
          <a:r>
            <a:rPr lang="en-US" b="1" dirty="0"/>
            <a:t>❓ What is the correct monthly income?</a:t>
          </a:r>
        </a:p>
        <a:p>
          <a:r>
            <a:rPr lang="en-US" b="1" dirty="0"/>
            <a:t>A.</a:t>
          </a:r>
          <a:r>
            <a:rPr lang="en-US" dirty="0"/>
            <a:t> $1,800</a:t>
          </a:r>
          <a:br>
            <a:rPr lang="en-US" dirty="0"/>
          </a:br>
          <a:r>
            <a:rPr lang="en-US" b="1" dirty="0"/>
            <a:t>B.</a:t>
          </a:r>
          <a:r>
            <a:rPr lang="en-US" dirty="0"/>
            <a:t> $600</a:t>
          </a:r>
          <a:br>
            <a:rPr lang="en-US" dirty="0"/>
          </a:br>
          <a:r>
            <a:rPr lang="en-US" b="1" dirty="0"/>
            <a:t>C.</a:t>
          </a:r>
          <a:r>
            <a:rPr lang="en-US" dirty="0"/>
            <a:t> $5,400</a:t>
          </a:r>
          <a:br>
            <a:rPr lang="en-US" dirty="0"/>
          </a:br>
          <a:r>
            <a:rPr lang="en-US" b="1" dirty="0"/>
            <a:t>D.</a:t>
          </a:r>
          <a:r>
            <a:rPr lang="en-US" dirty="0"/>
            <a:t> $450</a:t>
          </a:r>
        </a:p>
      </dgm:t>
    </dgm:pt>
    <dgm:pt modelId="{C2789AB2-07B6-4C3F-9B4A-A3C8465A68D0}" type="parTrans" cxnId="{5293E74D-AD1B-4E07-8CAD-D84EB35E5A24}">
      <dgm:prSet/>
      <dgm:spPr/>
      <dgm:t>
        <a:bodyPr/>
        <a:lstStyle/>
        <a:p>
          <a:endParaRPr lang="en-US"/>
        </a:p>
      </dgm:t>
    </dgm:pt>
    <dgm:pt modelId="{7C1DEACF-47FF-4410-AAEC-CFDAFC81E628}" type="sibTrans" cxnId="{5293E74D-AD1B-4E07-8CAD-D84EB35E5A24}">
      <dgm:prSet/>
      <dgm:spPr/>
      <dgm:t>
        <a:bodyPr/>
        <a:lstStyle/>
        <a:p>
          <a:endParaRPr lang="en-US"/>
        </a:p>
      </dgm:t>
    </dgm:pt>
    <dgm:pt modelId="{8543698E-17C4-47D6-862C-5BCCB8C9E157}" type="pres">
      <dgm:prSet presAssocID="{17E80C8E-288E-4820-8972-37E39B13E7FC}" presName="linear" presStyleCnt="0">
        <dgm:presLayoutVars>
          <dgm:animLvl val="lvl"/>
          <dgm:resizeHandles val="exact"/>
        </dgm:presLayoutVars>
      </dgm:prSet>
      <dgm:spPr/>
    </dgm:pt>
    <dgm:pt modelId="{D75B3CE4-04B5-4B02-BDEC-F03730F74C11}" type="pres">
      <dgm:prSet presAssocID="{8F38466C-4573-476A-93F1-26C48217295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52ED145-49A6-45F8-A2F4-611909213E3B}" type="pres">
      <dgm:prSet presAssocID="{F9E68603-C052-4C3A-8028-EFE0543676DD}" presName="spacer" presStyleCnt="0"/>
      <dgm:spPr/>
    </dgm:pt>
    <dgm:pt modelId="{0E823572-1423-43D8-A650-F31BAB066C66}" type="pres">
      <dgm:prSet presAssocID="{6604ACDC-37CC-417B-AF51-93ECFDABC17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293E74D-AD1B-4E07-8CAD-D84EB35E5A24}" srcId="{17E80C8E-288E-4820-8972-37E39B13E7FC}" destId="{6604ACDC-37CC-417B-AF51-93ECFDABC177}" srcOrd="1" destOrd="0" parTransId="{C2789AB2-07B6-4C3F-9B4A-A3C8465A68D0}" sibTransId="{7C1DEACF-47FF-4410-AAEC-CFDAFC81E628}"/>
    <dgm:cxn modelId="{07172A9F-4D33-46B2-9F19-227007B1FABE}" type="presOf" srcId="{8F38466C-4573-476A-93F1-26C482172950}" destId="{D75B3CE4-04B5-4B02-BDEC-F03730F74C11}" srcOrd="0" destOrd="0" presId="urn:microsoft.com/office/officeart/2005/8/layout/vList2"/>
    <dgm:cxn modelId="{EE04C9B2-118C-41ED-BC1B-DE20D716645D}" type="presOf" srcId="{17E80C8E-288E-4820-8972-37E39B13E7FC}" destId="{8543698E-17C4-47D6-862C-5BCCB8C9E157}" srcOrd="0" destOrd="0" presId="urn:microsoft.com/office/officeart/2005/8/layout/vList2"/>
    <dgm:cxn modelId="{1733FEB5-46D9-4E3E-82F6-044FC9E43A2D}" type="presOf" srcId="{6604ACDC-37CC-417B-AF51-93ECFDABC177}" destId="{0E823572-1423-43D8-A650-F31BAB066C66}" srcOrd="0" destOrd="0" presId="urn:microsoft.com/office/officeart/2005/8/layout/vList2"/>
    <dgm:cxn modelId="{C0CDA7E5-781C-4309-B398-AE4450A9C5EC}" srcId="{17E80C8E-288E-4820-8972-37E39B13E7FC}" destId="{8F38466C-4573-476A-93F1-26C482172950}" srcOrd="0" destOrd="0" parTransId="{06AF0E2F-129E-453E-A924-430BC3CFD0EF}" sibTransId="{F9E68603-C052-4C3A-8028-EFE0543676DD}"/>
    <dgm:cxn modelId="{324CE5D8-963C-4462-A262-77E722E5309D}" type="presParOf" srcId="{8543698E-17C4-47D6-862C-5BCCB8C9E157}" destId="{D75B3CE4-04B5-4B02-BDEC-F03730F74C11}" srcOrd="0" destOrd="0" presId="urn:microsoft.com/office/officeart/2005/8/layout/vList2"/>
    <dgm:cxn modelId="{545A0C2F-A287-4D0E-9EE4-378841013CEF}" type="presParOf" srcId="{8543698E-17C4-47D6-862C-5BCCB8C9E157}" destId="{452ED145-49A6-45F8-A2F4-611909213E3B}" srcOrd="1" destOrd="0" presId="urn:microsoft.com/office/officeart/2005/8/layout/vList2"/>
    <dgm:cxn modelId="{C4E1D048-8789-44DA-A816-F604C61D35F1}" type="presParOf" srcId="{8543698E-17C4-47D6-862C-5BCCB8C9E157}" destId="{0E823572-1423-43D8-A650-F31BAB066C6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5BCF67-5027-4DC4-9051-236C5146ACC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BC83AC-FBD4-4110-96A4-951663978209}">
      <dgm:prSet/>
      <dgm:spPr/>
      <dgm:t>
        <a:bodyPr/>
        <a:lstStyle/>
        <a:p>
          <a:r>
            <a:rPr lang="en-US"/>
            <a:t>Weekly: $ amount × 4.333</a:t>
          </a:r>
        </a:p>
      </dgm:t>
    </dgm:pt>
    <dgm:pt modelId="{CBB3D30F-63F1-4A8D-8F20-65C6C61F594C}" type="parTrans" cxnId="{73F76471-D131-49C7-8023-8B79B5640394}">
      <dgm:prSet/>
      <dgm:spPr/>
      <dgm:t>
        <a:bodyPr/>
        <a:lstStyle/>
        <a:p>
          <a:endParaRPr lang="en-US"/>
        </a:p>
      </dgm:t>
    </dgm:pt>
    <dgm:pt modelId="{30DD11F9-0178-4A3D-A361-A2D602C5225A}" type="sibTrans" cxnId="{73F76471-D131-49C7-8023-8B79B5640394}">
      <dgm:prSet/>
      <dgm:spPr/>
      <dgm:t>
        <a:bodyPr/>
        <a:lstStyle/>
        <a:p>
          <a:endParaRPr lang="en-US"/>
        </a:p>
      </dgm:t>
    </dgm:pt>
    <dgm:pt modelId="{461A9490-C60A-48D9-A18B-1051A1F75650}">
      <dgm:prSet/>
      <dgm:spPr/>
      <dgm:t>
        <a:bodyPr/>
        <a:lstStyle/>
        <a:p>
          <a:r>
            <a:rPr lang="en-US"/>
            <a:t>Bi-Weekly: $ amount × 2.166</a:t>
          </a:r>
        </a:p>
      </dgm:t>
    </dgm:pt>
    <dgm:pt modelId="{58B238E2-DF59-440D-B7E1-C9C8A738C8C3}" type="parTrans" cxnId="{CE2AD1B1-ADC6-48EA-A1AB-7815E75720D3}">
      <dgm:prSet/>
      <dgm:spPr/>
      <dgm:t>
        <a:bodyPr/>
        <a:lstStyle/>
        <a:p>
          <a:endParaRPr lang="en-US"/>
        </a:p>
      </dgm:t>
    </dgm:pt>
    <dgm:pt modelId="{2C227956-3E50-479F-81C8-6942549318A4}" type="sibTrans" cxnId="{CE2AD1B1-ADC6-48EA-A1AB-7815E75720D3}">
      <dgm:prSet/>
      <dgm:spPr/>
      <dgm:t>
        <a:bodyPr/>
        <a:lstStyle/>
        <a:p>
          <a:endParaRPr lang="en-US"/>
        </a:p>
      </dgm:t>
    </dgm:pt>
    <dgm:pt modelId="{1D17614A-069E-43FF-9BE7-E1E353F72483}">
      <dgm:prSet/>
      <dgm:spPr/>
      <dgm:t>
        <a:bodyPr/>
        <a:lstStyle/>
        <a:p>
          <a:r>
            <a:rPr lang="en-US"/>
            <a:t>Semi-Monthly: $ amount × 2</a:t>
          </a:r>
        </a:p>
      </dgm:t>
    </dgm:pt>
    <dgm:pt modelId="{CB1D3B3F-6AF5-49C2-89FA-314A6BFB3FB6}" type="parTrans" cxnId="{CF093033-5F5A-48C4-B642-A055C1E1BEB5}">
      <dgm:prSet/>
      <dgm:spPr/>
      <dgm:t>
        <a:bodyPr/>
        <a:lstStyle/>
        <a:p>
          <a:endParaRPr lang="en-US"/>
        </a:p>
      </dgm:t>
    </dgm:pt>
    <dgm:pt modelId="{2C13C67E-04FA-4C52-989A-228553FF34CB}" type="sibTrans" cxnId="{CF093033-5F5A-48C4-B642-A055C1E1BEB5}">
      <dgm:prSet/>
      <dgm:spPr/>
      <dgm:t>
        <a:bodyPr/>
        <a:lstStyle/>
        <a:p>
          <a:endParaRPr lang="en-US"/>
        </a:p>
      </dgm:t>
    </dgm:pt>
    <dgm:pt modelId="{2D6BA23C-0E82-466C-9920-6105A5F313FA}">
      <dgm:prSet/>
      <dgm:spPr/>
      <dgm:t>
        <a:bodyPr/>
        <a:lstStyle/>
        <a:p>
          <a:r>
            <a:rPr lang="en-US"/>
            <a:t>Monthly: Use as-is</a:t>
          </a:r>
        </a:p>
      </dgm:t>
    </dgm:pt>
    <dgm:pt modelId="{67827AC7-9439-4DC9-8CFC-82B6B31FDAAE}" type="parTrans" cxnId="{F6DC3492-3F73-446C-8458-85D815E8FC87}">
      <dgm:prSet/>
      <dgm:spPr/>
      <dgm:t>
        <a:bodyPr/>
        <a:lstStyle/>
        <a:p>
          <a:endParaRPr lang="en-US"/>
        </a:p>
      </dgm:t>
    </dgm:pt>
    <dgm:pt modelId="{75A2429C-84D2-40DC-B899-850E46C25122}" type="sibTrans" cxnId="{F6DC3492-3F73-446C-8458-85D815E8FC87}">
      <dgm:prSet/>
      <dgm:spPr/>
      <dgm:t>
        <a:bodyPr/>
        <a:lstStyle/>
        <a:p>
          <a:endParaRPr lang="en-US"/>
        </a:p>
      </dgm:t>
    </dgm:pt>
    <dgm:pt modelId="{4AA25C8B-496B-4CD7-8AA8-3BCEEC8C33CE}">
      <dgm:prSet/>
      <dgm:spPr/>
      <dgm:t>
        <a:bodyPr/>
        <a:lstStyle/>
        <a:p>
          <a:r>
            <a:rPr lang="en-US"/>
            <a:t>Quarterly: $ amount ÷ 3</a:t>
          </a:r>
        </a:p>
      </dgm:t>
    </dgm:pt>
    <dgm:pt modelId="{EC76023E-4A99-42AF-8007-E1B8E6F07B6D}" type="parTrans" cxnId="{C1582159-771E-4CD4-99C3-F7E4AE349D29}">
      <dgm:prSet/>
      <dgm:spPr/>
      <dgm:t>
        <a:bodyPr/>
        <a:lstStyle/>
        <a:p>
          <a:endParaRPr lang="en-US"/>
        </a:p>
      </dgm:t>
    </dgm:pt>
    <dgm:pt modelId="{7CE2ECD5-92D7-4FA2-8334-A827B4589D06}" type="sibTrans" cxnId="{C1582159-771E-4CD4-99C3-F7E4AE349D29}">
      <dgm:prSet/>
      <dgm:spPr/>
      <dgm:t>
        <a:bodyPr/>
        <a:lstStyle/>
        <a:p>
          <a:endParaRPr lang="en-US"/>
        </a:p>
      </dgm:t>
    </dgm:pt>
    <dgm:pt modelId="{202245CF-CCD0-4EE0-A7BF-2ADAB9087B36}">
      <dgm:prSet/>
      <dgm:spPr/>
      <dgm:t>
        <a:bodyPr/>
        <a:lstStyle/>
        <a:p>
          <a:r>
            <a:rPr lang="en-US"/>
            <a:t>Annually: $ amount ÷ 12</a:t>
          </a:r>
        </a:p>
      </dgm:t>
    </dgm:pt>
    <dgm:pt modelId="{55EFECE7-DFB2-4B54-882E-6A7DD8BD4A88}" type="parTrans" cxnId="{40DB7CE9-7E0F-4933-911D-00EB26AA06E2}">
      <dgm:prSet/>
      <dgm:spPr/>
      <dgm:t>
        <a:bodyPr/>
        <a:lstStyle/>
        <a:p>
          <a:endParaRPr lang="en-US"/>
        </a:p>
      </dgm:t>
    </dgm:pt>
    <dgm:pt modelId="{C53B25BB-3B1F-4A07-B01A-99117F96606F}" type="sibTrans" cxnId="{40DB7CE9-7E0F-4933-911D-00EB26AA06E2}">
      <dgm:prSet/>
      <dgm:spPr/>
      <dgm:t>
        <a:bodyPr/>
        <a:lstStyle/>
        <a:p>
          <a:endParaRPr lang="en-US"/>
        </a:p>
      </dgm:t>
    </dgm:pt>
    <dgm:pt modelId="{D9920D1C-6FFF-4E10-AE08-4F6447F7EDCF}" type="pres">
      <dgm:prSet presAssocID="{505BCF67-5027-4DC4-9051-236C5146ACC8}" presName="diagram" presStyleCnt="0">
        <dgm:presLayoutVars>
          <dgm:dir/>
          <dgm:resizeHandles val="exact"/>
        </dgm:presLayoutVars>
      </dgm:prSet>
      <dgm:spPr/>
    </dgm:pt>
    <dgm:pt modelId="{E53EA728-CD92-421D-9837-F402C9AB169D}" type="pres">
      <dgm:prSet presAssocID="{2BBC83AC-FBD4-4110-96A4-951663978209}" presName="node" presStyleLbl="node1" presStyleIdx="0" presStyleCnt="6">
        <dgm:presLayoutVars>
          <dgm:bulletEnabled val="1"/>
        </dgm:presLayoutVars>
      </dgm:prSet>
      <dgm:spPr/>
    </dgm:pt>
    <dgm:pt modelId="{8B72EBF9-B479-4E03-9807-8CB470EA22A3}" type="pres">
      <dgm:prSet presAssocID="{30DD11F9-0178-4A3D-A361-A2D602C5225A}" presName="sibTrans" presStyleCnt="0"/>
      <dgm:spPr/>
    </dgm:pt>
    <dgm:pt modelId="{2B12CF56-4D45-44DD-BCA7-D16B61858D5C}" type="pres">
      <dgm:prSet presAssocID="{461A9490-C60A-48D9-A18B-1051A1F75650}" presName="node" presStyleLbl="node1" presStyleIdx="1" presStyleCnt="6">
        <dgm:presLayoutVars>
          <dgm:bulletEnabled val="1"/>
        </dgm:presLayoutVars>
      </dgm:prSet>
      <dgm:spPr/>
    </dgm:pt>
    <dgm:pt modelId="{CBFA99A3-9A88-491E-9F5E-D4D962406043}" type="pres">
      <dgm:prSet presAssocID="{2C227956-3E50-479F-81C8-6942549318A4}" presName="sibTrans" presStyleCnt="0"/>
      <dgm:spPr/>
    </dgm:pt>
    <dgm:pt modelId="{A20F0959-9910-4BDC-990C-0282BECD23FB}" type="pres">
      <dgm:prSet presAssocID="{1D17614A-069E-43FF-9BE7-E1E353F72483}" presName="node" presStyleLbl="node1" presStyleIdx="2" presStyleCnt="6">
        <dgm:presLayoutVars>
          <dgm:bulletEnabled val="1"/>
        </dgm:presLayoutVars>
      </dgm:prSet>
      <dgm:spPr/>
    </dgm:pt>
    <dgm:pt modelId="{FA67BCB0-65E8-4846-B1B4-B17F5870142C}" type="pres">
      <dgm:prSet presAssocID="{2C13C67E-04FA-4C52-989A-228553FF34CB}" presName="sibTrans" presStyleCnt="0"/>
      <dgm:spPr/>
    </dgm:pt>
    <dgm:pt modelId="{5429D1D2-3280-48E6-B566-A44AE378FF0B}" type="pres">
      <dgm:prSet presAssocID="{2D6BA23C-0E82-466C-9920-6105A5F313FA}" presName="node" presStyleLbl="node1" presStyleIdx="3" presStyleCnt="6">
        <dgm:presLayoutVars>
          <dgm:bulletEnabled val="1"/>
        </dgm:presLayoutVars>
      </dgm:prSet>
      <dgm:spPr/>
    </dgm:pt>
    <dgm:pt modelId="{24606E63-7AF1-438D-866A-21E777B01B78}" type="pres">
      <dgm:prSet presAssocID="{75A2429C-84D2-40DC-B899-850E46C25122}" presName="sibTrans" presStyleCnt="0"/>
      <dgm:spPr/>
    </dgm:pt>
    <dgm:pt modelId="{E30E1895-BAFF-4659-BB77-D27E880A818C}" type="pres">
      <dgm:prSet presAssocID="{4AA25C8B-496B-4CD7-8AA8-3BCEEC8C33CE}" presName="node" presStyleLbl="node1" presStyleIdx="4" presStyleCnt="6">
        <dgm:presLayoutVars>
          <dgm:bulletEnabled val="1"/>
        </dgm:presLayoutVars>
      </dgm:prSet>
      <dgm:spPr/>
    </dgm:pt>
    <dgm:pt modelId="{EB08170D-2767-41A6-99C4-F151B56211B7}" type="pres">
      <dgm:prSet presAssocID="{7CE2ECD5-92D7-4FA2-8334-A827B4589D06}" presName="sibTrans" presStyleCnt="0"/>
      <dgm:spPr/>
    </dgm:pt>
    <dgm:pt modelId="{A3140373-3A30-4E1D-9A97-32164CA75CE4}" type="pres">
      <dgm:prSet presAssocID="{202245CF-CCD0-4EE0-A7BF-2ADAB9087B36}" presName="node" presStyleLbl="node1" presStyleIdx="5" presStyleCnt="6">
        <dgm:presLayoutVars>
          <dgm:bulletEnabled val="1"/>
        </dgm:presLayoutVars>
      </dgm:prSet>
      <dgm:spPr/>
    </dgm:pt>
  </dgm:ptLst>
  <dgm:cxnLst>
    <dgm:cxn modelId="{9A65F308-8DBB-4FAB-8FB6-318EC148E897}" type="presOf" srcId="{505BCF67-5027-4DC4-9051-236C5146ACC8}" destId="{D9920D1C-6FFF-4E10-AE08-4F6447F7EDCF}" srcOrd="0" destOrd="0" presId="urn:microsoft.com/office/officeart/2005/8/layout/default"/>
    <dgm:cxn modelId="{CF093033-5F5A-48C4-B642-A055C1E1BEB5}" srcId="{505BCF67-5027-4DC4-9051-236C5146ACC8}" destId="{1D17614A-069E-43FF-9BE7-E1E353F72483}" srcOrd="2" destOrd="0" parTransId="{CB1D3B3F-6AF5-49C2-89FA-314A6BFB3FB6}" sibTransId="{2C13C67E-04FA-4C52-989A-228553FF34CB}"/>
    <dgm:cxn modelId="{E2B3286A-7C76-4C9F-8FC4-04686B70EF4B}" type="presOf" srcId="{2D6BA23C-0E82-466C-9920-6105A5F313FA}" destId="{5429D1D2-3280-48E6-B566-A44AE378FF0B}" srcOrd="0" destOrd="0" presId="urn:microsoft.com/office/officeart/2005/8/layout/default"/>
    <dgm:cxn modelId="{1936946E-AEB0-437B-8F02-022B05C4F193}" type="presOf" srcId="{4AA25C8B-496B-4CD7-8AA8-3BCEEC8C33CE}" destId="{E30E1895-BAFF-4659-BB77-D27E880A818C}" srcOrd="0" destOrd="0" presId="urn:microsoft.com/office/officeart/2005/8/layout/default"/>
    <dgm:cxn modelId="{8BF97450-4548-47AC-8430-3E436D5D14A4}" type="presOf" srcId="{1D17614A-069E-43FF-9BE7-E1E353F72483}" destId="{A20F0959-9910-4BDC-990C-0282BECD23FB}" srcOrd="0" destOrd="0" presId="urn:microsoft.com/office/officeart/2005/8/layout/default"/>
    <dgm:cxn modelId="{73F76471-D131-49C7-8023-8B79B5640394}" srcId="{505BCF67-5027-4DC4-9051-236C5146ACC8}" destId="{2BBC83AC-FBD4-4110-96A4-951663978209}" srcOrd="0" destOrd="0" parTransId="{CBB3D30F-63F1-4A8D-8F20-65C6C61F594C}" sibTransId="{30DD11F9-0178-4A3D-A361-A2D602C5225A}"/>
    <dgm:cxn modelId="{C1582159-771E-4CD4-99C3-F7E4AE349D29}" srcId="{505BCF67-5027-4DC4-9051-236C5146ACC8}" destId="{4AA25C8B-496B-4CD7-8AA8-3BCEEC8C33CE}" srcOrd="4" destOrd="0" parTransId="{EC76023E-4A99-42AF-8007-E1B8E6F07B6D}" sibTransId="{7CE2ECD5-92D7-4FA2-8334-A827B4589D06}"/>
    <dgm:cxn modelId="{F6DC3492-3F73-446C-8458-85D815E8FC87}" srcId="{505BCF67-5027-4DC4-9051-236C5146ACC8}" destId="{2D6BA23C-0E82-466C-9920-6105A5F313FA}" srcOrd="3" destOrd="0" parTransId="{67827AC7-9439-4DC9-8CFC-82B6B31FDAAE}" sibTransId="{75A2429C-84D2-40DC-B899-850E46C25122}"/>
    <dgm:cxn modelId="{A205AB98-6641-4A69-B6E0-7499E6DCA8D7}" type="presOf" srcId="{202245CF-CCD0-4EE0-A7BF-2ADAB9087B36}" destId="{A3140373-3A30-4E1D-9A97-32164CA75CE4}" srcOrd="0" destOrd="0" presId="urn:microsoft.com/office/officeart/2005/8/layout/default"/>
    <dgm:cxn modelId="{CE2AD1B1-ADC6-48EA-A1AB-7815E75720D3}" srcId="{505BCF67-5027-4DC4-9051-236C5146ACC8}" destId="{461A9490-C60A-48D9-A18B-1051A1F75650}" srcOrd="1" destOrd="0" parTransId="{58B238E2-DF59-440D-B7E1-C9C8A738C8C3}" sibTransId="{2C227956-3E50-479F-81C8-6942549318A4}"/>
    <dgm:cxn modelId="{40DB7CE9-7E0F-4933-911D-00EB26AA06E2}" srcId="{505BCF67-5027-4DC4-9051-236C5146ACC8}" destId="{202245CF-CCD0-4EE0-A7BF-2ADAB9087B36}" srcOrd="5" destOrd="0" parTransId="{55EFECE7-DFB2-4B54-882E-6A7DD8BD4A88}" sibTransId="{C53B25BB-3B1F-4A07-B01A-99117F96606F}"/>
    <dgm:cxn modelId="{DCF4B2EB-13EA-4547-B3C5-7327A2F3FD35}" type="presOf" srcId="{461A9490-C60A-48D9-A18B-1051A1F75650}" destId="{2B12CF56-4D45-44DD-BCA7-D16B61858D5C}" srcOrd="0" destOrd="0" presId="urn:microsoft.com/office/officeart/2005/8/layout/default"/>
    <dgm:cxn modelId="{7D5925F0-006E-4AFB-AE75-636783BB56EB}" type="presOf" srcId="{2BBC83AC-FBD4-4110-96A4-951663978209}" destId="{E53EA728-CD92-421D-9837-F402C9AB169D}" srcOrd="0" destOrd="0" presId="urn:microsoft.com/office/officeart/2005/8/layout/default"/>
    <dgm:cxn modelId="{19D7101F-609D-4E32-A3F1-87A8D62D4DC8}" type="presParOf" srcId="{D9920D1C-6FFF-4E10-AE08-4F6447F7EDCF}" destId="{E53EA728-CD92-421D-9837-F402C9AB169D}" srcOrd="0" destOrd="0" presId="urn:microsoft.com/office/officeart/2005/8/layout/default"/>
    <dgm:cxn modelId="{C23BF563-C1B6-49A5-BF02-5A24A57E01DC}" type="presParOf" srcId="{D9920D1C-6FFF-4E10-AE08-4F6447F7EDCF}" destId="{8B72EBF9-B479-4E03-9807-8CB470EA22A3}" srcOrd="1" destOrd="0" presId="urn:microsoft.com/office/officeart/2005/8/layout/default"/>
    <dgm:cxn modelId="{1ACE2821-F556-4FB3-88E9-D495283217BF}" type="presParOf" srcId="{D9920D1C-6FFF-4E10-AE08-4F6447F7EDCF}" destId="{2B12CF56-4D45-44DD-BCA7-D16B61858D5C}" srcOrd="2" destOrd="0" presId="urn:microsoft.com/office/officeart/2005/8/layout/default"/>
    <dgm:cxn modelId="{BE38402A-D051-4D9E-B3D1-83476C02091E}" type="presParOf" srcId="{D9920D1C-6FFF-4E10-AE08-4F6447F7EDCF}" destId="{CBFA99A3-9A88-491E-9F5E-D4D962406043}" srcOrd="3" destOrd="0" presId="urn:microsoft.com/office/officeart/2005/8/layout/default"/>
    <dgm:cxn modelId="{377C2B46-91C0-42E5-BEC4-2D3C35274DB4}" type="presParOf" srcId="{D9920D1C-6FFF-4E10-AE08-4F6447F7EDCF}" destId="{A20F0959-9910-4BDC-990C-0282BECD23FB}" srcOrd="4" destOrd="0" presId="urn:microsoft.com/office/officeart/2005/8/layout/default"/>
    <dgm:cxn modelId="{E4AA1733-A665-4093-9822-289D7E23BD30}" type="presParOf" srcId="{D9920D1C-6FFF-4E10-AE08-4F6447F7EDCF}" destId="{FA67BCB0-65E8-4846-B1B4-B17F5870142C}" srcOrd="5" destOrd="0" presId="urn:microsoft.com/office/officeart/2005/8/layout/default"/>
    <dgm:cxn modelId="{6E09B923-9B07-4E6D-AA29-50E06A6E9B96}" type="presParOf" srcId="{D9920D1C-6FFF-4E10-AE08-4F6447F7EDCF}" destId="{5429D1D2-3280-48E6-B566-A44AE378FF0B}" srcOrd="6" destOrd="0" presId="urn:microsoft.com/office/officeart/2005/8/layout/default"/>
    <dgm:cxn modelId="{609653E6-8443-4FB1-8EB7-4B2676FC8983}" type="presParOf" srcId="{D9920D1C-6FFF-4E10-AE08-4F6447F7EDCF}" destId="{24606E63-7AF1-438D-866A-21E777B01B78}" srcOrd="7" destOrd="0" presId="urn:microsoft.com/office/officeart/2005/8/layout/default"/>
    <dgm:cxn modelId="{C8F4BBF0-F0E0-408D-B33A-D7ADC2BFBF49}" type="presParOf" srcId="{D9920D1C-6FFF-4E10-AE08-4F6447F7EDCF}" destId="{E30E1895-BAFF-4659-BB77-D27E880A818C}" srcOrd="8" destOrd="0" presId="urn:microsoft.com/office/officeart/2005/8/layout/default"/>
    <dgm:cxn modelId="{8EA6D6D5-1A82-4425-AC08-CC268D34E60A}" type="presParOf" srcId="{D9920D1C-6FFF-4E10-AE08-4F6447F7EDCF}" destId="{EB08170D-2767-41A6-99C4-F151B56211B7}" srcOrd="9" destOrd="0" presId="urn:microsoft.com/office/officeart/2005/8/layout/default"/>
    <dgm:cxn modelId="{255F8453-9A8C-4631-8EDA-6FE8C339DA3F}" type="presParOf" srcId="{D9920D1C-6FFF-4E10-AE08-4F6447F7EDCF}" destId="{A3140373-3A30-4E1D-9A97-32164CA75CE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013CA1-C04B-4581-848C-8B2535B5521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FCDEBEC-E438-4D92-9656-F352E130782B}">
      <dgm:prSet/>
      <dgm:spPr/>
      <dgm:t>
        <a:bodyPr/>
        <a:lstStyle/>
        <a:p>
          <a:r>
            <a:rPr lang="en-US"/>
            <a:t>Bi-Weekly: 26 checks/year</a:t>
          </a:r>
        </a:p>
      </dgm:t>
    </dgm:pt>
    <dgm:pt modelId="{862C214A-0975-48C5-A0ED-1A86EB361C17}" type="parTrans" cxnId="{ECB9D809-227E-4964-A839-DD7CE287BEB1}">
      <dgm:prSet/>
      <dgm:spPr/>
      <dgm:t>
        <a:bodyPr/>
        <a:lstStyle/>
        <a:p>
          <a:endParaRPr lang="en-US"/>
        </a:p>
      </dgm:t>
    </dgm:pt>
    <dgm:pt modelId="{E0F5B082-8CB6-4AFE-BCC4-A5C7EF59ACCD}" type="sibTrans" cxnId="{ECB9D809-227E-4964-A839-DD7CE287BEB1}">
      <dgm:prSet/>
      <dgm:spPr/>
      <dgm:t>
        <a:bodyPr/>
        <a:lstStyle/>
        <a:p>
          <a:endParaRPr lang="en-US"/>
        </a:p>
      </dgm:t>
    </dgm:pt>
    <dgm:pt modelId="{62E61C81-1B7E-46EE-9264-8813C2B0C659}">
      <dgm:prSet/>
      <dgm:spPr/>
      <dgm:t>
        <a:bodyPr/>
        <a:lstStyle/>
        <a:p>
          <a:r>
            <a:rPr lang="en-US"/>
            <a:t>Semi-Monthly: 24 checks/year</a:t>
          </a:r>
        </a:p>
      </dgm:t>
    </dgm:pt>
    <dgm:pt modelId="{1EC0978D-A523-465C-B63A-4828463C57C2}" type="parTrans" cxnId="{4C2C493A-C05B-4F5D-9B59-B8FA167C8617}">
      <dgm:prSet/>
      <dgm:spPr/>
      <dgm:t>
        <a:bodyPr/>
        <a:lstStyle/>
        <a:p>
          <a:endParaRPr lang="en-US"/>
        </a:p>
      </dgm:t>
    </dgm:pt>
    <dgm:pt modelId="{AD8D7A09-0FE6-488C-99B9-8A1E6C7D2670}" type="sibTrans" cxnId="{4C2C493A-C05B-4F5D-9B59-B8FA167C8617}">
      <dgm:prSet/>
      <dgm:spPr/>
      <dgm:t>
        <a:bodyPr/>
        <a:lstStyle/>
        <a:p>
          <a:endParaRPr lang="en-US"/>
        </a:p>
      </dgm:t>
    </dgm:pt>
    <dgm:pt modelId="{0DB1EAC9-76D2-47F9-AC03-22D30C63979E}">
      <dgm:prSet/>
      <dgm:spPr/>
      <dgm:t>
        <a:bodyPr/>
        <a:lstStyle/>
        <a:p>
          <a:r>
            <a:rPr lang="en-US"/>
            <a:t>Key Difference:</a:t>
          </a:r>
        </a:p>
      </dgm:t>
    </dgm:pt>
    <dgm:pt modelId="{9D2525E8-F320-481E-BB81-095EA9CDB774}" type="parTrans" cxnId="{2C504421-6CF7-4E2D-8DB3-C13D2869DAC6}">
      <dgm:prSet/>
      <dgm:spPr/>
      <dgm:t>
        <a:bodyPr/>
        <a:lstStyle/>
        <a:p>
          <a:endParaRPr lang="en-US"/>
        </a:p>
      </dgm:t>
    </dgm:pt>
    <dgm:pt modelId="{2CA5B9DC-3F04-4C03-B889-7C768FF1A557}" type="sibTrans" cxnId="{2C504421-6CF7-4E2D-8DB3-C13D2869DAC6}">
      <dgm:prSet/>
      <dgm:spPr/>
      <dgm:t>
        <a:bodyPr/>
        <a:lstStyle/>
        <a:p>
          <a:endParaRPr lang="en-US"/>
        </a:p>
      </dgm:t>
    </dgm:pt>
    <dgm:pt modelId="{D2C94E7D-CA30-48B6-82E1-49DBC38F9C68}">
      <dgm:prSet/>
      <dgm:spPr/>
      <dgm:t>
        <a:bodyPr/>
        <a:lstStyle/>
        <a:p>
          <a:r>
            <a:rPr lang="en-US"/>
            <a:t>$2,000 bi-weekly → $4,333.33/month</a:t>
          </a:r>
        </a:p>
      </dgm:t>
    </dgm:pt>
    <dgm:pt modelId="{7DC4CA2E-4D5F-4210-916B-F599BCEF36A4}" type="parTrans" cxnId="{C8447EC8-507E-4E0C-AE7C-AA7CCF582FE5}">
      <dgm:prSet/>
      <dgm:spPr/>
      <dgm:t>
        <a:bodyPr/>
        <a:lstStyle/>
        <a:p>
          <a:endParaRPr lang="en-US"/>
        </a:p>
      </dgm:t>
    </dgm:pt>
    <dgm:pt modelId="{48A3ED7F-26F5-40E2-BEF1-35A48166A4EA}" type="sibTrans" cxnId="{C8447EC8-507E-4E0C-AE7C-AA7CCF582FE5}">
      <dgm:prSet/>
      <dgm:spPr/>
      <dgm:t>
        <a:bodyPr/>
        <a:lstStyle/>
        <a:p>
          <a:endParaRPr lang="en-US"/>
        </a:p>
      </dgm:t>
    </dgm:pt>
    <dgm:pt modelId="{CAE873BD-6BB4-4683-A031-589E1AA8FFD3}">
      <dgm:prSet/>
      <dgm:spPr/>
      <dgm:t>
        <a:bodyPr/>
        <a:lstStyle/>
        <a:p>
          <a:r>
            <a:rPr lang="en-US"/>
            <a:t>$2,000 semi-monthly → $4,000/month</a:t>
          </a:r>
        </a:p>
      </dgm:t>
    </dgm:pt>
    <dgm:pt modelId="{657701CB-F202-408E-9E6C-5659AD281F3B}" type="parTrans" cxnId="{2347A7CF-8944-49C0-9CE1-032B69A0BA2C}">
      <dgm:prSet/>
      <dgm:spPr/>
      <dgm:t>
        <a:bodyPr/>
        <a:lstStyle/>
        <a:p>
          <a:endParaRPr lang="en-US"/>
        </a:p>
      </dgm:t>
    </dgm:pt>
    <dgm:pt modelId="{5FE92A3F-3346-4734-B740-46146B3D7B42}" type="sibTrans" cxnId="{2347A7CF-8944-49C0-9CE1-032B69A0BA2C}">
      <dgm:prSet/>
      <dgm:spPr/>
      <dgm:t>
        <a:bodyPr/>
        <a:lstStyle/>
        <a:p>
          <a:endParaRPr lang="en-US"/>
        </a:p>
      </dgm:t>
    </dgm:pt>
    <dgm:pt modelId="{F68C56DA-F1BF-45D8-B84E-2FB8935D9614}" type="pres">
      <dgm:prSet presAssocID="{73013CA1-C04B-4581-848C-8B2535B55212}" presName="outerComposite" presStyleCnt="0">
        <dgm:presLayoutVars>
          <dgm:chMax val="5"/>
          <dgm:dir/>
          <dgm:resizeHandles val="exact"/>
        </dgm:presLayoutVars>
      </dgm:prSet>
      <dgm:spPr/>
    </dgm:pt>
    <dgm:pt modelId="{004D6C12-17B0-4625-8D95-E0CF2EB350F0}" type="pres">
      <dgm:prSet presAssocID="{73013CA1-C04B-4581-848C-8B2535B55212}" presName="dummyMaxCanvas" presStyleCnt="0">
        <dgm:presLayoutVars/>
      </dgm:prSet>
      <dgm:spPr/>
    </dgm:pt>
    <dgm:pt modelId="{A0495565-399C-4F3A-87C2-A69072E1991D}" type="pres">
      <dgm:prSet presAssocID="{73013CA1-C04B-4581-848C-8B2535B55212}" presName="FiveNodes_1" presStyleLbl="node1" presStyleIdx="0" presStyleCnt="5">
        <dgm:presLayoutVars>
          <dgm:bulletEnabled val="1"/>
        </dgm:presLayoutVars>
      </dgm:prSet>
      <dgm:spPr/>
    </dgm:pt>
    <dgm:pt modelId="{C2DE2916-5C3D-4C43-9CDB-4B08BAA7EDDE}" type="pres">
      <dgm:prSet presAssocID="{73013CA1-C04B-4581-848C-8B2535B55212}" presName="FiveNodes_2" presStyleLbl="node1" presStyleIdx="1" presStyleCnt="5">
        <dgm:presLayoutVars>
          <dgm:bulletEnabled val="1"/>
        </dgm:presLayoutVars>
      </dgm:prSet>
      <dgm:spPr/>
    </dgm:pt>
    <dgm:pt modelId="{90AAC479-45FD-448F-BAB5-601F6E73CC28}" type="pres">
      <dgm:prSet presAssocID="{73013CA1-C04B-4581-848C-8B2535B55212}" presName="FiveNodes_3" presStyleLbl="node1" presStyleIdx="2" presStyleCnt="5">
        <dgm:presLayoutVars>
          <dgm:bulletEnabled val="1"/>
        </dgm:presLayoutVars>
      </dgm:prSet>
      <dgm:spPr/>
    </dgm:pt>
    <dgm:pt modelId="{A18C71C9-F78B-4A23-850F-CF4C35B576FE}" type="pres">
      <dgm:prSet presAssocID="{73013CA1-C04B-4581-848C-8B2535B55212}" presName="FiveNodes_4" presStyleLbl="node1" presStyleIdx="3" presStyleCnt="5">
        <dgm:presLayoutVars>
          <dgm:bulletEnabled val="1"/>
        </dgm:presLayoutVars>
      </dgm:prSet>
      <dgm:spPr/>
    </dgm:pt>
    <dgm:pt modelId="{9B7BFA67-F713-41F8-AFE8-538814AC09BE}" type="pres">
      <dgm:prSet presAssocID="{73013CA1-C04B-4581-848C-8B2535B55212}" presName="FiveNodes_5" presStyleLbl="node1" presStyleIdx="4" presStyleCnt="5">
        <dgm:presLayoutVars>
          <dgm:bulletEnabled val="1"/>
        </dgm:presLayoutVars>
      </dgm:prSet>
      <dgm:spPr/>
    </dgm:pt>
    <dgm:pt modelId="{624448E7-A43C-4316-8E2C-146C1B849BC1}" type="pres">
      <dgm:prSet presAssocID="{73013CA1-C04B-4581-848C-8B2535B55212}" presName="FiveConn_1-2" presStyleLbl="fgAccFollowNode1" presStyleIdx="0" presStyleCnt="4">
        <dgm:presLayoutVars>
          <dgm:bulletEnabled val="1"/>
        </dgm:presLayoutVars>
      </dgm:prSet>
      <dgm:spPr/>
    </dgm:pt>
    <dgm:pt modelId="{A620CD49-4230-4253-89DF-6CFFC2AA2D44}" type="pres">
      <dgm:prSet presAssocID="{73013CA1-C04B-4581-848C-8B2535B55212}" presName="FiveConn_2-3" presStyleLbl="fgAccFollowNode1" presStyleIdx="1" presStyleCnt="4">
        <dgm:presLayoutVars>
          <dgm:bulletEnabled val="1"/>
        </dgm:presLayoutVars>
      </dgm:prSet>
      <dgm:spPr/>
    </dgm:pt>
    <dgm:pt modelId="{5EE665F0-B723-4083-8927-6B73F8315F06}" type="pres">
      <dgm:prSet presAssocID="{73013CA1-C04B-4581-848C-8B2535B55212}" presName="FiveConn_3-4" presStyleLbl="fgAccFollowNode1" presStyleIdx="2" presStyleCnt="4">
        <dgm:presLayoutVars>
          <dgm:bulletEnabled val="1"/>
        </dgm:presLayoutVars>
      </dgm:prSet>
      <dgm:spPr/>
    </dgm:pt>
    <dgm:pt modelId="{0708E750-C51D-4242-80C9-CDD68249BA17}" type="pres">
      <dgm:prSet presAssocID="{73013CA1-C04B-4581-848C-8B2535B55212}" presName="FiveConn_4-5" presStyleLbl="fgAccFollowNode1" presStyleIdx="3" presStyleCnt="4">
        <dgm:presLayoutVars>
          <dgm:bulletEnabled val="1"/>
        </dgm:presLayoutVars>
      </dgm:prSet>
      <dgm:spPr/>
    </dgm:pt>
    <dgm:pt modelId="{1E2A6691-D263-46A2-9E79-ACC02C5045E9}" type="pres">
      <dgm:prSet presAssocID="{73013CA1-C04B-4581-848C-8B2535B55212}" presName="FiveNodes_1_text" presStyleLbl="node1" presStyleIdx="4" presStyleCnt="5">
        <dgm:presLayoutVars>
          <dgm:bulletEnabled val="1"/>
        </dgm:presLayoutVars>
      </dgm:prSet>
      <dgm:spPr/>
    </dgm:pt>
    <dgm:pt modelId="{32F742B1-E2B7-4B81-98BC-5AAB38795D7A}" type="pres">
      <dgm:prSet presAssocID="{73013CA1-C04B-4581-848C-8B2535B55212}" presName="FiveNodes_2_text" presStyleLbl="node1" presStyleIdx="4" presStyleCnt="5">
        <dgm:presLayoutVars>
          <dgm:bulletEnabled val="1"/>
        </dgm:presLayoutVars>
      </dgm:prSet>
      <dgm:spPr/>
    </dgm:pt>
    <dgm:pt modelId="{76156E86-8603-4A9D-8348-531B4F6A6394}" type="pres">
      <dgm:prSet presAssocID="{73013CA1-C04B-4581-848C-8B2535B55212}" presName="FiveNodes_3_text" presStyleLbl="node1" presStyleIdx="4" presStyleCnt="5">
        <dgm:presLayoutVars>
          <dgm:bulletEnabled val="1"/>
        </dgm:presLayoutVars>
      </dgm:prSet>
      <dgm:spPr/>
    </dgm:pt>
    <dgm:pt modelId="{C5C6BA1D-158D-4675-9DF4-653FEDB283DE}" type="pres">
      <dgm:prSet presAssocID="{73013CA1-C04B-4581-848C-8B2535B55212}" presName="FiveNodes_4_text" presStyleLbl="node1" presStyleIdx="4" presStyleCnt="5">
        <dgm:presLayoutVars>
          <dgm:bulletEnabled val="1"/>
        </dgm:presLayoutVars>
      </dgm:prSet>
      <dgm:spPr/>
    </dgm:pt>
    <dgm:pt modelId="{AA7038B5-3F12-484A-9C60-3C4B8C4B8A50}" type="pres">
      <dgm:prSet presAssocID="{73013CA1-C04B-4581-848C-8B2535B5521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8384501-98F8-47F7-87D5-EB9D9FEFBCA7}" type="presOf" srcId="{2CA5B9DC-3F04-4C03-B889-7C768FF1A557}" destId="{5EE665F0-B723-4083-8927-6B73F8315F06}" srcOrd="0" destOrd="0" presId="urn:microsoft.com/office/officeart/2005/8/layout/vProcess5"/>
    <dgm:cxn modelId="{ECB9D809-227E-4964-A839-DD7CE287BEB1}" srcId="{73013CA1-C04B-4581-848C-8B2535B55212}" destId="{DFCDEBEC-E438-4D92-9656-F352E130782B}" srcOrd="0" destOrd="0" parTransId="{862C214A-0975-48C5-A0ED-1A86EB361C17}" sibTransId="{E0F5B082-8CB6-4AFE-BCC4-A5C7EF59ACCD}"/>
    <dgm:cxn modelId="{5076061E-840B-44FD-BAAC-D4C18EC7EA9E}" type="presOf" srcId="{CAE873BD-6BB4-4683-A031-589E1AA8FFD3}" destId="{AA7038B5-3F12-484A-9C60-3C4B8C4B8A50}" srcOrd="1" destOrd="0" presId="urn:microsoft.com/office/officeart/2005/8/layout/vProcess5"/>
    <dgm:cxn modelId="{2C504421-6CF7-4E2D-8DB3-C13D2869DAC6}" srcId="{73013CA1-C04B-4581-848C-8B2535B55212}" destId="{0DB1EAC9-76D2-47F9-AC03-22D30C63979E}" srcOrd="2" destOrd="0" parTransId="{9D2525E8-F320-481E-BB81-095EA9CDB774}" sibTransId="{2CA5B9DC-3F04-4C03-B889-7C768FF1A557}"/>
    <dgm:cxn modelId="{A37E1222-1509-4A8E-8D10-15ECCF76569A}" type="presOf" srcId="{62E61C81-1B7E-46EE-9264-8813C2B0C659}" destId="{32F742B1-E2B7-4B81-98BC-5AAB38795D7A}" srcOrd="1" destOrd="0" presId="urn:microsoft.com/office/officeart/2005/8/layout/vProcess5"/>
    <dgm:cxn modelId="{0490FF34-BAE2-42C3-8E82-E7CF0358A778}" type="presOf" srcId="{62E61C81-1B7E-46EE-9264-8813C2B0C659}" destId="{C2DE2916-5C3D-4C43-9CDB-4B08BAA7EDDE}" srcOrd="0" destOrd="0" presId="urn:microsoft.com/office/officeart/2005/8/layout/vProcess5"/>
    <dgm:cxn modelId="{A539D537-34F0-4CA2-B1AE-5451C215B5D1}" type="presOf" srcId="{AD8D7A09-0FE6-488C-99B9-8A1E6C7D2670}" destId="{A620CD49-4230-4253-89DF-6CFFC2AA2D44}" srcOrd="0" destOrd="0" presId="urn:microsoft.com/office/officeart/2005/8/layout/vProcess5"/>
    <dgm:cxn modelId="{4C2C493A-C05B-4F5D-9B59-B8FA167C8617}" srcId="{73013CA1-C04B-4581-848C-8B2535B55212}" destId="{62E61C81-1B7E-46EE-9264-8813C2B0C659}" srcOrd="1" destOrd="0" parTransId="{1EC0978D-A523-465C-B63A-4828463C57C2}" sibTransId="{AD8D7A09-0FE6-488C-99B9-8A1E6C7D2670}"/>
    <dgm:cxn modelId="{C40CEF60-AA18-4346-A45F-E51329D0CA57}" type="presOf" srcId="{48A3ED7F-26F5-40E2-BEF1-35A48166A4EA}" destId="{0708E750-C51D-4242-80C9-CDD68249BA17}" srcOrd="0" destOrd="0" presId="urn:microsoft.com/office/officeart/2005/8/layout/vProcess5"/>
    <dgm:cxn modelId="{E930364C-4E05-4443-8DDE-B1950668C3F0}" type="presOf" srcId="{D2C94E7D-CA30-48B6-82E1-49DBC38F9C68}" destId="{C5C6BA1D-158D-4675-9DF4-653FEDB283DE}" srcOrd="1" destOrd="0" presId="urn:microsoft.com/office/officeart/2005/8/layout/vProcess5"/>
    <dgm:cxn modelId="{30115253-2237-4438-B23A-5E86FE8A7C24}" type="presOf" srcId="{0DB1EAC9-76D2-47F9-AC03-22D30C63979E}" destId="{76156E86-8603-4A9D-8348-531B4F6A6394}" srcOrd="1" destOrd="0" presId="urn:microsoft.com/office/officeart/2005/8/layout/vProcess5"/>
    <dgm:cxn modelId="{3021107F-5CDB-4A98-A552-A3644F7E669B}" type="presOf" srcId="{0DB1EAC9-76D2-47F9-AC03-22D30C63979E}" destId="{90AAC479-45FD-448F-BAB5-601F6E73CC28}" srcOrd="0" destOrd="0" presId="urn:microsoft.com/office/officeart/2005/8/layout/vProcess5"/>
    <dgm:cxn modelId="{4C44FB80-DAFD-4C1C-9F44-1AF807E46E85}" type="presOf" srcId="{E0F5B082-8CB6-4AFE-BCC4-A5C7EF59ACCD}" destId="{624448E7-A43C-4316-8E2C-146C1B849BC1}" srcOrd="0" destOrd="0" presId="urn:microsoft.com/office/officeart/2005/8/layout/vProcess5"/>
    <dgm:cxn modelId="{E8E3038D-A04A-4894-AC55-4BCB8459B1E5}" type="presOf" srcId="{DFCDEBEC-E438-4D92-9656-F352E130782B}" destId="{A0495565-399C-4F3A-87C2-A69072E1991D}" srcOrd="0" destOrd="0" presId="urn:microsoft.com/office/officeart/2005/8/layout/vProcess5"/>
    <dgm:cxn modelId="{28637890-4E51-4B4D-8CC8-BBF7E8C01568}" type="presOf" srcId="{CAE873BD-6BB4-4683-A031-589E1AA8FFD3}" destId="{9B7BFA67-F713-41F8-AFE8-538814AC09BE}" srcOrd="0" destOrd="0" presId="urn:microsoft.com/office/officeart/2005/8/layout/vProcess5"/>
    <dgm:cxn modelId="{08D21691-5392-4A9B-BC57-1F056DADA34D}" type="presOf" srcId="{73013CA1-C04B-4581-848C-8B2535B55212}" destId="{F68C56DA-F1BF-45D8-B84E-2FB8935D9614}" srcOrd="0" destOrd="0" presId="urn:microsoft.com/office/officeart/2005/8/layout/vProcess5"/>
    <dgm:cxn modelId="{B9910AB0-F13E-4BDE-A39D-623AEED2961F}" type="presOf" srcId="{DFCDEBEC-E438-4D92-9656-F352E130782B}" destId="{1E2A6691-D263-46A2-9E79-ACC02C5045E9}" srcOrd="1" destOrd="0" presId="urn:microsoft.com/office/officeart/2005/8/layout/vProcess5"/>
    <dgm:cxn modelId="{3D2E44C0-18A7-4AEA-A473-3B409D0B0E0A}" type="presOf" srcId="{D2C94E7D-CA30-48B6-82E1-49DBC38F9C68}" destId="{A18C71C9-F78B-4A23-850F-CF4C35B576FE}" srcOrd="0" destOrd="0" presId="urn:microsoft.com/office/officeart/2005/8/layout/vProcess5"/>
    <dgm:cxn modelId="{C8447EC8-507E-4E0C-AE7C-AA7CCF582FE5}" srcId="{73013CA1-C04B-4581-848C-8B2535B55212}" destId="{D2C94E7D-CA30-48B6-82E1-49DBC38F9C68}" srcOrd="3" destOrd="0" parTransId="{7DC4CA2E-4D5F-4210-916B-F599BCEF36A4}" sibTransId="{48A3ED7F-26F5-40E2-BEF1-35A48166A4EA}"/>
    <dgm:cxn modelId="{2347A7CF-8944-49C0-9CE1-032B69A0BA2C}" srcId="{73013CA1-C04B-4581-848C-8B2535B55212}" destId="{CAE873BD-6BB4-4683-A031-589E1AA8FFD3}" srcOrd="4" destOrd="0" parTransId="{657701CB-F202-408E-9E6C-5659AD281F3B}" sibTransId="{5FE92A3F-3346-4734-B740-46146B3D7B42}"/>
    <dgm:cxn modelId="{95219DE3-5391-4DED-BD30-E66CD2C8389A}" type="presParOf" srcId="{F68C56DA-F1BF-45D8-B84E-2FB8935D9614}" destId="{004D6C12-17B0-4625-8D95-E0CF2EB350F0}" srcOrd="0" destOrd="0" presId="urn:microsoft.com/office/officeart/2005/8/layout/vProcess5"/>
    <dgm:cxn modelId="{213E993F-43C3-4008-B882-E85DB00C9F2A}" type="presParOf" srcId="{F68C56DA-F1BF-45D8-B84E-2FB8935D9614}" destId="{A0495565-399C-4F3A-87C2-A69072E1991D}" srcOrd="1" destOrd="0" presId="urn:microsoft.com/office/officeart/2005/8/layout/vProcess5"/>
    <dgm:cxn modelId="{3AB270C7-902F-4798-9930-F6EF49AEB686}" type="presParOf" srcId="{F68C56DA-F1BF-45D8-B84E-2FB8935D9614}" destId="{C2DE2916-5C3D-4C43-9CDB-4B08BAA7EDDE}" srcOrd="2" destOrd="0" presId="urn:microsoft.com/office/officeart/2005/8/layout/vProcess5"/>
    <dgm:cxn modelId="{DA04FE0F-96FD-4E70-9B09-345DCEBFA30F}" type="presParOf" srcId="{F68C56DA-F1BF-45D8-B84E-2FB8935D9614}" destId="{90AAC479-45FD-448F-BAB5-601F6E73CC28}" srcOrd="3" destOrd="0" presId="urn:microsoft.com/office/officeart/2005/8/layout/vProcess5"/>
    <dgm:cxn modelId="{957CDA12-8A1E-4ED4-AC47-E07A4C7A494D}" type="presParOf" srcId="{F68C56DA-F1BF-45D8-B84E-2FB8935D9614}" destId="{A18C71C9-F78B-4A23-850F-CF4C35B576FE}" srcOrd="4" destOrd="0" presId="urn:microsoft.com/office/officeart/2005/8/layout/vProcess5"/>
    <dgm:cxn modelId="{90B075FD-D553-4687-A116-81BDD6CB039B}" type="presParOf" srcId="{F68C56DA-F1BF-45D8-B84E-2FB8935D9614}" destId="{9B7BFA67-F713-41F8-AFE8-538814AC09BE}" srcOrd="5" destOrd="0" presId="urn:microsoft.com/office/officeart/2005/8/layout/vProcess5"/>
    <dgm:cxn modelId="{813CD287-EC8F-4529-B44A-D02A85357B29}" type="presParOf" srcId="{F68C56DA-F1BF-45D8-B84E-2FB8935D9614}" destId="{624448E7-A43C-4316-8E2C-146C1B849BC1}" srcOrd="6" destOrd="0" presId="urn:microsoft.com/office/officeart/2005/8/layout/vProcess5"/>
    <dgm:cxn modelId="{613F148E-CB93-48B5-9742-8EF28168D890}" type="presParOf" srcId="{F68C56DA-F1BF-45D8-B84E-2FB8935D9614}" destId="{A620CD49-4230-4253-89DF-6CFFC2AA2D44}" srcOrd="7" destOrd="0" presId="urn:microsoft.com/office/officeart/2005/8/layout/vProcess5"/>
    <dgm:cxn modelId="{7EF1C975-8893-499E-BEFD-EAAE6F2D4CA7}" type="presParOf" srcId="{F68C56DA-F1BF-45D8-B84E-2FB8935D9614}" destId="{5EE665F0-B723-4083-8927-6B73F8315F06}" srcOrd="8" destOrd="0" presId="urn:microsoft.com/office/officeart/2005/8/layout/vProcess5"/>
    <dgm:cxn modelId="{6E7CEFC5-B91A-439C-A73B-70108017554C}" type="presParOf" srcId="{F68C56DA-F1BF-45D8-B84E-2FB8935D9614}" destId="{0708E750-C51D-4242-80C9-CDD68249BA17}" srcOrd="9" destOrd="0" presId="urn:microsoft.com/office/officeart/2005/8/layout/vProcess5"/>
    <dgm:cxn modelId="{67E9EEBA-293B-44E5-960F-8591720E0E04}" type="presParOf" srcId="{F68C56DA-F1BF-45D8-B84E-2FB8935D9614}" destId="{1E2A6691-D263-46A2-9E79-ACC02C5045E9}" srcOrd="10" destOrd="0" presId="urn:microsoft.com/office/officeart/2005/8/layout/vProcess5"/>
    <dgm:cxn modelId="{A844C922-9D63-4B4F-B26F-182FB4440281}" type="presParOf" srcId="{F68C56DA-F1BF-45D8-B84E-2FB8935D9614}" destId="{32F742B1-E2B7-4B81-98BC-5AAB38795D7A}" srcOrd="11" destOrd="0" presId="urn:microsoft.com/office/officeart/2005/8/layout/vProcess5"/>
    <dgm:cxn modelId="{8EDD1EA8-51CF-43D1-8B18-3C4216F2FC62}" type="presParOf" srcId="{F68C56DA-F1BF-45D8-B84E-2FB8935D9614}" destId="{76156E86-8603-4A9D-8348-531B4F6A6394}" srcOrd="12" destOrd="0" presId="urn:microsoft.com/office/officeart/2005/8/layout/vProcess5"/>
    <dgm:cxn modelId="{F899FABF-7712-4A31-A491-1BC8B436B583}" type="presParOf" srcId="{F68C56DA-F1BF-45D8-B84E-2FB8935D9614}" destId="{C5C6BA1D-158D-4675-9DF4-653FEDB283DE}" srcOrd="13" destOrd="0" presId="urn:microsoft.com/office/officeart/2005/8/layout/vProcess5"/>
    <dgm:cxn modelId="{D184E9A7-EAAF-45FD-8399-B7709939E547}" type="presParOf" srcId="{F68C56DA-F1BF-45D8-B84E-2FB8935D9614}" destId="{AA7038B5-3F12-484A-9C60-3C4B8C4B8A5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65425F-2E2E-49C3-999F-45160F5A1449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118B9C6-4C76-49FB-932B-8336DDB037DB}">
      <dgm:prSet/>
      <dgm:spPr/>
      <dgm:t>
        <a:bodyPr/>
        <a:lstStyle/>
        <a:p>
          <a:r>
            <a:rPr lang="en-US"/>
            <a:t>Traditional Method:</a:t>
          </a:r>
        </a:p>
      </dgm:t>
    </dgm:pt>
    <dgm:pt modelId="{635B4244-2234-4FC3-9E20-8BFACA815ED6}" type="parTrans" cxnId="{9F146447-3AD5-48DA-82C8-6D4294F999A2}">
      <dgm:prSet/>
      <dgm:spPr/>
      <dgm:t>
        <a:bodyPr/>
        <a:lstStyle/>
        <a:p>
          <a:endParaRPr lang="en-US"/>
        </a:p>
      </dgm:t>
    </dgm:pt>
    <dgm:pt modelId="{4F7008D3-D970-4364-B644-2E30C5FA0EAE}" type="sibTrans" cxnId="{9F146447-3AD5-48DA-82C8-6D4294F999A2}">
      <dgm:prSet/>
      <dgm:spPr/>
      <dgm:t>
        <a:bodyPr/>
        <a:lstStyle/>
        <a:p>
          <a:endParaRPr lang="en-US"/>
        </a:p>
      </dgm:t>
    </dgm:pt>
    <dgm:pt modelId="{CCC30162-1BCF-4EA6-B009-434D4AA3DEDE}">
      <dgm:prSet/>
      <dgm:spPr/>
      <dgm:t>
        <a:bodyPr/>
        <a:lstStyle/>
        <a:p>
          <a:r>
            <a:rPr lang="en-US"/>
            <a:t>$950 × 52 ÷ 12 = $4,116.67/month</a:t>
          </a:r>
        </a:p>
      </dgm:t>
    </dgm:pt>
    <dgm:pt modelId="{D12053BD-16BB-42AD-9AC4-FBDD3BBE1E9F}" type="parTrans" cxnId="{D5B570B9-F17D-489F-8C87-6E05DE2650EE}">
      <dgm:prSet/>
      <dgm:spPr/>
      <dgm:t>
        <a:bodyPr/>
        <a:lstStyle/>
        <a:p>
          <a:endParaRPr lang="en-US"/>
        </a:p>
      </dgm:t>
    </dgm:pt>
    <dgm:pt modelId="{7656F6F1-3183-4F60-91E3-FE5C831A647E}" type="sibTrans" cxnId="{D5B570B9-F17D-489F-8C87-6E05DE2650EE}">
      <dgm:prSet/>
      <dgm:spPr/>
      <dgm:t>
        <a:bodyPr/>
        <a:lstStyle/>
        <a:p>
          <a:endParaRPr lang="en-US"/>
        </a:p>
      </dgm:t>
    </dgm:pt>
    <dgm:pt modelId="{53D67C07-EDE6-41FF-9257-F35631CFE723}">
      <dgm:prSet/>
      <dgm:spPr/>
      <dgm:t>
        <a:bodyPr/>
        <a:lstStyle/>
        <a:p>
          <a:r>
            <a:rPr lang="en-US"/>
            <a:t>Quick Multiplier:</a:t>
          </a:r>
        </a:p>
      </dgm:t>
    </dgm:pt>
    <dgm:pt modelId="{7F4F917D-CB42-4E19-8659-32B4861B2822}" type="parTrans" cxnId="{6173E873-454C-48F6-B6FE-03147EBFAF44}">
      <dgm:prSet/>
      <dgm:spPr/>
      <dgm:t>
        <a:bodyPr/>
        <a:lstStyle/>
        <a:p>
          <a:endParaRPr lang="en-US"/>
        </a:p>
      </dgm:t>
    </dgm:pt>
    <dgm:pt modelId="{03FE1203-1D3F-4B29-9E98-CC09F60AB0DA}" type="sibTrans" cxnId="{6173E873-454C-48F6-B6FE-03147EBFAF44}">
      <dgm:prSet/>
      <dgm:spPr/>
      <dgm:t>
        <a:bodyPr/>
        <a:lstStyle/>
        <a:p>
          <a:endParaRPr lang="en-US"/>
        </a:p>
      </dgm:t>
    </dgm:pt>
    <dgm:pt modelId="{E838476E-6937-4D12-8EAF-4DF6EB64E0A9}">
      <dgm:prSet/>
      <dgm:spPr/>
      <dgm:t>
        <a:bodyPr/>
        <a:lstStyle/>
        <a:p>
          <a:r>
            <a:rPr lang="en-US"/>
            <a:t>$950 × 4.333 = $4,116.35/month</a:t>
          </a:r>
        </a:p>
      </dgm:t>
    </dgm:pt>
    <dgm:pt modelId="{CA521788-174A-43EC-906F-44E6ED863A3A}" type="parTrans" cxnId="{B1E90A1E-CEC4-40DB-B8C8-1DC99F977D19}">
      <dgm:prSet/>
      <dgm:spPr/>
      <dgm:t>
        <a:bodyPr/>
        <a:lstStyle/>
        <a:p>
          <a:endParaRPr lang="en-US"/>
        </a:p>
      </dgm:t>
    </dgm:pt>
    <dgm:pt modelId="{967EF1A4-361B-405E-91E3-3FF921F7A96F}" type="sibTrans" cxnId="{B1E90A1E-CEC4-40DB-B8C8-1DC99F977D19}">
      <dgm:prSet/>
      <dgm:spPr/>
      <dgm:t>
        <a:bodyPr/>
        <a:lstStyle/>
        <a:p>
          <a:endParaRPr lang="en-US"/>
        </a:p>
      </dgm:t>
    </dgm:pt>
    <dgm:pt modelId="{CAB75A28-D0C7-49B5-B9F3-B55B7781AA94}" type="pres">
      <dgm:prSet presAssocID="{9865425F-2E2E-49C3-999F-45160F5A1449}" presName="diagram" presStyleCnt="0">
        <dgm:presLayoutVars>
          <dgm:dir/>
          <dgm:resizeHandles val="exact"/>
        </dgm:presLayoutVars>
      </dgm:prSet>
      <dgm:spPr/>
    </dgm:pt>
    <dgm:pt modelId="{162E92B3-12F6-4EA7-8950-BD2C4A6F3BD1}" type="pres">
      <dgm:prSet presAssocID="{A118B9C6-4C76-49FB-932B-8336DDB037DB}" presName="node" presStyleLbl="node1" presStyleIdx="0" presStyleCnt="4">
        <dgm:presLayoutVars>
          <dgm:bulletEnabled val="1"/>
        </dgm:presLayoutVars>
      </dgm:prSet>
      <dgm:spPr/>
    </dgm:pt>
    <dgm:pt modelId="{07742AEB-3C7F-4159-A24D-20329633F9E6}" type="pres">
      <dgm:prSet presAssocID="{4F7008D3-D970-4364-B644-2E30C5FA0EAE}" presName="sibTrans" presStyleCnt="0"/>
      <dgm:spPr/>
    </dgm:pt>
    <dgm:pt modelId="{475FF43E-98B6-40AF-81BA-5F5E7E3C1C67}" type="pres">
      <dgm:prSet presAssocID="{CCC30162-1BCF-4EA6-B009-434D4AA3DEDE}" presName="node" presStyleLbl="node1" presStyleIdx="1" presStyleCnt="4">
        <dgm:presLayoutVars>
          <dgm:bulletEnabled val="1"/>
        </dgm:presLayoutVars>
      </dgm:prSet>
      <dgm:spPr/>
    </dgm:pt>
    <dgm:pt modelId="{4241D252-3315-45A5-BD3D-D7835A0D1CDC}" type="pres">
      <dgm:prSet presAssocID="{7656F6F1-3183-4F60-91E3-FE5C831A647E}" presName="sibTrans" presStyleCnt="0"/>
      <dgm:spPr/>
    </dgm:pt>
    <dgm:pt modelId="{DDCD7AE3-1BDF-43F1-8EE9-132B3441A473}" type="pres">
      <dgm:prSet presAssocID="{53D67C07-EDE6-41FF-9257-F35631CFE723}" presName="node" presStyleLbl="node1" presStyleIdx="2" presStyleCnt="4">
        <dgm:presLayoutVars>
          <dgm:bulletEnabled val="1"/>
        </dgm:presLayoutVars>
      </dgm:prSet>
      <dgm:spPr/>
    </dgm:pt>
    <dgm:pt modelId="{857BB6B8-E7FD-406D-A365-D14FCB5F66A5}" type="pres">
      <dgm:prSet presAssocID="{03FE1203-1D3F-4B29-9E98-CC09F60AB0DA}" presName="sibTrans" presStyleCnt="0"/>
      <dgm:spPr/>
    </dgm:pt>
    <dgm:pt modelId="{A00E93B6-7D37-4CB2-A027-BF3F4CC5608F}" type="pres">
      <dgm:prSet presAssocID="{E838476E-6937-4D12-8EAF-4DF6EB64E0A9}" presName="node" presStyleLbl="node1" presStyleIdx="3" presStyleCnt="4">
        <dgm:presLayoutVars>
          <dgm:bulletEnabled val="1"/>
        </dgm:presLayoutVars>
      </dgm:prSet>
      <dgm:spPr/>
    </dgm:pt>
  </dgm:ptLst>
  <dgm:cxnLst>
    <dgm:cxn modelId="{75944F08-21A1-4933-98BF-2A609A89D2F3}" type="presOf" srcId="{E838476E-6937-4D12-8EAF-4DF6EB64E0A9}" destId="{A00E93B6-7D37-4CB2-A027-BF3F4CC5608F}" srcOrd="0" destOrd="0" presId="urn:microsoft.com/office/officeart/2005/8/layout/default"/>
    <dgm:cxn modelId="{B1E90A1E-CEC4-40DB-B8C8-1DC99F977D19}" srcId="{9865425F-2E2E-49C3-999F-45160F5A1449}" destId="{E838476E-6937-4D12-8EAF-4DF6EB64E0A9}" srcOrd="3" destOrd="0" parTransId="{CA521788-174A-43EC-906F-44E6ED863A3A}" sibTransId="{967EF1A4-361B-405E-91E3-3FF921F7A96F}"/>
    <dgm:cxn modelId="{9F146447-3AD5-48DA-82C8-6D4294F999A2}" srcId="{9865425F-2E2E-49C3-999F-45160F5A1449}" destId="{A118B9C6-4C76-49FB-932B-8336DDB037DB}" srcOrd="0" destOrd="0" parTransId="{635B4244-2234-4FC3-9E20-8BFACA815ED6}" sibTransId="{4F7008D3-D970-4364-B644-2E30C5FA0EAE}"/>
    <dgm:cxn modelId="{13B35D50-D9A4-493A-B440-14FCBF85A544}" type="presOf" srcId="{53D67C07-EDE6-41FF-9257-F35631CFE723}" destId="{DDCD7AE3-1BDF-43F1-8EE9-132B3441A473}" srcOrd="0" destOrd="0" presId="urn:microsoft.com/office/officeart/2005/8/layout/default"/>
    <dgm:cxn modelId="{6173E873-454C-48F6-B6FE-03147EBFAF44}" srcId="{9865425F-2E2E-49C3-999F-45160F5A1449}" destId="{53D67C07-EDE6-41FF-9257-F35631CFE723}" srcOrd="2" destOrd="0" parTransId="{7F4F917D-CB42-4E19-8659-32B4861B2822}" sibTransId="{03FE1203-1D3F-4B29-9E98-CC09F60AB0DA}"/>
    <dgm:cxn modelId="{34491D83-B04A-436F-8F9E-26579511AD9A}" type="presOf" srcId="{A118B9C6-4C76-49FB-932B-8336DDB037DB}" destId="{162E92B3-12F6-4EA7-8950-BD2C4A6F3BD1}" srcOrd="0" destOrd="0" presId="urn:microsoft.com/office/officeart/2005/8/layout/default"/>
    <dgm:cxn modelId="{9706A78F-2B5C-4F4C-8004-D465BC79A6A0}" type="presOf" srcId="{9865425F-2E2E-49C3-999F-45160F5A1449}" destId="{CAB75A28-D0C7-49B5-B9F3-B55B7781AA94}" srcOrd="0" destOrd="0" presId="urn:microsoft.com/office/officeart/2005/8/layout/default"/>
    <dgm:cxn modelId="{D5B570B9-F17D-489F-8C87-6E05DE2650EE}" srcId="{9865425F-2E2E-49C3-999F-45160F5A1449}" destId="{CCC30162-1BCF-4EA6-B009-434D4AA3DEDE}" srcOrd="1" destOrd="0" parTransId="{D12053BD-16BB-42AD-9AC4-FBDD3BBE1E9F}" sibTransId="{7656F6F1-3183-4F60-91E3-FE5C831A647E}"/>
    <dgm:cxn modelId="{B1FA64D3-CCC1-4C4F-A11F-6E9FCAD551A3}" type="presOf" srcId="{CCC30162-1BCF-4EA6-B009-434D4AA3DEDE}" destId="{475FF43E-98B6-40AF-81BA-5F5E7E3C1C67}" srcOrd="0" destOrd="0" presId="urn:microsoft.com/office/officeart/2005/8/layout/default"/>
    <dgm:cxn modelId="{3446D4EA-8903-4923-8FFE-17EB2B838F25}" type="presParOf" srcId="{CAB75A28-D0C7-49B5-B9F3-B55B7781AA94}" destId="{162E92B3-12F6-4EA7-8950-BD2C4A6F3BD1}" srcOrd="0" destOrd="0" presId="urn:microsoft.com/office/officeart/2005/8/layout/default"/>
    <dgm:cxn modelId="{1C213B64-C008-4B58-8DAF-4C3C6992D1EF}" type="presParOf" srcId="{CAB75A28-D0C7-49B5-B9F3-B55B7781AA94}" destId="{07742AEB-3C7F-4159-A24D-20329633F9E6}" srcOrd="1" destOrd="0" presId="urn:microsoft.com/office/officeart/2005/8/layout/default"/>
    <dgm:cxn modelId="{CCFEE685-1BCC-4BAA-A693-06D35CA9B564}" type="presParOf" srcId="{CAB75A28-D0C7-49B5-B9F3-B55B7781AA94}" destId="{475FF43E-98B6-40AF-81BA-5F5E7E3C1C67}" srcOrd="2" destOrd="0" presId="urn:microsoft.com/office/officeart/2005/8/layout/default"/>
    <dgm:cxn modelId="{7219EB39-C05E-40AF-B4FF-69EE5C4D844D}" type="presParOf" srcId="{CAB75A28-D0C7-49B5-B9F3-B55B7781AA94}" destId="{4241D252-3315-45A5-BD3D-D7835A0D1CDC}" srcOrd="3" destOrd="0" presId="urn:microsoft.com/office/officeart/2005/8/layout/default"/>
    <dgm:cxn modelId="{86561356-6FE8-48DE-951D-5D224794ABF6}" type="presParOf" srcId="{CAB75A28-D0C7-49B5-B9F3-B55B7781AA94}" destId="{DDCD7AE3-1BDF-43F1-8EE9-132B3441A473}" srcOrd="4" destOrd="0" presId="urn:microsoft.com/office/officeart/2005/8/layout/default"/>
    <dgm:cxn modelId="{16F181DB-35DF-4E76-9AAF-52F64F916DC9}" type="presParOf" srcId="{CAB75A28-D0C7-49B5-B9F3-B55B7781AA94}" destId="{857BB6B8-E7FD-406D-A365-D14FCB5F66A5}" srcOrd="5" destOrd="0" presId="urn:microsoft.com/office/officeart/2005/8/layout/default"/>
    <dgm:cxn modelId="{F423177F-3099-431C-ACCC-B8D678CD48C7}" type="presParOf" srcId="{CAB75A28-D0C7-49B5-B9F3-B55B7781AA94}" destId="{A00E93B6-7D37-4CB2-A027-BF3F4CC5608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840745-0103-4350-A99C-1446CA0D18F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5C21A1-1888-4898-B46A-C0F58CCC241E}">
      <dgm:prSet/>
      <dgm:spPr/>
      <dgm:t>
        <a:bodyPr/>
        <a:lstStyle/>
        <a:p>
          <a:r>
            <a:rPr lang="en-US"/>
            <a:t>Income must be annualized.</a:t>
          </a:r>
        </a:p>
      </dgm:t>
    </dgm:pt>
    <dgm:pt modelId="{1E693DAB-FE02-44BD-94D4-613EA81A26DC}" type="parTrans" cxnId="{93C3FC93-0FB7-43F7-951F-61A1D5CA2783}">
      <dgm:prSet/>
      <dgm:spPr/>
      <dgm:t>
        <a:bodyPr/>
        <a:lstStyle/>
        <a:p>
          <a:endParaRPr lang="en-US"/>
        </a:p>
      </dgm:t>
    </dgm:pt>
    <dgm:pt modelId="{C5A46A16-27D6-4B96-A4E5-E950D504182E}" type="sibTrans" cxnId="{93C3FC93-0FB7-43F7-951F-61A1D5CA2783}">
      <dgm:prSet/>
      <dgm:spPr/>
      <dgm:t>
        <a:bodyPr/>
        <a:lstStyle/>
        <a:p>
          <a:endParaRPr lang="en-US"/>
        </a:p>
      </dgm:t>
    </dgm:pt>
    <dgm:pt modelId="{C7A5C63B-9973-4A2E-A87B-EFADA2373B4D}">
      <dgm:prSet/>
      <dgm:spPr/>
      <dgm:t>
        <a:bodyPr/>
        <a:lstStyle/>
        <a:p>
          <a:r>
            <a:rPr lang="en-US"/>
            <a:t>Example:</a:t>
          </a:r>
        </a:p>
      </dgm:t>
    </dgm:pt>
    <dgm:pt modelId="{9F08E457-2F02-4745-A2CA-39AFD3B87576}" type="parTrans" cxnId="{6DF1225F-04FC-4211-9F5F-24FFB985126C}">
      <dgm:prSet/>
      <dgm:spPr/>
      <dgm:t>
        <a:bodyPr/>
        <a:lstStyle/>
        <a:p>
          <a:endParaRPr lang="en-US"/>
        </a:p>
      </dgm:t>
    </dgm:pt>
    <dgm:pt modelId="{2BF6FDE0-EC49-435A-AB78-BF44C96D9F29}" type="sibTrans" cxnId="{6DF1225F-04FC-4211-9F5F-24FFB985126C}">
      <dgm:prSet/>
      <dgm:spPr/>
      <dgm:t>
        <a:bodyPr/>
        <a:lstStyle/>
        <a:p>
          <a:endParaRPr lang="en-US"/>
        </a:p>
      </dgm:t>
    </dgm:pt>
    <dgm:pt modelId="{4043C739-6C93-4CE8-9439-54374ACFC652}">
      <dgm:prSet/>
      <dgm:spPr/>
      <dgm:t>
        <a:bodyPr/>
        <a:lstStyle/>
        <a:p>
          <a:r>
            <a:rPr lang="en-US"/>
            <a:t>$500/week × 10 weeks = $5,000</a:t>
          </a:r>
        </a:p>
      </dgm:t>
    </dgm:pt>
    <dgm:pt modelId="{62193C29-942F-4356-AC28-B98B28C6BDA8}" type="parTrans" cxnId="{CEEB20D0-222B-491B-B18C-FC997C8AA184}">
      <dgm:prSet/>
      <dgm:spPr/>
      <dgm:t>
        <a:bodyPr/>
        <a:lstStyle/>
        <a:p>
          <a:endParaRPr lang="en-US"/>
        </a:p>
      </dgm:t>
    </dgm:pt>
    <dgm:pt modelId="{48CA5ECB-3E3D-4C0E-83C5-4E78BA390B5A}" type="sibTrans" cxnId="{CEEB20D0-222B-491B-B18C-FC997C8AA184}">
      <dgm:prSet/>
      <dgm:spPr/>
      <dgm:t>
        <a:bodyPr/>
        <a:lstStyle/>
        <a:p>
          <a:endParaRPr lang="en-US"/>
        </a:p>
      </dgm:t>
    </dgm:pt>
    <dgm:pt modelId="{CECC1F7E-48A7-4315-B400-CC18C4DA1A9D}">
      <dgm:prSet/>
      <dgm:spPr/>
      <dgm:t>
        <a:bodyPr/>
        <a:lstStyle/>
        <a:p>
          <a:r>
            <a:rPr lang="en-US"/>
            <a:t>$5,000 ÷ 12 = $416.67/month</a:t>
          </a:r>
        </a:p>
      </dgm:t>
    </dgm:pt>
    <dgm:pt modelId="{41BE2E11-7389-4ADD-BCD3-9CC50239A8AE}" type="parTrans" cxnId="{A0496BFA-A8C1-41C5-9423-C01A44A20B73}">
      <dgm:prSet/>
      <dgm:spPr/>
      <dgm:t>
        <a:bodyPr/>
        <a:lstStyle/>
        <a:p>
          <a:endParaRPr lang="en-US"/>
        </a:p>
      </dgm:t>
    </dgm:pt>
    <dgm:pt modelId="{5499325B-2F38-4990-BE0B-C2CF52E63401}" type="sibTrans" cxnId="{A0496BFA-A8C1-41C5-9423-C01A44A20B73}">
      <dgm:prSet/>
      <dgm:spPr/>
      <dgm:t>
        <a:bodyPr/>
        <a:lstStyle/>
        <a:p>
          <a:endParaRPr lang="en-US"/>
        </a:p>
      </dgm:t>
    </dgm:pt>
    <dgm:pt modelId="{448F26F2-361A-49E5-BD2F-D097C1A22D0C}" type="pres">
      <dgm:prSet presAssocID="{3B840745-0103-4350-A99C-1446CA0D18F8}" presName="matrix" presStyleCnt="0">
        <dgm:presLayoutVars>
          <dgm:chMax val="1"/>
          <dgm:dir/>
          <dgm:resizeHandles val="exact"/>
        </dgm:presLayoutVars>
      </dgm:prSet>
      <dgm:spPr/>
    </dgm:pt>
    <dgm:pt modelId="{F4796CDB-BCE1-46E4-B4C1-A4D0CBC7D357}" type="pres">
      <dgm:prSet presAssocID="{3B840745-0103-4350-A99C-1446CA0D18F8}" presName="diamond" presStyleLbl="bgShp" presStyleIdx="0" presStyleCnt="1"/>
      <dgm:spPr/>
    </dgm:pt>
    <dgm:pt modelId="{C77E6291-4403-4409-844C-323F23F12130}" type="pres">
      <dgm:prSet presAssocID="{3B840745-0103-4350-A99C-1446CA0D18F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DB548A6-8484-4E64-90D4-C9662852B79E}" type="pres">
      <dgm:prSet presAssocID="{3B840745-0103-4350-A99C-1446CA0D18F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0CB8135-09BC-4692-B9AF-B0B13A03F190}" type="pres">
      <dgm:prSet presAssocID="{3B840745-0103-4350-A99C-1446CA0D18F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9FDF3BB-3DE6-4D9D-B928-5A1DF3169E8F}" type="pres">
      <dgm:prSet presAssocID="{3B840745-0103-4350-A99C-1446CA0D18F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E8A3927-77B9-4B1E-9C2C-690E85FC97B7}" type="presOf" srcId="{4043C739-6C93-4CE8-9439-54374ACFC652}" destId="{50CB8135-09BC-4692-B9AF-B0B13A03F190}" srcOrd="0" destOrd="0" presId="urn:microsoft.com/office/officeart/2005/8/layout/matrix3"/>
    <dgm:cxn modelId="{CAD8C93D-044C-4ACC-9855-9A933D1C1601}" type="presOf" srcId="{D75C21A1-1888-4898-B46A-C0F58CCC241E}" destId="{C77E6291-4403-4409-844C-323F23F12130}" srcOrd="0" destOrd="0" presId="urn:microsoft.com/office/officeart/2005/8/layout/matrix3"/>
    <dgm:cxn modelId="{6DF1225F-04FC-4211-9F5F-24FFB985126C}" srcId="{3B840745-0103-4350-A99C-1446CA0D18F8}" destId="{C7A5C63B-9973-4A2E-A87B-EFADA2373B4D}" srcOrd="1" destOrd="0" parTransId="{9F08E457-2F02-4745-A2CA-39AFD3B87576}" sibTransId="{2BF6FDE0-EC49-435A-AB78-BF44C96D9F29}"/>
    <dgm:cxn modelId="{AB171C49-887A-48F9-879A-78D2A63C3239}" type="presOf" srcId="{3B840745-0103-4350-A99C-1446CA0D18F8}" destId="{448F26F2-361A-49E5-BD2F-D097C1A22D0C}" srcOrd="0" destOrd="0" presId="urn:microsoft.com/office/officeart/2005/8/layout/matrix3"/>
    <dgm:cxn modelId="{BF33598D-A298-4EFB-9A86-7B780D5E2EF2}" type="presOf" srcId="{C7A5C63B-9973-4A2E-A87B-EFADA2373B4D}" destId="{7DB548A6-8484-4E64-90D4-C9662852B79E}" srcOrd="0" destOrd="0" presId="urn:microsoft.com/office/officeart/2005/8/layout/matrix3"/>
    <dgm:cxn modelId="{93C3FC93-0FB7-43F7-951F-61A1D5CA2783}" srcId="{3B840745-0103-4350-A99C-1446CA0D18F8}" destId="{D75C21A1-1888-4898-B46A-C0F58CCC241E}" srcOrd="0" destOrd="0" parTransId="{1E693DAB-FE02-44BD-94D4-613EA81A26DC}" sibTransId="{C5A46A16-27D6-4B96-A4E5-E950D504182E}"/>
    <dgm:cxn modelId="{CEEB20D0-222B-491B-B18C-FC997C8AA184}" srcId="{3B840745-0103-4350-A99C-1446CA0D18F8}" destId="{4043C739-6C93-4CE8-9439-54374ACFC652}" srcOrd="2" destOrd="0" parTransId="{62193C29-942F-4356-AC28-B98B28C6BDA8}" sibTransId="{48CA5ECB-3E3D-4C0E-83C5-4E78BA390B5A}"/>
    <dgm:cxn modelId="{38EF8CF3-05D0-4E2E-8C99-85684D83DFED}" type="presOf" srcId="{CECC1F7E-48A7-4315-B400-CC18C4DA1A9D}" destId="{59FDF3BB-3DE6-4D9D-B928-5A1DF3169E8F}" srcOrd="0" destOrd="0" presId="urn:microsoft.com/office/officeart/2005/8/layout/matrix3"/>
    <dgm:cxn modelId="{A0496BFA-A8C1-41C5-9423-C01A44A20B73}" srcId="{3B840745-0103-4350-A99C-1446CA0D18F8}" destId="{CECC1F7E-48A7-4315-B400-CC18C4DA1A9D}" srcOrd="3" destOrd="0" parTransId="{41BE2E11-7389-4ADD-BCD3-9CC50239A8AE}" sibTransId="{5499325B-2F38-4990-BE0B-C2CF52E63401}"/>
    <dgm:cxn modelId="{3BD40534-E84D-4A51-B4BF-34BAAE3F40BB}" type="presParOf" srcId="{448F26F2-361A-49E5-BD2F-D097C1A22D0C}" destId="{F4796CDB-BCE1-46E4-B4C1-A4D0CBC7D357}" srcOrd="0" destOrd="0" presId="urn:microsoft.com/office/officeart/2005/8/layout/matrix3"/>
    <dgm:cxn modelId="{D1683113-55A5-4D2C-9556-CB5F1BF9CF51}" type="presParOf" srcId="{448F26F2-361A-49E5-BD2F-D097C1A22D0C}" destId="{C77E6291-4403-4409-844C-323F23F12130}" srcOrd="1" destOrd="0" presId="urn:microsoft.com/office/officeart/2005/8/layout/matrix3"/>
    <dgm:cxn modelId="{0BC5A688-DBF1-4935-8BBA-762B94DFE475}" type="presParOf" srcId="{448F26F2-361A-49E5-BD2F-D097C1A22D0C}" destId="{7DB548A6-8484-4E64-90D4-C9662852B79E}" srcOrd="2" destOrd="0" presId="urn:microsoft.com/office/officeart/2005/8/layout/matrix3"/>
    <dgm:cxn modelId="{551367B0-33F8-4FD8-930B-D92F49778A09}" type="presParOf" srcId="{448F26F2-361A-49E5-BD2F-D097C1A22D0C}" destId="{50CB8135-09BC-4692-B9AF-B0B13A03F190}" srcOrd="3" destOrd="0" presId="urn:microsoft.com/office/officeart/2005/8/layout/matrix3"/>
    <dgm:cxn modelId="{26A5EE55-DE5D-4EF7-AC21-EADB43B14934}" type="presParOf" srcId="{448F26F2-361A-49E5-BD2F-D097C1A22D0C}" destId="{59FDF3BB-3DE6-4D9D-B928-5A1DF3169E8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5BAE78-F7C6-42C8-A60C-FAB7DB5C4B3B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3FEBD34-F228-4466-9ECC-DB30B9564244}">
      <dgm:prSet/>
      <dgm:spPr/>
      <dgm:t>
        <a:bodyPr/>
        <a:lstStyle/>
        <a:p>
          <a:r>
            <a:rPr lang="en-US"/>
            <a:t>Step One</a:t>
          </a:r>
        </a:p>
      </dgm:t>
    </dgm:pt>
    <dgm:pt modelId="{FE29709C-28B7-45ED-B826-7F4F0BBF5209}" type="parTrans" cxnId="{ED92EC83-EAE5-4BAB-AA39-B4941D3D879E}">
      <dgm:prSet/>
      <dgm:spPr/>
      <dgm:t>
        <a:bodyPr/>
        <a:lstStyle/>
        <a:p>
          <a:endParaRPr lang="en-US"/>
        </a:p>
      </dgm:t>
    </dgm:pt>
    <dgm:pt modelId="{6AE6A888-DBBA-4E10-8C3B-D7E25DEB9651}" type="sibTrans" cxnId="{ED92EC83-EAE5-4BAB-AA39-B4941D3D879E}">
      <dgm:prSet/>
      <dgm:spPr/>
      <dgm:t>
        <a:bodyPr/>
        <a:lstStyle/>
        <a:p>
          <a:endParaRPr lang="en-US"/>
        </a:p>
      </dgm:t>
    </dgm:pt>
    <dgm:pt modelId="{72E87CAF-C303-4A82-B802-5B4381860A85}">
      <dgm:prSet/>
      <dgm:spPr/>
      <dgm:t>
        <a:bodyPr/>
        <a:lstStyle/>
        <a:p>
          <a:r>
            <a:rPr lang="en-US"/>
            <a:t>Calculate the per diem rate</a:t>
          </a:r>
        </a:p>
      </dgm:t>
    </dgm:pt>
    <dgm:pt modelId="{4AFBB0AA-FB98-4193-99E0-740AB2BD5C2C}" type="parTrans" cxnId="{A9FD4EA4-EDFA-41C6-9664-47CEE3F79E49}">
      <dgm:prSet/>
      <dgm:spPr/>
      <dgm:t>
        <a:bodyPr/>
        <a:lstStyle/>
        <a:p>
          <a:endParaRPr lang="en-US"/>
        </a:p>
      </dgm:t>
    </dgm:pt>
    <dgm:pt modelId="{F7FF6C6C-5AB8-45F6-95EF-7243B9363963}" type="sibTrans" cxnId="{A9FD4EA4-EDFA-41C6-9664-47CEE3F79E49}">
      <dgm:prSet/>
      <dgm:spPr/>
      <dgm:t>
        <a:bodyPr/>
        <a:lstStyle/>
        <a:p>
          <a:endParaRPr lang="en-US"/>
        </a:p>
      </dgm:t>
    </dgm:pt>
    <dgm:pt modelId="{F4D1AD24-C8EA-4D97-A285-B20F6EF6220D}">
      <dgm:prSet/>
      <dgm:spPr/>
      <dgm:t>
        <a:bodyPr/>
        <a:lstStyle/>
        <a:p>
          <a:r>
            <a:rPr lang="en-US"/>
            <a:t>Obtain the gross year-to-date (YTD) income from your pay stub.</a:t>
          </a:r>
        </a:p>
      </dgm:t>
    </dgm:pt>
    <dgm:pt modelId="{6E714199-B5A8-48CC-9034-06A5F3A96160}" type="parTrans" cxnId="{6BA41309-7F89-42A0-9661-5A198C1A8FB1}">
      <dgm:prSet/>
      <dgm:spPr/>
      <dgm:t>
        <a:bodyPr/>
        <a:lstStyle/>
        <a:p>
          <a:endParaRPr lang="en-US"/>
        </a:p>
      </dgm:t>
    </dgm:pt>
    <dgm:pt modelId="{2B5E568C-1B77-445C-8808-DE33CA0F778B}" type="sibTrans" cxnId="{6BA41309-7F89-42A0-9661-5A198C1A8FB1}">
      <dgm:prSet/>
      <dgm:spPr/>
      <dgm:t>
        <a:bodyPr/>
        <a:lstStyle/>
        <a:p>
          <a:endParaRPr lang="en-US"/>
        </a:p>
      </dgm:t>
    </dgm:pt>
    <dgm:pt modelId="{C0DC0EB2-297B-4B39-AAC7-FBDEB7389D39}">
      <dgm:prSet/>
      <dgm:spPr/>
      <dgm:t>
        <a:bodyPr/>
        <a:lstStyle/>
        <a:p>
          <a:r>
            <a:rPr lang="en-US"/>
            <a:t>Calculate the total number of calendar days from January 1 to the end date of the pay period.</a:t>
          </a:r>
        </a:p>
      </dgm:t>
    </dgm:pt>
    <dgm:pt modelId="{012ECA9B-0E6B-42E9-BEDC-CFA62656BA6D}" type="parTrans" cxnId="{27C008EF-6229-432B-8874-ACFC61A2190E}">
      <dgm:prSet/>
      <dgm:spPr/>
      <dgm:t>
        <a:bodyPr/>
        <a:lstStyle/>
        <a:p>
          <a:endParaRPr lang="en-US"/>
        </a:p>
      </dgm:t>
    </dgm:pt>
    <dgm:pt modelId="{C4C27497-E39D-4195-9FF8-40E223AFD963}" type="sibTrans" cxnId="{27C008EF-6229-432B-8874-ACFC61A2190E}">
      <dgm:prSet/>
      <dgm:spPr/>
      <dgm:t>
        <a:bodyPr/>
        <a:lstStyle/>
        <a:p>
          <a:endParaRPr lang="en-US"/>
        </a:p>
      </dgm:t>
    </dgm:pt>
    <dgm:pt modelId="{57D1243E-8AE2-4997-9B41-A934066E94F1}">
      <dgm:prSet/>
      <dgm:spPr/>
      <dgm:t>
        <a:bodyPr/>
        <a:lstStyle/>
        <a:p>
          <a:r>
            <a:rPr lang="en-US"/>
            <a:t>Divide the YTD income by this total number of days to find the Daily Rate.</a:t>
          </a:r>
        </a:p>
      </dgm:t>
    </dgm:pt>
    <dgm:pt modelId="{370F8D39-B40E-4A7F-8E31-D4E4228D6482}" type="parTrans" cxnId="{4B6AA4C4-6C45-4A8E-8B4C-FDD94A17F26C}">
      <dgm:prSet/>
      <dgm:spPr/>
      <dgm:t>
        <a:bodyPr/>
        <a:lstStyle/>
        <a:p>
          <a:endParaRPr lang="en-US"/>
        </a:p>
      </dgm:t>
    </dgm:pt>
    <dgm:pt modelId="{20E9229F-9A79-4EC5-AB7C-A6DA7292F35F}" type="sibTrans" cxnId="{4B6AA4C4-6C45-4A8E-8B4C-FDD94A17F26C}">
      <dgm:prSet/>
      <dgm:spPr/>
      <dgm:t>
        <a:bodyPr/>
        <a:lstStyle/>
        <a:p>
          <a:endParaRPr lang="en-US"/>
        </a:p>
      </dgm:t>
    </dgm:pt>
    <dgm:pt modelId="{8E8B8301-24A7-4EC5-9B40-F6EBC5C7717F}">
      <dgm:prSet/>
      <dgm:spPr/>
      <dgm:t>
        <a:bodyPr/>
        <a:lstStyle/>
        <a:p>
          <a:r>
            <a:rPr lang="en-US"/>
            <a:t>Step Two</a:t>
          </a:r>
        </a:p>
      </dgm:t>
    </dgm:pt>
    <dgm:pt modelId="{1D52E69B-B407-46DB-A0A0-9F5651BC37C2}" type="parTrans" cxnId="{7AD8FFF7-7D4C-46C8-A1B8-967282080BCE}">
      <dgm:prSet/>
      <dgm:spPr/>
      <dgm:t>
        <a:bodyPr/>
        <a:lstStyle/>
        <a:p>
          <a:endParaRPr lang="en-US"/>
        </a:p>
      </dgm:t>
    </dgm:pt>
    <dgm:pt modelId="{FABC8346-C89A-46B9-84A6-4E58219A843D}" type="sibTrans" cxnId="{7AD8FFF7-7D4C-46C8-A1B8-967282080BCE}">
      <dgm:prSet/>
      <dgm:spPr/>
      <dgm:t>
        <a:bodyPr/>
        <a:lstStyle/>
        <a:p>
          <a:endParaRPr lang="en-US"/>
        </a:p>
      </dgm:t>
    </dgm:pt>
    <dgm:pt modelId="{6A11A172-4C2B-4DC7-BB43-6FE59978DF47}">
      <dgm:prSet/>
      <dgm:spPr/>
      <dgm:t>
        <a:bodyPr/>
        <a:lstStyle/>
        <a:p>
          <a:r>
            <a:rPr lang="en-US"/>
            <a:t>Determine Annual Income</a:t>
          </a:r>
        </a:p>
      </dgm:t>
    </dgm:pt>
    <dgm:pt modelId="{683EED79-3ECC-478F-9CBB-92D6AB9EC6E0}" type="parTrans" cxnId="{F80FED7A-BBCD-49B7-AF6A-B387A7FEC493}">
      <dgm:prSet/>
      <dgm:spPr/>
      <dgm:t>
        <a:bodyPr/>
        <a:lstStyle/>
        <a:p>
          <a:endParaRPr lang="en-US"/>
        </a:p>
      </dgm:t>
    </dgm:pt>
    <dgm:pt modelId="{949923AE-A76C-40FF-8DDA-BF1981241539}" type="sibTrans" cxnId="{F80FED7A-BBCD-49B7-AF6A-B387A7FEC493}">
      <dgm:prSet/>
      <dgm:spPr/>
      <dgm:t>
        <a:bodyPr/>
        <a:lstStyle/>
        <a:p>
          <a:endParaRPr lang="en-US"/>
        </a:p>
      </dgm:t>
    </dgm:pt>
    <dgm:pt modelId="{DD36F8BF-CFFF-4F76-A5BF-15787B6D4AB1}">
      <dgm:prSet/>
      <dgm:spPr/>
      <dgm:t>
        <a:bodyPr/>
        <a:lstStyle/>
        <a:p>
          <a:r>
            <a:rPr lang="en-US"/>
            <a:t>Multiply the Daily Rate by 365 (or 366 in a leap year) to determine the Annual Income.</a:t>
          </a:r>
        </a:p>
      </dgm:t>
    </dgm:pt>
    <dgm:pt modelId="{486D7434-1331-4F6C-9AB3-5035933E666B}" type="parTrans" cxnId="{39542446-4BB8-4596-B8F6-923F1D89DE37}">
      <dgm:prSet/>
      <dgm:spPr/>
      <dgm:t>
        <a:bodyPr/>
        <a:lstStyle/>
        <a:p>
          <a:endParaRPr lang="en-US"/>
        </a:p>
      </dgm:t>
    </dgm:pt>
    <dgm:pt modelId="{13A22D72-F341-4C1F-9EE8-643941864291}" type="sibTrans" cxnId="{39542446-4BB8-4596-B8F6-923F1D89DE37}">
      <dgm:prSet/>
      <dgm:spPr/>
      <dgm:t>
        <a:bodyPr/>
        <a:lstStyle/>
        <a:p>
          <a:endParaRPr lang="en-US"/>
        </a:p>
      </dgm:t>
    </dgm:pt>
    <dgm:pt modelId="{6AAD449C-667A-4112-8739-9952D5546C06}">
      <dgm:prSet/>
      <dgm:spPr/>
      <dgm:t>
        <a:bodyPr/>
        <a:lstStyle/>
        <a:p>
          <a:r>
            <a:rPr lang="en-US"/>
            <a:t>Step Three</a:t>
          </a:r>
        </a:p>
      </dgm:t>
    </dgm:pt>
    <dgm:pt modelId="{CFD0AC53-D842-4058-9F5B-8FF7869C5458}" type="parTrans" cxnId="{E4322905-1138-449B-8607-97E2F5E5B1CD}">
      <dgm:prSet/>
      <dgm:spPr/>
      <dgm:t>
        <a:bodyPr/>
        <a:lstStyle/>
        <a:p>
          <a:endParaRPr lang="en-US"/>
        </a:p>
      </dgm:t>
    </dgm:pt>
    <dgm:pt modelId="{19425093-FCF8-422F-A872-C1043A91D5E9}" type="sibTrans" cxnId="{E4322905-1138-449B-8607-97E2F5E5B1CD}">
      <dgm:prSet/>
      <dgm:spPr/>
      <dgm:t>
        <a:bodyPr/>
        <a:lstStyle/>
        <a:p>
          <a:endParaRPr lang="en-US"/>
        </a:p>
      </dgm:t>
    </dgm:pt>
    <dgm:pt modelId="{7B78F3DA-8EBB-4D8A-B1CB-6F920BFA399C}">
      <dgm:prSet/>
      <dgm:spPr/>
      <dgm:t>
        <a:bodyPr/>
        <a:lstStyle/>
        <a:p>
          <a:r>
            <a:rPr lang="en-US"/>
            <a:t>Determine average monthly gross income</a:t>
          </a:r>
        </a:p>
      </dgm:t>
    </dgm:pt>
    <dgm:pt modelId="{4FFE173C-F8F2-48E7-AA8A-374E29A5859E}" type="parTrans" cxnId="{9582C298-1B19-419D-8897-38A48C0BA2C3}">
      <dgm:prSet/>
      <dgm:spPr/>
      <dgm:t>
        <a:bodyPr/>
        <a:lstStyle/>
        <a:p>
          <a:endParaRPr lang="en-US"/>
        </a:p>
      </dgm:t>
    </dgm:pt>
    <dgm:pt modelId="{E8EA9F69-0030-48EA-B8E4-7BF44FCF8422}" type="sibTrans" cxnId="{9582C298-1B19-419D-8897-38A48C0BA2C3}">
      <dgm:prSet/>
      <dgm:spPr/>
      <dgm:t>
        <a:bodyPr/>
        <a:lstStyle/>
        <a:p>
          <a:endParaRPr lang="en-US"/>
        </a:p>
      </dgm:t>
    </dgm:pt>
    <dgm:pt modelId="{CBA164B5-9051-44DB-9BDF-FA2FD9A569C8}">
      <dgm:prSet/>
      <dgm:spPr/>
      <dgm:t>
        <a:bodyPr/>
        <a:lstStyle/>
        <a:p>
          <a:r>
            <a:rPr lang="en-US"/>
            <a:t>Divide the Annual Income by 12 to arrive at the Monthly Income.</a:t>
          </a:r>
        </a:p>
      </dgm:t>
    </dgm:pt>
    <dgm:pt modelId="{6EE08B75-AF77-435C-8B3D-B77D00FA1EE0}" type="parTrans" cxnId="{4DF4FC13-F549-4297-A77D-3794DBD635D4}">
      <dgm:prSet/>
      <dgm:spPr/>
      <dgm:t>
        <a:bodyPr/>
        <a:lstStyle/>
        <a:p>
          <a:endParaRPr lang="en-US"/>
        </a:p>
      </dgm:t>
    </dgm:pt>
    <dgm:pt modelId="{ADA049A9-0626-4ABA-AC39-C762FD8E090B}" type="sibTrans" cxnId="{4DF4FC13-F549-4297-A77D-3794DBD635D4}">
      <dgm:prSet/>
      <dgm:spPr/>
      <dgm:t>
        <a:bodyPr/>
        <a:lstStyle/>
        <a:p>
          <a:endParaRPr lang="en-US"/>
        </a:p>
      </dgm:t>
    </dgm:pt>
    <dgm:pt modelId="{51ADD7E9-0FFA-4E31-8BD9-98F9A6C09906}" type="pres">
      <dgm:prSet presAssocID="{C35BAE78-F7C6-42C8-A60C-FAB7DB5C4B3B}" presName="Name0" presStyleCnt="0">
        <dgm:presLayoutVars>
          <dgm:dir/>
          <dgm:animLvl val="lvl"/>
          <dgm:resizeHandles val="exact"/>
        </dgm:presLayoutVars>
      </dgm:prSet>
      <dgm:spPr/>
    </dgm:pt>
    <dgm:pt modelId="{85FE5724-DA05-4EAF-8585-814E87001374}" type="pres">
      <dgm:prSet presAssocID="{73FEBD34-F228-4466-9ECC-DB30B9564244}" presName="composite" presStyleCnt="0"/>
      <dgm:spPr/>
    </dgm:pt>
    <dgm:pt modelId="{155EEF0C-753E-468F-8FFF-5ED6B5242491}" type="pres">
      <dgm:prSet presAssocID="{73FEBD34-F228-4466-9ECC-DB30B9564244}" presName="parTx" presStyleLbl="alignNode1" presStyleIdx="0" presStyleCnt="3">
        <dgm:presLayoutVars>
          <dgm:chMax val="0"/>
          <dgm:chPref val="0"/>
        </dgm:presLayoutVars>
      </dgm:prSet>
      <dgm:spPr/>
    </dgm:pt>
    <dgm:pt modelId="{D75DD1EB-69E0-481B-9371-6D84538A1CD6}" type="pres">
      <dgm:prSet presAssocID="{73FEBD34-F228-4466-9ECC-DB30B9564244}" presName="desTx" presStyleLbl="alignAccFollowNode1" presStyleIdx="0" presStyleCnt="3">
        <dgm:presLayoutVars/>
      </dgm:prSet>
      <dgm:spPr/>
    </dgm:pt>
    <dgm:pt modelId="{3A867F11-FAC7-4E22-AFBF-4412FCC15D07}" type="pres">
      <dgm:prSet presAssocID="{6AE6A888-DBBA-4E10-8C3B-D7E25DEB9651}" presName="space" presStyleCnt="0"/>
      <dgm:spPr/>
    </dgm:pt>
    <dgm:pt modelId="{64FB11E0-F721-4840-B6B9-E8A5AEE24C37}" type="pres">
      <dgm:prSet presAssocID="{8E8B8301-24A7-4EC5-9B40-F6EBC5C7717F}" presName="composite" presStyleCnt="0"/>
      <dgm:spPr/>
    </dgm:pt>
    <dgm:pt modelId="{26DD261D-25D4-4D20-A27C-A13F53CA9293}" type="pres">
      <dgm:prSet presAssocID="{8E8B8301-24A7-4EC5-9B40-F6EBC5C7717F}" presName="parTx" presStyleLbl="alignNode1" presStyleIdx="1" presStyleCnt="3">
        <dgm:presLayoutVars>
          <dgm:chMax val="0"/>
          <dgm:chPref val="0"/>
        </dgm:presLayoutVars>
      </dgm:prSet>
      <dgm:spPr/>
    </dgm:pt>
    <dgm:pt modelId="{8D9D23BC-F3F7-4073-9059-3ACC3166C957}" type="pres">
      <dgm:prSet presAssocID="{8E8B8301-24A7-4EC5-9B40-F6EBC5C7717F}" presName="desTx" presStyleLbl="alignAccFollowNode1" presStyleIdx="1" presStyleCnt="3">
        <dgm:presLayoutVars/>
      </dgm:prSet>
      <dgm:spPr/>
    </dgm:pt>
    <dgm:pt modelId="{7D25E6F7-D7D2-4263-B2FF-168F4F558703}" type="pres">
      <dgm:prSet presAssocID="{FABC8346-C89A-46B9-84A6-4E58219A843D}" presName="space" presStyleCnt="0"/>
      <dgm:spPr/>
    </dgm:pt>
    <dgm:pt modelId="{95AD46BD-DC2E-4C4E-BAB9-40CF85E38085}" type="pres">
      <dgm:prSet presAssocID="{6AAD449C-667A-4112-8739-9952D5546C06}" presName="composite" presStyleCnt="0"/>
      <dgm:spPr/>
    </dgm:pt>
    <dgm:pt modelId="{35622ECD-13DB-4842-BB88-9B8AD9B1C841}" type="pres">
      <dgm:prSet presAssocID="{6AAD449C-667A-4112-8739-9952D5546C06}" presName="parTx" presStyleLbl="alignNode1" presStyleIdx="2" presStyleCnt="3">
        <dgm:presLayoutVars>
          <dgm:chMax val="0"/>
          <dgm:chPref val="0"/>
        </dgm:presLayoutVars>
      </dgm:prSet>
      <dgm:spPr/>
    </dgm:pt>
    <dgm:pt modelId="{60AAC825-EE61-4F15-AC10-701B6E174972}" type="pres">
      <dgm:prSet presAssocID="{6AAD449C-667A-4112-8739-9952D5546C06}" presName="desTx" presStyleLbl="alignAccFollowNode1" presStyleIdx="2" presStyleCnt="3">
        <dgm:presLayoutVars/>
      </dgm:prSet>
      <dgm:spPr/>
    </dgm:pt>
  </dgm:ptLst>
  <dgm:cxnLst>
    <dgm:cxn modelId="{E4322905-1138-449B-8607-97E2F5E5B1CD}" srcId="{C35BAE78-F7C6-42C8-A60C-FAB7DB5C4B3B}" destId="{6AAD449C-667A-4112-8739-9952D5546C06}" srcOrd="2" destOrd="0" parTransId="{CFD0AC53-D842-4058-9F5B-8FF7869C5458}" sibTransId="{19425093-FCF8-422F-A872-C1043A91D5E9}"/>
    <dgm:cxn modelId="{6BA41309-7F89-42A0-9661-5A198C1A8FB1}" srcId="{72E87CAF-C303-4A82-B802-5B4381860A85}" destId="{F4D1AD24-C8EA-4D97-A285-B20F6EF6220D}" srcOrd="0" destOrd="0" parTransId="{6E714199-B5A8-48CC-9034-06A5F3A96160}" sibTransId="{2B5E568C-1B77-445C-8808-DE33CA0F778B}"/>
    <dgm:cxn modelId="{4DF4FC13-F549-4297-A77D-3794DBD635D4}" srcId="{7B78F3DA-8EBB-4D8A-B1CB-6F920BFA399C}" destId="{CBA164B5-9051-44DB-9BDF-FA2FD9A569C8}" srcOrd="0" destOrd="0" parTransId="{6EE08B75-AF77-435C-8B3D-B77D00FA1EE0}" sibTransId="{ADA049A9-0626-4ABA-AC39-C762FD8E090B}"/>
    <dgm:cxn modelId="{EBB37925-E436-4433-AD76-6A8735A8414E}" type="presOf" srcId="{7B78F3DA-8EBB-4D8A-B1CB-6F920BFA399C}" destId="{60AAC825-EE61-4F15-AC10-701B6E174972}" srcOrd="0" destOrd="0" presId="urn:microsoft.com/office/officeart/2016/7/layout/ChevronBlockProcess"/>
    <dgm:cxn modelId="{C994EF30-046C-40A1-8050-E6A9B927F4D9}" type="presOf" srcId="{6AAD449C-667A-4112-8739-9952D5546C06}" destId="{35622ECD-13DB-4842-BB88-9B8AD9B1C841}" srcOrd="0" destOrd="0" presId="urn:microsoft.com/office/officeart/2016/7/layout/ChevronBlockProcess"/>
    <dgm:cxn modelId="{39542446-4BB8-4596-B8F6-923F1D89DE37}" srcId="{6A11A172-4C2B-4DC7-BB43-6FE59978DF47}" destId="{DD36F8BF-CFFF-4F76-A5BF-15787B6D4AB1}" srcOrd="0" destOrd="0" parTransId="{486D7434-1331-4F6C-9AB3-5035933E666B}" sibTransId="{13A22D72-F341-4C1F-9EE8-643941864291}"/>
    <dgm:cxn modelId="{048DA166-1754-4674-A802-3BF6B75E0C5A}" type="presOf" srcId="{C35BAE78-F7C6-42C8-A60C-FAB7DB5C4B3B}" destId="{51ADD7E9-0FFA-4E31-8BD9-98F9A6C09906}" srcOrd="0" destOrd="0" presId="urn:microsoft.com/office/officeart/2016/7/layout/ChevronBlockProcess"/>
    <dgm:cxn modelId="{F80FED7A-BBCD-49B7-AF6A-B387A7FEC493}" srcId="{8E8B8301-24A7-4EC5-9B40-F6EBC5C7717F}" destId="{6A11A172-4C2B-4DC7-BB43-6FE59978DF47}" srcOrd="0" destOrd="0" parTransId="{683EED79-3ECC-478F-9CBB-92D6AB9EC6E0}" sibTransId="{949923AE-A76C-40FF-8DDA-BF1981241539}"/>
    <dgm:cxn modelId="{ED92EC83-EAE5-4BAB-AA39-B4941D3D879E}" srcId="{C35BAE78-F7C6-42C8-A60C-FAB7DB5C4B3B}" destId="{73FEBD34-F228-4466-9ECC-DB30B9564244}" srcOrd="0" destOrd="0" parTransId="{FE29709C-28B7-45ED-B826-7F4F0BBF5209}" sibTransId="{6AE6A888-DBBA-4E10-8C3B-D7E25DEB9651}"/>
    <dgm:cxn modelId="{D4071586-B1B6-4306-8ADD-5E170E3039B4}" type="presOf" srcId="{73FEBD34-F228-4466-9ECC-DB30B9564244}" destId="{155EEF0C-753E-468F-8FFF-5ED6B5242491}" srcOrd="0" destOrd="0" presId="urn:microsoft.com/office/officeart/2016/7/layout/ChevronBlockProcess"/>
    <dgm:cxn modelId="{C4A5B695-B668-4F5C-B732-6039E3C78B27}" type="presOf" srcId="{F4D1AD24-C8EA-4D97-A285-B20F6EF6220D}" destId="{D75DD1EB-69E0-481B-9371-6D84538A1CD6}" srcOrd="0" destOrd="1" presId="urn:microsoft.com/office/officeart/2016/7/layout/ChevronBlockProcess"/>
    <dgm:cxn modelId="{9582C298-1B19-419D-8897-38A48C0BA2C3}" srcId="{6AAD449C-667A-4112-8739-9952D5546C06}" destId="{7B78F3DA-8EBB-4D8A-B1CB-6F920BFA399C}" srcOrd="0" destOrd="0" parTransId="{4FFE173C-F8F2-48E7-AA8A-374E29A5859E}" sibTransId="{E8EA9F69-0030-48EA-B8E4-7BF44FCF8422}"/>
    <dgm:cxn modelId="{A9FD4EA4-EDFA-41C6-9664-47CEE3F79E49}" srcId="{73FEBD34-F228-4466-9ECC-DB30B9564244}" destId="{72E87CAF-C303-4A82-B802-5B4381860A85}" srcOrd="0" destOrd="0" parTransId="{4AFBB0AA-FB98-4193-99E0-740AB2BD5C2C}" sibTransId="{F7FF6C6C-5AB8-45F6-95EF-7243B9363963}"/>
    <dgm:cxn modelId="{B7E2FBA4-B019-4AC9-A4FE-26EED0F6CF1C}" type="presOf" srcId="{72E87CAF-C303-4A82-B802-5B4381860A85}" destId="{D75DD1EB-69E0-481B-9371-6D84538A1CD6}" srcOrd="0" destOrd="0" presId="urn:microsoft.com/office/officeart/2016/7/layout/ChevronBlockProcess"/>
    <dgm:cxn modelId="{57ED46A5-0814-41DA-9E4C-632624A83ABF}" type="presOf" srcId="{57D1243E-8AE2-4997-9B41-A934066E94F1}" destId="{D75DD1EB-69E0-481B-9371-6D84538A1CD6}" srcOrd="0" destOrd="3" presId="urn:microsoft.com/office/officeart/2016/7/layout/ChevronBlockProcess"/>
    <dgm:cxn modelId="{4B6AA4C4-6C45-4A8E-8B4C-FDD94A17F26C}" srcId="{72E87CAF-C303-4A82-B802-5B4381860A85}" destId="{57D1243E-8AE2-4997-9B41-A934066E94F1}" srcOrd="2" destOrd="0" parTransId="{370F8D39-B40E-4A7F-8E31-D4E4228D6482}" sibTransId="{20E9229F-9A79-4EC5-AB7C-A6DA7292F35F}"/>
    <dgm:cxn modelId="{FAE32FD0-43FC-44C2-A132-9EA795DAFCCA}" type="presOf" srcId="{8E8B8301-24A7-4EC5-9B40-F6EBC5C7717F}" destId="{26DD261D-25D4-4D20-A27C-A13F53CA9293}" srcOrd="0" destOrd="0" presId="urn:microsoft.com/office/officeart/2016/7/layout/ChevronBlockProcess"/>
    <dgm:cxn modelId="{B80D0BED-6854-431D-80A9-663EEC66F261}" type="presOf" srcId="{DD36F8BF-CFFF-4F76-A5BF-15787B6D4AB1}" destId="{8D9D23BC-F3F7-4073-9059-3ACC3166C957}" srcOrd="0" destOrd="1" presId="urn:microsoft.com/office/officeart/2016/7/layout/ChevronBlockProcess"/>
    <dgm:cxn modelId="{27C008EF-6229-432B-8874-ACFC61A2190E}" srcId="{72E87CAF-C303-4A82-B802-5B4381860A85}" destId="{C0DC0EB2-297B-4B39-AAC7-FBDEB7389D39}" srcOrd="1" destOrd="0" parTransId="{012ECA9B-0E6B-42E9-BEDC-CFA62656BA6D}" sibTransId="{C4C27497-E39D-4195-9FF8-40E223AFD963}"/>
    <dgm:cxn modelId="{B93E9FF2-C7EE-4DE7-B8C5-069CD17E46DA}" type="presOf" srcId="{CBA164B5-9051-44DB-9BDF-FA2FD9A569C8}" destId="{60AAC825-EE61-4F15-AC10-701B6E174972}" srcOrd="0" destOrd="1" presId="urn:microsoft.com/office/officeart/2016/7/layout/ChevronBlockProcess"/>
    <dgm:cxn modelId="{7B327EF7-81CF-48F9-8B82-8792D7D76773}" type="presOf" srcId="{C0DC0EB2-297B-4B39-AAC7-FBDEB7389D39}" destId="{D75DD1EB-69E0-481B-9371-6D84538A1CD6}" srcOrd="0" destOrd="2" presId="urn:microsoft.com/office/officeart/2016/7/layout/ChevronBlockProcess"/>
    <dgm:cxn modelId="{7AD8FFF7-7D4C-46C8-A1B8-967282080BCE}" srcId="{C35BAE78-F7C6-42C8-A60C-FAB7DB5C4B3B}" destId="{8E8B8301-24A7-4EC5-9B40-F6EBC5C7717F}" srcOrd="1" destOrd="0" parTransId="{1D52E69B-B407-46DB-A0A0-9F5651BC37C2}" sibTransId="{FABC8346-C89A-46B9-84A6-4E58219A843D}"/>
    <dgm:cxn modelId="{B5ADF4FC-5D39-4E6B-92C2-66380D6FE496}" type="presOf" srcId="{6A11A172-4C2B-4DC7-BB43-6FE59978DF47}" destId="{8D9D23BC-F3F7-4073-9059-3ACC3166C957}" srcOrd="0" destOrd="0" presId="urn:microsoft.com/office/officeart/2016/7/layout/ChevronBlockProcess"/>
    <dgm:cxn modelId="{E1A0F150-2B9E-4575-813E-0BF63DA05C77}" type="presParOf" srcId="{51ADD7E9-0FFA-4E31-8BD9-98F9A6C09906}" destId="{85FE5724-DA05-4EAF-8585-814E87001374}" srcOrd="0" destOrd="0" presId="urn:microsoft.com/office/officeart/2016/7/layout/ChevronBlockProcess"/>
    <dgm:cxn modelId="{153D1511-DBE0-4264-B87C-C8642451E460}" type="presParOf" srcId="{85FE5724-DA05-4EAF-8585-814E87001374}" destId="{155EEF0C-753E-468F-8FFF-5ED6B5242491}" srcOrd="0" destOrd="0" presId="urn:microsoft.com/office/officeart/2016/7/layout/ChevronBlockProcess"/>
    <dgm:cxn modelId="{4A4491C9-6A63-4DC5-9AEB-791BD92BD49B}" type="presParOf" srcId="{85FE5724-DA05-4EAF-8585-814E87001374}" destId="{D75DD1EB-69E0-481B-9371-6D84538A1CD6}" srcOrd="1" destOrd="0" presId="urn:microsoft.com/office/officeart/2016/7/layout/ChevronBlockProcess"/>
    <dgm:cxn modelId="{B124D812-BF45-42A2-A856-5774C52E84B8}" type="presParOf" srcId="{51ADD7E9-0FFA-4E31-8BD9-98F9A6C09906}" destId="{3A867F11-FAC7-4E22-AFBF-4412FCC15D07}" srcOrd="1" destOrd="0" presId="urn:microsoft.com/office/officeart/2016/7/layout/ChevronBlockProcess"/>
    <dgm:cxn modelId="{9BE18C90-401A-4D83-AC9B-84D070D7CDCA}" type="presParOf" srcId="{51ADD7E9-0FFA-4E31-8BD9-98F9A6C09906}" destId="{64FB11E0-F721-4840-B6B9-E8A5AEE24C37}" srcOrd="2" destOrd="0" presId="urn:microsoft.com/office/officeart/2016/7/layout/ChevronBlockProcess"/>
    <dgm:cxn modelId="{746D9218-A59E-4E4C-A463-C27EF364DB68}" type="presParOf" srcId="{64FB11E0-F721-4840-B6B9-E8A5AEE24C37}" destId="{26DD261D-25D4-4D20-A27C-A13F53CA9293}" srcOrd="0" destOrd="0" presId="urn:microsoft.com/office/officeart/2016/7/layout/ChevronBlockProcess"/>
    <dgm:cxn modelId="{87149892-5A95-4DD6-AE68-5956B88F2E59}" type="presParOf" srcId="{64FB11E0-F721-4840-B6B9-E8A5AEE24C37}" destId="{8D9D23BC-F3F7-4073-9059-3ACC3166C957}" srcOrd="1" destOrd="0" presId="urn:microsoft.com/office/officeart/2016/7/layout/ChevronBlockProcess"/>
    <dgm:cxn modelId="{C7CD1A20-F6AD-4023-9C1E-1BA49E44B6F2}" type="presParOf" srcId="{51ADD7E9-0FFA-4E31-8BD9-98F9A6C09906}" destId="{7D25E6F7-D7D2-4263-B2FF-168F4F558703}" srcOrd="3" destOrd="0" presId="urn:microsoft.com/office/officeart/2016/7/layout/ChevronBlockProcess"/>
    <dgm:cxn modelId="{CBD4C678-E523-4FB7-913B-C64D6ABD391E}" type="presParOf" srcId="{51ADD7E9-0FFA-4E31-8BD9-98F9A6C09906}" destId="{95AD46BD-DC2E-4C4E-BAB9-40CF85E38085}" srcOrd="4" destOrd="0" presId="urn:microsoft.com/office/officeart/2016/7/layout/ChevronBlockProcess"/>
    <dgm:cxn modelId="{F1D2AC24-39BE-4ADD-8746-A73CB30DDB83}" type="presParOf" srcId="{95AD46BD-DC2E-4C4E-BAB9-40CF85E38085}" destId="{35622ECD-13DB-4842-BB88-9B8AD9B1C841}" srcOrd="0" destOrd="0" presId="urn:microsoft.com/office/officeart/2016/7/layout/ChevronBlockProcess"/>
    <dgm:cxn modelId="{425EB846-8362-498C-85AD-2403B545917F}" type="presParOf" srcId="{95AD46BD-DC2E-4C4E-BAB9-40CF85E38085}" destId="{60AAC825-EE61-4F15-AC10-701B6E174972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E49049-33FD-4F73-A058-97A7339B89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DE8263-D578-4238-A5DD-85C97F77B01B}">
      <dgm:prSet/>
      <dgm:spPr/>
      <dgm:t>
        <a:bodyPr/>
        <a:lstStyle/>
        <a:p>
          <a:r>
            <a:rPr lang="en-US"/>
            <a:t>Day Count = 159</a:t>
          </a:r>
        </a:p>
      </dgm:t>
    </dgm:pt>
    <dgm:pt modelId="{0D21B4A3-6B1C-4B25-A846-C78EFE30F79B}" type="parTrans" cxnId="{40307BEE-4FAC-459B-BEA8-63FE74DE3700}">
      <dgm:prSet/>
      <dgm:spPr/>
      <dgm:t>
        <a:bodyPr/>
        <a:lstStyle/>
        <a:p>
          <a:endParaRPr lang="en-US"/>
        </a:p>
      </dgm:t>
    </dgm:pt>
    <dgm:pt modelId="{6E1012DC-6170-47B3-9309-6B6D16796E61}" type="sibTrans" cxnId="{40307BEE-4FAC-459B-BEA8-63FE74DE3700}">
      <dgm:prSet/>
      <dgm:spPr/>
      <dgm:t>
        <a:bodyPr/>
        <a:lstStyle/>
        <a:p>
          <a:endParaRPr lang="en-US"/>
        </a:p>
      </dgm:t>
    </dgm:pt>
    <dgm:pt modelId="{C8879AB4-7320-4D95-A4CE-89328A1ED759}">
      <dgm:prSet/>
      <dgm:spPr/>
      <dgm:t>
        <a:bodyPr/>
        <a:lstStyle/>
        <a:p>
          <a:r>
            <a:rPr lang="en-US"/>
            <a:t>2/10/2025 = Day 41</a:t>
          </a:r>
        </a:p>
      </dgm:t>
    </dgm:pt>
    <dgm:pt modelId="{76A0888B-507F-4952-845B-8E631B08BCDE}" type="parTrans" cxnId="{AC0BB25B-AC65-42B8-90B8-D50330262E84}">
      <dgm:prSet/>
      <dgm:spPr/>
      <dgm:t>
        <a:bodyPr/>
        <a:lstStyle/>
        <a:p>
          <a:endParaRPr lang="en-US"/>
        </a:p>
      </dgm:t>
    </dgm:pt>
    <dgm:pt modelId="{3AA97A84-3BFE-42C2-93C6-5EEB4DA793E7}" type="sibTrans" cxnId="{AC0BB25B-AC65-42B8-90B8-D50330262E84}">
      <dgm:prSet/>
      <dgm:spPr/>
      <dgm:t>
        <a:bodyPr/>
        <a:lstStyle/>
        <a:p>
          <a:endParaRPr lang="en-US"/>
        </a:p>
      </dgm:t>
    </dgm:pt>
    <dgm:pt modelId="{0114A898-25F6-4778-B6CB-7BD8E05FA354}">
      <dgm:prSet/>
      <dgm:spPr/>
      <dgm:t>
        <a:bodyPr/>
        <a:lstStyle/>
        <a:p>
          <a:r>
            <a:rPr lang="en-US"/>
            <a:t>7/18/2025 = Day 199</a:t>
          </a:r>
        </a:p>
      </dgm:t>
    </dgm:pt>
    <dgm:pt modelId="{944C8604-2427-4650-82E9-5DD67F811408}" type="parTrans" cxnId="{598B5E43-8DCA-483C-BFDD-38747E7ADC11}">
      <dgm:prSet/>
      <dgm:spPr/>
      <dgm:t>
        <a:bodyPr/>
        <a:lstStyle/>
        <a:p>
          <a:endParaRPr lang="en-US"/>
        </a:p>
      </dgm:t>
    </dgm:pt>
    <dgm:pt modelId="{6E309BA9-20C8-4842-940D-442C76866062}" type="sibTrans" cxnId="{598B5E43-8DCA-483C-BFDD-38747E7ADC11}">
      <dgm:prSet/>
      <dgm:spPr/>
      <dgm:t>
        <a:bodyPr/>
        <a:lstStyle/>
        <a:p>
          <a:endParaRPr lang="en-US"/>
        </a:p>
      </dgm:t>
    </dgm:pt>
    <dgm:pt modelId="{AAAB8A93-8E5F-4432-B61D-DE03F1C2B1FE}">
      <dgm:prSet/>
      <dgm:spPr/>
      <dgm:t>
        <a:bodyPr/>
        <a:lstStyle/>
        <a:p>
          <a:r>
            <a:rPr lang="en-US"/>
            <a:t>199 – 41 = 158</a:t>
          </a:r>
        </a:p>
      </dgm:t>
    </dgm:pt>
    <dgm:pt modelId="{EFAF14C2-37EE-4BF3-8F24-CB3441656355}" type="parTrans" cxnId="{77BF3D51-041D-4232-B6F3-102544074337}">
      <dgm:prSet/>
      <dgm:spPr/>
      <dgm:t>
        <a:bodyPr/>
        <a:lstStyle/>
        <a:p>
          <a:endParaRPr lang="en-US"/>
        </a:p>
      </dgm:t>
    </dgm:pt>
    <dgm:pt modelId="{A63A0427-08DD-48AD-99F0-C54F2C92AA6F}" type="sibTrans" cxnId="{77BF3D51-041D-4232-B6F3-102544074337}">
      <dgm:prSet/>
      <dgm:spPr/>
      <dgm:t>
        <a:bodyPr/>
        <a:lstStyle/>
        <a:p>
          <a:endParaRPr lang="en-US"/>
        </a:p>
      </dgm:t>
    </dgm:pt>
    <dgm:pt modelId="{C4722AB8-BBE1-44BE-998C-E41E09089D92}">
      <dgm:prSet/>
      <dgm:spPr/>
      <dgm:t>
        <a:bodyPr/>
        <a:lstStyle/>
        <a:p>
          <a:r>
            <a:rPr lang="en-US" dirty="0"/>
            <a:t>158 + 1 = 159</a:t>
          </a:r>
        </a:p>
      </dgm:t>
    </dgm:pt>
    <dgm:pt modelId="{4A4FEA54-0A0A-4D3C-84D7-D8434298C1A9}" type="parTrans" cxnId="{2BC371D7-A2B3-4EC5-AC11-4CD5CD2ADE71}">
      <dgm:prSet/>
      <dgm:spPr/>
      <dgm:t>
        <a:bodyPr/>
        <a:lstStyle/>
        <a:p>
          <a:endParaRPr lang="en-US"/>
        </a:p>
      </dgm:t>
    </dgm:pt>
    <dgm:pt modelId="{A130E75D-38DF-4CF0-B92D-035358BD80F6}" type="sibTrans" cxnId="{2BC371D7-A2B3-4EC5-AC11-4CD5CD2ADE71}">
      <dgm:prSet/>
      <dgm:spPr/>
      <dgm:t>
        <a:bodyPr/>
        <a:lstStyle/>
        <a:p>
          <a:endParaRPr lang="en-US"/>
        </a:p>
      </dgm:t>
    </dgm:pt>
    <dgm:pt modelId="{7D43C269-5EA3-4A0C-A468-579AF42721F0}">
      <dgm:prSet/>
      <dgm:spPr/>
      <dgm:t>
        <a:bodyPr/>
        <a:lstStyle/>
        <a:p>
          <a:r>
            <a:rPr lang="en-US"/>
            <a:t>- Daily Rate = $21,500 ÷ 159 = $135.22</a:t>
          </a:r>
        </a:p>
      </dgm:t>
    </dgm:pt>
    <dgm:pt modelId="{8E5282CD-C5EB-4C9E-B51C-01E39C37F02E}" type="parTrans" cxnId="{067A2ED4-DAD9-4D3A-9B98-7A3131816308}">
      <dgm:prSet/>
      <dgm:spPr/>
      <dgm:t>
        <a:bodyPr/>
        <a:lstStyle/>
        <a:p>
          <a:endParaRPr lang="en-US"/>
        </a:p>
      </dgm:t>
    </dgm:pt>
    <dgm:pt modelId="{16043E44-D22E-43FB-B8FB-69755048117A}" type="sibTrans" cxnId="{067A2ED4-DAD9-4D3A-9B98-7A3131816308}">
      <dgm:prSet/>
      <dgm:spPr/>
      <dgm:t>
        <a:bodyPr/>
        <a:lstStyle/>
        <a:p>
          <a:endParaRPr lang="en-US"/>
        </a:p>
      </dgm:t>
    </dgm:pt>
    <dgm:pt modelId="{D5BCAD93-9F47-45A5-96CF-B1DCE428DE58}">
      <dgm:prSet/>
      <dgm:spPr/>
      <dgm:t>
        <a:bodyPr/>
        <a:lstStyle/>
        <a:p>
          <a:r>
            <a:rPr lang="en-US" dirty="0"/>
            <a:t>- Annual Income = $135.22 × 365 = $49,355.30</a:t>
          </a:r>
        </a:p>
      </dgm:t>
    </dgm:pt>
    <dgm:pt modelId="{0BF80D14-E678-4334-84BB-B38B124EDD2E}" type="parTrans" cxnId="{85281DFC-FA44-4110-9B03-2D218012D4A5}">
      <dgm:prSet/>
      <dgm:spPr/>
      <dgm:t>
        <a:bodyPr/>
        <a:lstStyle/>
        <a:p>
          <a:endParaRPr lang="en-US"/>
        </a:p>
      </dgm:t>
    </dgm:pt>
    <dgm:pt modelId="{39249E84-3AFB-4000-B12C-7B82B7FD1FC3}" type="sibTrans" cxnId="{85281DFC-FA44-4110-9B03-2D218012D4A5}">
      <dgm:prSet/>
      <dgm:spPr/>
      <dgm:t>
        <a:bodyPr/>
        <a:lstStyle/>
        <a:p>
          <a:endParaRPr lang="en-US"/>
        </a:p>
      </dgm:t>
    </dgm:pt>
    <dgm:pt modelId="{CB678B2E-16C4-45FA-9962-0EC5B0FE0D2D}">
      <dgm:prSet/>
      <dgm:spPr/>
      <dgm:t>
        <a:bodyPr/>
        <a:lstStyle/>
        <a:p>
          <a:r>
            <a:rPr lang="en-US" dirty="0"/>
            <a:t>- Monthly Income = $49,355.30 ÷ 12 = $4,112.94</a:t>
          </a:r>
        </a:p>
      </dgm:t>
    </dgm:pt>
    <dgm:pt modelId="{FD159DA6-6A87-4450-8E59-57E27A477E33}" type="parTrans" cxnId="{38309E39-DAC1-47D3-8208-1C07C1C2AFC5}">
      <dgm:prSet/>
      <dgm:spPr/>
      <dgm:t>
        <a:bodyPr/>
        <a:lstStyle/>
        <a:p>
          <a:endParaRPr lang="en-US"/>
        </a:p>
      </dgm:t>
    </dgm:pt>
    <dgm:pt modelId="{03E79466-29D3-4EAB-9FBC-6A8FEC020CDD}" type="sibTrans" cxnId="{38309E39-DAC1-47D3-8208-1C07C1C2AFC5}">
      <dgm:prSet/>
      <dgm:spPr/>
      <dgm:t>
        <a:bodyPr/>
        <a:lstStyle/>
        <a:p>
          <a:endParaRPr lang="en-US"/>
        </a:p>
      </dgm:t>
    </dgm:pt>
    <dgm:pt modelId="{B529A90B-C067-42BD-944D-F724446787AD}">
      <dgm:prSet/>
      <dgm:spPr/>
      <dgm:t>
        <a:bodyPr/>
        <a:lstStyle/>
        <a:p>
          <a:r>
            <a:rPr lang="en-US" dirty="0"/>
            <a:t>Reason for Adding One: Count every day including the start date and end date</a:t>
          </a:r>
        </a:p>
      </dgm:t>
    </dgm:pt>
    <dgm:pt modelId="{56B93514-DDA7-4E16-8349-0A490A553DD4}" type="parTrans" cxnId="{BCC962BE-5E20-4A5C-B716-B2D06F060F90}">
      <dgm:prSet/>
      <dgm:spPr/>
      <dgm:t>
        <a:bodyPr/>
        <a:lstStyle/>
        <a:p>
          <a:endParaRPr lang="en-US"/>
        </a:p>
      </dgm:t>
    </dgm:pt>
    <dgm:pt modelId="{CD499E6C-462A-48C1-886F-F833CD3F616B}" type="sibTrans" cxnId="{BCC962BE-5E20-4A5C-B716-B2D06F060F90}">
      <dgm:prSet/>
      <dgm:spPr/>
      <dgm:t>
        <a:bodyPr/>
        <a:lstStyle/>
        <a:p>
          <a:endParaRPr lang="en-US"/>
        </a:p>
      </dgm:t>
    </dgm:pt>
    <dgm:pt modelId="{E067C8AE-6AC4-4A91-837F-0FB1705F6689}">
      <dgm:prSet/>
      <dgm:spPr/>
      <dgm:t>
        <a:bodyPr/>
        <a:lstStyle/>
        <a:p>
          <a:r>
            <a:rPr lang="en-US" dirty="0"/>
            <a:t>Check out: Date to Date Calculator on </a:t>
          </a:r>
          <a:r>
            <a:rPr lang="en-US" dirty="0">
              <a:hlinkClick xmlns:r="http://schemas.openxmlformats.org/officeDocument/2006/relationships" r:id="rId1"/>
            </a:rPr>
            <a:t>timeanddate.com</a:t>
          </a:r>
          <a:endParaRPr lang="en-US" dirty="0"/>
        </a:p>
      </dgm:t>
    </dgm:pt>
    <dgm:pt modelId="{627AC70E-0A9A-415A-9D22-534A9F81218D}" type="parTrans" cxnId="{CFC24478-C4FC-4B1D-AFFD-5597F1F59A05}">
      <dgm:prSet/>
      <dgm:spPr/>
      <dgm:t>
        <a:bodyPr/>
        <a:lstStyle/>
        <a:p>
          <a:endParaRPr lang="en-US"/>
        </a:p>
      </dgm:t>
    </dgm:pt>
    <dgm:pt modelId="{FC10AD32-C94F-4C6E-9E92-1CA54C7DDE58}" type="sibTrans" cxnId="{CFC24478-C4FC-4B1D-AFFD-5597F1F59A05}">
      <dgm:prSet/>
      <dgm:spPr/>
      <dgm:t>
        <a:bodyPr/>
        <a:lstStyle/>
        <a:p>
          <a:endParaRPr lang="en-US"/>
        </a:p>
      </dgm:t>
    </dgm:pt>
    <dgm:pt modelId="{0793F23F-F1AD-455B-B175-15F5DA556BF8}" type="pres">
      <dgm:prSet presAssocID="{1AE49049-33FD-4F73-A058-97A7339B890A}" presName="linear" presStyleCnt="0">
        <dgm:presLayoutVars>
          <dgm:animLvl val="lvl"/>
          <dgm:resizeHandles val="exact"/>
        </dgm:presLayoutVars>
      </dgm:prSet>
      <dgm:spPr/>
    </dgm:pt>
    <dgm:pt modelId="{ED6DB7F5-B6AA-4EF3-81B0-4A17EDB0D73E}" type="pres">
      <dgm:prSet presAssocID="{FEDE8263-D578-4238-A5DD-85C97F77B01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CDEE9A4-2C3C-4BED-9CA1-F43339DDC4D3}" type="pres">
      <dgm:prSet presAssocID="{6E1012DC-6170-47B3-9309-6B6D16796E61}" presName="spacer" presStyleCnt="0"/>
      <dgm:spPr/>
    </dgm:pt>
    <dgm:pt modelId="{A28A75C5-0FDC-468D-B98A-27F80A22B565}" type="pres">
      <dgm:prSet presAssocID="{C8879AB4-7320-4D95-A4CE-89328A1ED75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1111C44-2D68-4833-B5F9-51C40BB5762B}" type="pres">
      <dgm:prSet presAssocID="{3AA97A84-3BFE-42C2-93C6-5EEB4DA793E7}" presName="spacer" presStyleCnt="0"/>
      <dgm:spPr/>
    </dgm:pt>
    <dgm:pt modelId="{EF902E50-88DC-4E88-AD47-FE6D2B929286}" type="pres">
      <dgm:prSet presAssocID="{0114A898-25F6-4778-B6CB-7BD8E05FA35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26392BC-0E0E-4D3E-B22E-0D4E9A8FBE42}" type="pres">
      <dgm:prSet presAssocID="{0114A898-25F6-4778-B6CB-7BD8E05FA354}" presName="childText" presStyleLbl="revTx" presStyleIdx="0" presStyleCnt="1">
        <dgm:presLayoutVars>
          <dgm:bulletEnabled val="1"/>
        </dgm:presLayoutVars>
      </dgm:prSet>
      <dgm:spPr/>
    </dgm:pt>
    <dgm:pt modelId="{0ABEBC94-37F6-4341-B410-3DADA5EFDDF8}" type="pres">
      <dgm:prSet presAssocID="{7D43C269-5EA3-4A0C-A468-579AF42721F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E00D332-709F-4357-816B-E6BCFFCDE56D}" type="pres">
      <dgm:prSet presAssocID="{16043E44-D22E-43FB-B8FB-69755048117A}" presName="spacer" presStyleCnt="0"/>
      <dgm:spPr/>
    </dgm:pt>
    <dgm:pt modelId="{96765D27-589D-4A0B-9D8A-7A68A5E1A3ED}" type="pres">
      <dgm:prSet presAssocID="{D5BCAD93-9F47-45A5-96CF-B1DCE428DE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F6D980C-E5B6-4E4B-9768-414AA8E0CB8A}" type="pres">
      <dgm:prSet presAssocID="{39249E84-3AFB-4000-B12C-7B82B7FD1FC3}" presName="spacer" presStyleCnt="0"/>
      <dgm:spPr/>
    </dgm:pt>
    <dgm:pt modelId="{8EF88523-5119-4612-B1C9-6B4B194A1614}" type="pres">
      <dgm:prSet presAssocID="{CB678B2E-16C4-45FA-9962-0EC5B0FE0D2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159D715-9FC4-4743-8FEA-2D53FA8D3390}" type="presOf" srcId="{FEDE8263-D578-4238-A5DD-85C97F77B01B}" destId="{ED6DB7F5-B6AA-4EF3-81B0-4A17EDB0D73E}" srcOrd="0" destOrd="0" presId="urn:microsoft.com/office/officeart/2005/8/layout/vList2"/>
    <dgm:cxn modelId="{398BD51C-FE09-434C-B4D7-900E44F5703B}" type="presOf" srcId="{E067C8AE-6AC4-4A91-837F-0FB1705F6689}" destId="{326392BC-0E0E-4D3E-B22E-0D4E9A8FBE42}" srcOrd="0" destOrd="3" presId="urn:microsoft.com/office/officeart/2005/8/layout/vList2"/>
    <dgm:cxn modelId="{AEB9F027-F6D4-4FA4-AF4A-56E01E8CA170}" type="presOf" srcId="{D5BCAD93-9F47-45A5-96CF-B1DCE428DE58}" destId="{96765D27-589D-4A0B-9D8A-7A68A5E1A3ED}" srcOrd="0" destOrd="0" presId="urn:microsoft.com/office/officeart/2005/8/layout/vList2"/>
    <dgm:cxn modelId="{E21F532A-B901-4206-BE71-005E0E0A217D}" type="presOf" srcId="{CB678B2E-16C4-45FA-9962-0EC5B0FE0D2D}" destId="{8EF88523-5119-4612-B1C9-6B4B194A1614}" srcOrd="0" destOrd="0" presId="urn:microsoft.com/office/officeart/2005/8/layout/vList2"/>
    <dgm:cxn modelId="{38309E39-DAC1-47D3-8208-1C07C1C2AFC5}" srcId="{1AE49049-33FD-4F73-A058-97A7339B890A}" destId="{CB678B2E-16C4-45FA-9962-0EC5B0FE0D2D}" srcOrd="5" destOrd="0" parTransId="{FD159DA6-6A87-4450-8E59-57E27A477E33}" sibTransId="{03E79466-29D3-4EAB-9FBC-6A8FEC020CDD}"/>
    <dgm:cxn modelId="{AC0BB25B-AC65-42B8-90B8-D50330262E84}" srcId="{1AE49049-33FD-4F73-A058-97A7339B890A}" destId="{C8879AB4-7320-4D95-A4CE-89328A1ED759}" srcOrd="1" destOrd="0" parTransId="{76A0888B-507F-4952-845B-8E631B08BCDE}" sibTransId="{3AA97A84-3BFE-42C2-93C6-5EEB4DA793E7}"/>
    <dgm:cxn modelId="{598B5E43-8DCA-483C-BFDD-38747E7ADC11}" srcId="{1AE49049-33FD-4F73-A058-97A7339B890A}" destId="{0114A898-25F6-4778-B6CB-7BD8E05FA354}" srcOrd="2" destOrd="0" parTransId="{944C8604-2427-4650-82E9-5DD67F811408}" sibTransId="{6E309BA9-20C8-4842-940D-442C76866062}"/>
    <dgm:cxn modelId="{77BF3D51-041D-4232-B6F3-102544074337}" srcId="{0114A898-25F6-4778-B6CB-7BD8E05FA354}" destId="{AAAB8A93-8E5F-4432-B61D-DE03F1C2B1FE}" srcOrd="0" destOrd="0" parTransId="{EFAF14C2-37EE-4BF3-8F24-CB3441656355}" sibTransId="{A63A0427-08DD-48AD-99F0-C54F2C92AA6F}"/>
    <dgm:cxn modelId="{5C94EE74-AF8A-4492-9EFD-962AE30B0AC2}" type="presOf" srcId="{7D43C269-5EA3-4A0C-A468-579AF42721F0}" destId="{0ABEBC94-37F6-4341-B410-3DADA5EFDDF8}" srcOrd="0" destOrd="0" presId="urn:microsoft.com/office/officeart/2005/8/layout/vList2"/>
    <dgm:cxn modelId="{CFC24478-C4FC-4B1D-AFFD-5597F1F59A05}" srcId="{C4722AB8-BBE1-44BE-998C-E41E09089D92}" destId="{E067C8AE-6AC4-4A91-837F-0FB1705F6689}" srcOrd="1" destOrd="0" parTransId="{627AC70E-0A9A-415A-9D22-534A9F81218D}" sibTransId="{FC10AD32-C94F-4C6E-9E92-1CA54C7DDE58}"/>
    <dgm:cxn modelId="{42539EAD-AC94-4C3E-8497-596A49B68EAA}" type="presOf" srcId="{1AE49049-33FD-4F73-A058-97A7339B890A}" destId="{0793F23F-F1AD-455B-B175-15F5DA556BF8}" srcOrd="0" destOrd="0" presId="urn:microsoft.com/office/officeart/2005/8/layout/vList2"/>
    <dgm:cxn modelId="{99A9C1B9-BB3A-4748-9BAD-D2E0293A38FC}" type="presOf" srcId="{C8879AB4-7320-4D95-A4CE-89328A1ED759}" destId="{A28A75C5-0FDC-468D-B98A-27F80A22B565}" srcOrd="0" destOrd="0" presId="urn:microsoft.com/office/officeart/2005/8/layout/vList2"/>
    <dgm:cxn modelId="{073232BA-F3BD-41BE-AAE8-38972DB8F9AE}" type="presOf" srcId="{AAAB8A93-8E5F-4432-B61D-DE03F1C2B1FE}" destId="{326392BC-0E0E-4D3E-B22E-0D4E9A8FBE42}" srcOrd="0" destOrd="0" presId="urn:microsoft.com/office/officeart/2005/8/layout/vList2"/>
    <dgm:cxn modelId="{BCC962BE-5E20-4A5C-B716-B2D06F060F90}" srcId="{C4722AB8-BBE1-44BE-998C-E41E09089D92}" destId="{B529A90B-C067-42BD-944D-F724446787AD}" srcOrd="0" destOrd="0" parTransId="{56B93514-DDA7-4E16-8349-0A490A553DD4}" sibTransId="{CD499E6C-462A-48C1-886F-F833CD3F616B}"/>
    <dgm:cxn modelId="{FF2196D3-0B88-41FB-ADE4-3DFC2441035A}" type="presOf" srcId="{C4722AB8-BBE1-44BE-998C-E41E09089D92}" destId="{326392BC-0E0E-4D3E-B22E-0D4E9A8FBE42}" srcOrd="0" destOrd="1" presId="urn:microsoft.com/office/officeart/2005/8/layout/vList2"/>
    <dgm:cxn modelId="{067A2ED4-DAD9-4D3A-9B98-7A3131816308}" srcId="{1AE49049-33FD-4F73-A058-97A7339B890A}" destId="{7D43C269-5EA3-4A0C-A468-579AF42721F0}" srcOrd="3" destOrd="0" parTransId="{8E5282CD-C5EB-4C9E-B51C-01E39C37F02E}" sibTransId="{16043E44-D22E-43FB-B8FB-69755048117A}"/>
    <dgm:cxn modelId="{2BC371D7-A2B3-4EC5-AC11-4CD5CD2ADE71}" srcId="{0114A898-25F6-4778-B6CB-7BD8E05FA354}" destId="{C4722AB8-BBE1-44BE-998C-E41E09089D92}" srcOrd="1" destOrd="0" parTransId="{4A4FEA54-0A0A-4D3C-84D7-D8434298C1A9}" sibTransId="{A130E75D-38DF-4CF0-B92D-035358BD80F6}"/>
    <dgm:cxn modelId="{99F140DA-F32C-411B-B3CC-66070841BDDD}" type="presOf" srcId="{B529A90B-C067-42BD-944D-F724446787AD}" destId="{326392BC-0E0E-4D3E-B22E-0D4E9A8FBE42}" srcOrd="0" destOrd="2" presId="urn:microsoft.com/office/officeart/2005/8/layout/vList2"/>
    <dgm:cxn modelId="{66E153DE-5255-4E5E-AAF2-52AA13CB5917}" type="presOf" srcId="{0114A898-25F6-4778-B6CB-7BD8E05FA354}" destId="{EF902E50-88DC-4E88-AD47-FE6D2B929286}" srcOrd="0" destOrd="0" presId="urn:microsoft.com/office/officeart/2005/8/layout/vList2"/>
    <dgm:cxn modelId="{40307BEE-4FAC-459B-BEA8-63FE74DE3700}" srcId="{1AE49049-33FD-4F73-A058-97A7339B890A}" destId="{FEDE8263-D578-4238-A5DD-85C97F77B01B}" srcOrd="0" destOrd="0" parTransId="{0D21B4A3-6B1C-4B25-A846-C78EFE30F79B}" sibTransId="{6E1012DC-6170-47B3-9309-6B6D16796E61}"/>
    <dgm:cxn modelId="{85281DFC-FA44-4110-9B03-2D218012D4A5}" srcId="{1AE49049-33FD-4F73-A058-97A7339B890A}" destId="{D5BCAD93-9F47-45A5-96CF-B1DCE428DE58}" srcOrd="4" destOrd="0" parTransId="{0BF80D14-E678-4334-84BB-B38B124EDD2E}" sibTransId="{39249E84-3AFB-4000-B12C-7B82B7FD1FC3}"/>
    <dgm:cxn modelId="{77F4C1AA-EB87-43BA-B66E-CDDEED00F181}" type="presParOf" srcId="{0793F23F-F1AD-455B-B175-15F5DA556BF8}" destId="{ED6DB7F5-B6AA-4EF3-81B0-4A17EDB0D73E}" srcOrd="0" destOrd="0" presId="urn:microsoft.com/office/officeart/2005/8/layout/vList2"/>
    <dgm:cxn modelId="{8ABA1303-B633-45C8-A21B-FC5C9652F7D0}" type="presParOf" srcId="{0793F23F-F1AD-455B-B175-15F5DA556BF8}" destId="{6CDEE9A4-2C3C-4BED-9CA1-F43339DDC4D3}" srcOrd="1" destOrd="0" presId="urn:microsoft.com/office/officeart/2005/8/layout/vList2"/>
    <dgm:cxn modelId="{FB95ADD2-56DA-4B2C-B4A8-48E56E8E83D7}" type="presParOf" srcId="{0793F23F-F1AD-455B-B175-15F5DA556BF8}" destId="{A28A75C5-0FDC-468D-B98A-27F80A22B565}" srcOrd="2" destOrd="0" presId="urn:microsoft.com/office/officeart/2005/8/layout/vList2"/>
    <dgm:cxn modelId="{C896C4A7-2253-41D4-AE31-0DDFC347F687}" type="presParOf" srcId="{0793F23F-F1AD-455B-B175-15F5DA556BF8}" destId="{31111C44-2D68-4833-B5F9-51C40BB5762B}" srcOrd="3" destOrd="0" presId="urn:microsoft.com/office/officeart/2005/8/layout/vList2"/>
    <dgm:cxn modelId="{3F7C67EC-1111-48B1-AE55-F0DC954E0BE2}" type="presParOf" srcId="{0793F23F-F1AD-455B-B175-15F5DA556BF8}" destId="{EF902E50-88DC-4E88-AD47-FE6D2B929286}" srcOrd="4" destOrd="0" presId="urn:microsoft.com/office/officeart/2005/8/layout/vList2"/>
    <dgm:cxn modelId="{7ED71D2A-61EE-41DC-8CC6-67A5F62A5F29}" type="presParOf" srcId="{0793F23F-F1AD-455B-B175-15F5DA556BF8}" destId="{326392BC-0E0E-4D3E-B22E-0D4E9A8FBE42}" srcOrd="5" destOrd="0" presId="urn:microsoft.com/office/officeart/2005/8/layout/vList2"/>
    <dgm:cxn modelId="{B0E7246E-724A-4723-9132-9C9D105FD8A5}" type="presParOf" srcId="{0793F23F-F1AD-455B-B175-15F5DA556BF8}" destId="{0ABEBC94-37F6-4341-B410-3DADA5EFDDF8}" srcOrd="6" destOrd="0" presId="urn:microsoft.com/office/officeart/2005/8/layout/vList2"/>
    <dgm:cxn modelId="{C3AE6C5C-7EA8-426B-8341-274A6564FDD6}" type="presParOf" srcId="{0793F23F-F1AD-455B-B175-15F5DA556BF8}" destId="{3E00D332-709F-4357-816B-E6BCFFCDE56D}" srcOrd="7" destOrd="0" presId="urn:microsoft.com/office/officeart/2005/8/layout/vList2"/>
    <dgm:cxn modelId="{9DE80B64-0D40-413B-B14B-F99A76150895}" type="presParOf" srcId="{0793F23F-F1AD-455B-B175-15F5DA556BF8}" destId="{96765D27-589D-4A0B-9D8A-7A68A5E1A3ED}" srcOrd="8" destOrd="0" presId="urn:microsoft.com/office/officeart/2005/8/layout/vList2"/>
    <dgm:cxn modelId="{A18ACC19-957A-4BC2-990B-E7880F0EB865}" type="presParOf" srcId="{0793F23F-F1AD-455B-B175-15F5DA556BF8}" destId="{3F6D980C-E5B6-4E4B-9768-414AA8E0CB8A}" srcOrd="9" destOrd="0" presId="urn:microsoft.com/office/officeart/2005/8/layout/vList2"/>
    <dgm:cxn modelId="{8458EBE3-A09F-4699-AFB9-AEF22CA253C7}" type="presParOf" srcId="{0793F23F-F1AD-455B-B175-15F5DA556BF8}" destId="{8EF88523-5119-4612-B1C9-6B4B194A161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D99E5A-6570-4D46-A543-7C717C3B47F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E40B745-9434-4720-ACB7-5EDED35EE109}">
      <dgm:prSet/>
      <dgm:spPr/>
      <dgm:t>
        <a:bodyPr/>
        <a:lstStyle/>
        <a:p>
          <a:r>
            <a:rPr lang="en-US"/>
            <a:t>Helpful Links:</a:t>
          </a:r>
        </a:p>
      </dgm:t>
    </dgm:pt>
    <dgm:pt modelId="{5345EFB4-90AD-4D6B-A3C2-66916BEA4B1A}" type="parTrans" cxnId="{25F829D3-27CE-496C-A49A-72BA223D96EA}">
      <dgm:prSet/>
      <dgm:spPr/>
      <dgm:t>
        <a:bodyPr/>
        <a:lstStyle/>
        <a:p>
          <a:endParaRPr lang="en-US"/>
        </a:p>
      </dgm:t>
    </dgm:pt>
    <dgm:pt modelId="{CEBE410F-B5C8-4BEA-9CF8-BA2BEBEEE1F0}" type="sibTrans" cxnId="{25F829D3-27CE-496C-A49A-72BA223D96EA}">
      <dgm:prSet/>
      <dgm:spPr/>
      <dgm:t>
        <a:bodyPr/>
        <a:lstStyle/>
        <a:p>
          <a:endParaRPr lang="en-US"/>
        </a:p>
      </dgm:t>
    </dgm:pt>
    <dgm:pt modelId="{9B89259C-F9EE-4A00-A410-E551D4620BF3}">
      <dgm:prSet/>
      <dgm:spPr/>
      <dgm:t>
        <a:bodyPr/>
        <a:lstStyle/>
        <a:p>
          <a:r>
            <a:rPr lang="en-US" dirty="0"/>
            <a:t>Time and Date: </a:t>
          </a:r>
          <a:r>
            <a:rPr lang="en-US" dirty="0">
              <a:hlinkClick xmlns:r="http://schemas.openxmlformats.org/officeDocument/2006/relationships" r:id="rId1"/>
            </a:rPr>
            <a:t>Date to Date Calculator</a:t>
          </a:r>
          <a:endParaRPr lang="en-US" dirty="0"/>
        </a:p>
      </dgm:t>
    </dgm:pt>
    <dgm:pt modelId="{044F7559-481F-49B5-A9C9-22461906D34C}" type="parTrans" cxnId="{6899AD06-DD78-45DF-8C8A-29B8154AD762}">
      <dgm:prSet/>
      <dgm:spPr/>
      <dgm:t>
        <a:bodyPr/>
        <a:lstStyle/>
        <a:p>
          <a:endParaRPr lang="en-US"/>
        </a:p>
      </dgm:t>
    </dgm:pt>
    <dgm:pt modelId="{587FF500-751B-4E9B-A705-E87ED2C31F58}" type="sibTrans" cxnId="{6899AD06-DD78-45DF-8C8A-29B8154AD762}">
      <dgm:prSet/>
      <dgm:spPr/>
      <dgm:t>
        <a:bodyPr/>
        <a:lstStyle/>
        <a:p>
          <a:endParaRPr lang="en-US"/>
        </a:p>
      </dgm:t>
    </dgm:pt>
    <dgm:pt modelId="{34894FC1-2A31-42F2-95E5-17D1CAED0CEB}">
      <dgm:prSet/>
      <dgm:spPr/>
      <dgm:t>
        <a:bodyPr/>
        <a:lstStyle/>
        <a:p>
          <a:r>
            <a:rPr lang="en-US"/>
            <a:t>Omni Calculator: </a:t>
          </a:r>
          <a:r>
            <a:rPr lang="en-US">
              <a:hlinkClick xmlns:r="http://schemas.openxmlformats.org/officeDocument/2006/relationships" r:id="rId2"/>
            </a:rPr>
            <a:t>Date to Date Calculator</a:t>
          </a:r>
          <a:endParaRPr lang="en-US"/>
        </a:p>
      </dgm:t>
    </dgm:pt>
    <dgm:pt modelId="{CC2C58F2-4DD7-4E36-98E0-D56C6A848A66}" type="parTrans" cxnId="{0694DE75-07AA-4270-B516-5CD58C773F2B}">
      <dgm:prSet/>
      <dgm:spPr/>
      <dgm:t>
        <a:bodyPr/>
        <a:lstStyle/>
        <a:p>
          <a:endParaRPr lang="en-US"/>
        </a:p>
      </dgm:t>
    </dgm:pt>
    <dgm:pt modelId="{6EC9A303-EECA-40B2-9384-899A8E91A803}" type="sibTrans" cxnId="{0694DE75-07AA-4270-B516-5CD58C773F2B}">
      <dgm:prSet/>
      <dgm:spPr/>
      <dgm:t>
        <a:bodyPr/>
        <a:lstStyle/>
        <a:p>
          <a:endParaRPr lang="en-US"/>
        </a:p>
      </dgm:t>
    </dgm:pt>
    <dgm:pt modelId="{2A5A2344-8A9C-41C8-8E18-24587F4CDBF5}">
      <dgm:prSet/>
      <dgm:spPr/>
      <dgm:t>
        <a:bodyPr/>
        <a:lstStyle/>
        <a:p>
          <a:r>
            <a:rPr lang="en-US"/>
            <a:t>Epoch Converter: </a:t>
          </a:r>
          <a:r>
            <a:rPr lang="en-US">
              <a:hlinkClick xmlns:r="http://schemas.openxmlformats.org/officeDocument/2006/relationships" r:id="rId3"/>
            </a:rPr>
            <a:t>Day Numbers</a:t>
          </a:r>
          <a:endParaRPr lang="en-US"/>
        </a:p>
      </dgm:t>
    </dgm:pt>
    <dgm:pt modelId="{4B01C272-0DDA-42CA-9AED-00FE5747D7DB}" type="parTrans" cxnId="{E71BACEE-F9D4-4DC7-AF1B-68E3D5C18AE3}">
      <dgm:prSet/>
      <dgm:spPr/>
      <dgm:t>
        <a:bodyPr/>
        <a:lstStyle/>
        <a:p>
          <a:endParaRPr lang="en-US"/>
        </a:p>
      </dgm:t>
    </dgm:pt>
    <dgm:pt modelId="{10BA4C48-6D02-4B0E-8701-DC155647AB98}" type="sibTrans" cxnId="{E71BACEE-F9D4-4DC7-AF1B-68E3D5C18AE3}">
      <dgm:prSet/>
      <dgm:spPr/>
      <dgm:t>
        <a:bodyPr/>
        <a:lstStyle/>
        <a:p>
          <a:endParaRPr lang="en-US"/>
        </a:p>
      </dgm:t>
    </dgm:pt>
    <dgm:pt modelId="{CB126D9A-3CC1-4E1A-BFAF-C2B51ACD1F0F}" type="pres">
      <dgm:prSet presAssocID="{97D99E5A-6570-4D46-A543-7C717C3B47F6}" presName="linear" presStyleCnt="0">
        <dgm:presLayoutVars>
          <dgm:animLvl val="lvl"/>
          <dgm:resizeHandles val="exact"/>
        </dgm:presLayoutVars>
      </dgm:prSet>
      <dgm:spPr/>
    </dgm:pt>
    <dgm:pt modelId="{9C77A922-11E0-44BB-B715-9902F3AC9565}" type="pres">
      <dgm:prSet presAssocID="{BE40B745-9434-4720-ACB7-5EDED35EE10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2CEAA08-0B13-4671-ACA0-9C7D40CD8C00}" type="pres">
      <dgm:prSet presAssocID="{CEBE410F-B5C8-4BEA-9CF8-BA2BEBEEE1F0}" presName="spacer" presStyleCnt="0"/>
      <dgm:spPr/>
    </dgm:pt>
    <dgm:pt modelId="{C8EE8E09-7A2A-49A4-A684-ACEA26A9A777}" type="pres">
      <dgm:prSet presAssocID="{9B89259C-F9EE-4A00-A410-E551D4620B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B654A3-332A-4B52-B7F9-49D268D08710}" type="pres">
      <dgm:prSet presAssocID="{587FF500-751B-4E9B-A705-E87ED2C31F58}" presName="spacer" presStyleCnt="0"/>
      <dgm:spPr/>
    </dgm:pt>
    <dgm:pt modelId="{9233F356-5153-4899-8D23-1AB23AE1CA38}" type="pres">
      <dgm:prSet presAssocID="{34894FC1-2A31-42F2-95E5-17D1CAED0CE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8EBE2C9-0488-46D3-9A0F-BBE9F2E62E4E}" type="pres">
      <dgm:prSet presAssocID="{6EC9A303-EECA-40B2-9384-899A8E91A803}" presName="spacer" presStyleCnt="0"/>
      <dgm:spPr/>
    </dgm:pt>
    <dgm:pt modelId="{0FDD7734-DB45-43A5-9C4D-D425F33F394A}" type="pres">
      <dgm:prSet presAssocID="{2A5A2344-8A9C-41C8-8E18-24587F4CDBF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899AD06-DD78-45DF-8C8A-29B8154AD762}" srcId="{97D99E5A-6570-4D46-A543-7C717C3B47F6}" destId="{9B89259C-F9EE-4A00-A410-E551D4620BF3}" srcOrd="1" destOrd="0" parTransId="{044F7559-481F-49B5-A9C9-22461906D34C}" sibTransId="{587FF500-751B-4E9B-A705-E87ED2C31F58}"/>
    <dgm:cxn modelId="{724B050F-08B0-4F46-B660-802EF7E9FD14}" type="presOf" srcId="{2A5A2344-8A9C-41C8-8E18-24587F4CDBF5}" destId="{0FDD7734-DB45-43A5-9C4D-D425F33F394A}" srcOrd="0" destOrd="0" presId="urn:microsoft.com/office/officeart/2005/8/layout/vList2"/>
    <dgm:cxn modelId="{E0AB8B13-7C83-430D-9BFF-F315AE3D0D38}" type="presOf" srcId="{BE40B745-9434-4720-ACB7-5EDED35EE109}" destId="{9C77A922-11E0-44BB-B715-9902F3AC9565}" srcOrd="0" destOrd="0" presId="urn:microsoft.com/office/officeart/2005/8/layout/vList2"/>
    <dgm:cxn modelId="{62F3DC13-8686-4696-A220-98AA3B98749C}" type="presOf" srcId="{34894FC1-2A31-42F2-95E5-17D1CAED0CEB}" destId="{9233F356-5153-4899-8D23-1AB23AE1CA38}" srcOrd="0" destOrd="0" presId="urn:microsoft.com/office/officeart/2005/8/layout/vList2"/>
    <dgm:cxn modelId="{645B384F-CB7A-484E-BAC7-057F8454517C}" type="presOf" srcId="{97D99E5A-6570-4D46-A543-7C717C3B47F6}" destId="{CB126D9A-3CC1-4E1A-BFAF-C2B51ACD1F0F}" srcOrd="0" destOrd="0" presId="urn:microsoft.com/office/officeart/2005/8/layout/vList2"/>
    <dgm:cxn modelId="{0694DE75-07AA-4270-B516-5CD58C773F2B}" srcId="{97D99E5A-6570-4D46-A543-7C717C3B47F6}" destId="{34894FC1-2A31-42F2-95E5-17D1CAED0CEB}" srcOrd="2" destOrd="0" parTransId="{CC2C58F2-4DD7-4E36-98E0-D56C6A848A66}" sibTransId="{6EC9A303-EECA-40B2-9384-899A8E91A803}"/>
    <dgm:cxn modelId="{25F829D3-27CE-496C-A49A-72BA223D96EA}" srcId="{97D99E5A-6570-4D46-A543-7C717C3B47F6}" destId="{BE40B745-9434-4720-ACB7-5EDED35EE109}" srcOrd="0" destOrd="0" parTransId="{5345EFB4-90AD-4D6B-A3C2-66916BEA4B1A}" sibTransId="{CEBE410F-B5C8-4BEA-9CF8-BA2BEBEEE1F0}"/>
    <dgm:cxn modelId="{23BFFBDD-F819-4D22-A9C6-0705ACE5EFF1}" type="presOf" srcId="{9B89259C-F9EE-4A00-A410-E551D4620BF3}" destId="{C8EE8E09-7A2A-49A4-A684-ACEA26A9A777}" srcOrd="0" destOrd="0" presId="urn:microsoft.com/office/officeart/2005/8/layout/vList2"/>
    <dgm:cxn modelId="{E71BACEE-F9D4-4DC7-AF1B-68E3D5C18AE3}" srcId="{97D99E5A-6570-4D46-A543-7C717C3B47F6}" destId="{2A5A2344-8A9C-41C8-8E18-24587F4CDBF5}" srcOrd="3" destOrd="0" parTransId="{4B01C272-0DDA-42CA-9AED-00FE5747D7DB}" sibTransId="{10BA4C48-6D02-4B0E-8701-DC155647AB98}"/>
    <dgm:cxn modelId="{3A7210E7-6C95-4896-B445-EE29F3357916}" type="presParOf" srcId="{CB126D9A-3CC1-4E1A-BFAF-C2B51ACD1F0F}" destId="{9C77A922-11E0-44BB-B715-9902F3AC9565}" srcOrd="0" destOrd="0" presId="urn:microsoft.com/office/officeart/2005/8/layout/vList2"/>
    <dgm:cxn modelId="{6E320D46-CF48-408C-B890-AC3038B7049A}" type="presParOf" srcId="{CB126D9A-3CC1-4E1A-BFAF-C2B51ACD1F0F}" destId="{B2CEAA08-0B13-4671-ACA0-9C7D40CD8C00}" srcOrd="1" destOrd="0" presId="urn:microsoft.com/office/officeart/2005/8/layout/vList2"/>
    <dgm:cxn modelId="{5181637C-2DAD-40B6-AC50-D8F8300E1225}" type="presParOf" srcId="{CB126D9A-3CC1-4E1A-BFAF-C2B51ACD1F0F}" destId="{C8EE8E09-7A2A-49A4-A684-ACEA26A9A777}" srcOrd="2" destOrd="0" presId="urn:microsoft.com/office/officeart/2005/8/layout/vList2"/>
    <dgm:cxn modelId="{7476C677-BC17-40B9-A8C4-19B93625303F}" type="presParOf" srcId="{CB126D9A-3CC1-4E1A-BFAF-C2B51ACD1F0F}" destId="{42B654A3-332A-4B52-B7F9-49D268D08710}" srcOrd="3" destOrd="0" presId="urn:microsoft.com/office/officeart/2005/8/layout/vList2"/>
    <dgm:cxn modelId="{FE510FC7-3DBB-468D-A54E-30F446835A47}" type="presParOf" srcId="{CB126D9A-3CC1-4E1A-BFAF-C2B51ACD1F0F}" destId="{9233F356-5153-4899-8D23-1AB23AE1CA38}" srcOrd="4" destOrd="0" presId="urn:microsoft.com/office/officeart/2005/8/layout/vList2"/>
    <dgm:cxn modelId="{10F9A652-13D8-46C2-A03B-5AAFE5F679B7}" type="presParOf" srcId="{CB126D9A-3CC1-4E1A-BFAF-C2B51ACD1F0F}" destId="{68EBE2C9-0488-46D3-9A0F-BBE9F2E62E4E}" srcOrd="5" destOrd="0" presId="urn:microsoft.com/office/officeart/2005/8/layout/vList2"/>
    <dgm:cxn modelId="{E8BBB9AC-D788-4E82-9A77-899A9A1DCB92}" type="presParOf" srcId="{CB126D9A-3CC1-4E1A-BFAF-C2B51ACD1F0F}" destId="{0FDD7734-DB45-43A5-9C4D-D425F33F394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67E807-85AD-474B-B5E0-71447F39B29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A914A48-3165-4B62-A707-28B285200FB5}">
      <dgm:prSet/>
      <dgm:spPr/>
      <dgm:t>
        <a:bodyPr/>
        <a:lstStyle/>
        <a:p>
          <a:pPr>
            <a:defRPr cap="all"/>
          </a:pPr>
          <a:r>
            <a:rPr lang="en-US"/>
            <a:t>- Proper conversion based on pay period</a:t>
          </a:r>
        </a:p>
      </dgm:t>
    </dgm:pt>
    <dgm:pt modelId="{7346961C-161F-4265-9E8B-A3E06B85A72D}" type="parTrans" cxnId="{F0FB3633-FB83-4C36-AAB6-0AF55B0953E2}">
      <dgm:prSet/>
      <dgm:spPr/>
      <dgm:t>
        <a:bodyPr/>
        <a:lstStyle/>
        <a:p>
          <a:endParaRPr lang="en-US"/>
        </a:p>
      </dgm:t>
    </dgm:pt>
    <dgm:pt modelId="{603BB917-AE38-4B89-989C-C73F37044E46}" type="sibTrans" cxnId="{F0FB3633-FB83-4C36-AAB6-0AF55B0953E2}">
      <dgm:prSet/>
      <dgm:spPr/>
      <dgm:t>
        <a:bodyPr/>
        <a:lstStyle/>
        <a:p>
          <a:endParaRPr lang="en-US"/>
        </a:p>
      </dgm:t>
    </dgm:pt>
    <dgm:pt modelId="{2C9EE4DF-CCEF-4387-AB41-4FAB3F05673E}">
      <dgm:prSet/>
      <dgm:spPr/>
      <dgm:t>
        <a:bodyPr/>
        <a:lstStyle/>
        <a:p>
          <a:pPr>
            <a:defRPr cap="all"/>
          </a:pPr>
          <a:r>
            <a:rPr lang="en-US"/>
            <a:t>- Bi-weekly vs. semi-monthly matters</a:t>
          </a:r>
        </a:p>
      </dgm:t>
    </dgm:pt>
    <dgm:pt modelId="{3B0B4E59-E218-46CD-A07D-F4068434DCFB}" type="parTrans" cxnId="{EB1AF139-A042-438F-9A5C-73EAAD640A7F}">
      <dgm:prSet/>
      <dgm:spPr/>
      <dgm:t>
        <a:bodyPr/>
        <a:lstStyle/>
        <a:p>
          <a:endParaRPr lang="en-US"/>
        </a:p>
      </dgm:t>
    </dgm:pt>
    <dgm:pt modelId="{6CB6985C-AB91-4DF5-BAEA-3C98C44A6471}" type="sibTrans" cxnId="{EB1AF139-A042-438F-9A5C-73EAAD640A7F}">
      <dgm:prSet/>
      <dgm:spPr/>
      <dgm:t>
        <a:bodyPr/>
        <a:lstStyle/>
        <a:p>
          <a:endParaRPr lang="en-US"/>
        </a:p>
      </dgm:t>
    </dgm:pt>
    <dgm:pt modelId="{D3E6AE79-DD9A-43DF-9C9F-77C0219EF142}">
      <dgm:prSet/>
      <dgm:spPr/>
      <dgm:t>
        <a:bodyPr/>
        <a:lstStyle/>
        <a:p>
          <a:pPr>
            <a:defRPr cap="all"/>
          </a:pPr>
          <a:r>
            <a:rPr lang="en-US"/>
            <a:t>- 4.333 multiplier for quick weekly calc</a:t>
          </a:r>
        </a:p>
      </dgm:t>
    </dgm:pt>
    <dgm:pt modelId="{DE4AFC9C-AAC2-4A01-9D43-77B53B78C74C}" type="parTrans" cxnId="{E2A7112C-A7CF-48F1-938E-092B5973F162}">
      <dgm:prSet/>
      <dgm:spPr/>
      <dgm:t>
        <a:bodyPr/>
        <a:lstStyle/>
        <a:p>
          <a:endParaRPr lang="en-US"/>
        </a:p>
      </dgm:t>
    </dgm:pt>
    <dgm:pt modelId="{B6776E11-873A-49E9-B284-3FBE7644DE89}" type="sibTrans" cxnId="{E2A7112C-A7CF-48F1-938E-092B5973F162}">
      <dgm:prSet/>
      <dgm:spPr/>
      <dgm:t>
        <a:bodyPr/>
        <a:lstStyle/>
        <a:p>
          <a:endParaRPr lang="en-US"/>
        </a:p>
      </dgm:t>
    </dgm:pt>
    <dgm:pt modelId="{B2B4D99A-BF82-4040-B255-6925C1292B0B}">
      <dgm:prSet/>
      <dgm:spPr/>
      <dgm:t>
        <a:bodyPr/>
        <a:lstStyle/>
        <a:p>
          <a:pPr>
            <a:defRPr cap="all"/>
          </a:pPr>
          <a:r>
            <a:rPr lang="en-US"/>
            <a:t>- YTD for irregular incomes</a:t>
          </a:r>
        </a:p>
      </dgm:t>
    </dgm:pt>
    <dgm:pt modelId="{8E5EC133-2C62-4FFE-AFE8-2812A9BA9C16}" type="parTrans" cxnId="{41402596-3A6D-4844-A9A2-D874C8576658}">
      <dgm:prSet/>
      <dgm:spPr/>
      <dgm:t>
        <a:bodyPr/>
        <a:lstStyle/>
        <a:p>
          <a:endParaRPr lang="en-US"/>
        </a:p>
      </dgm:t>
    </dgm:pt>
    <dgm:pt modelId="{0B16A255-DA03-4DFF-9E72-B77CC1C894A7}" type="sibTrans" cxnId="{41402596-3A6D-4844-A9A2-D874C8576658}">
      <dgm:prSet/>
      <dgm:spPr/>
      <dgm:t>
        <a:bodyPr/>
        <a:lstStyle/>
        <a:p>
          <a:endParaRPr lang="en-US"/>
        </a:p>
      </dgm:t>
    </dgm:pt>
    <dgm:pt modelId="{841245B6-3746-4C08-8BD5-EF7B49643A97}">
      <dgm:prSet/>
      <dgm:spPr/>
      <dgm:t>
        <a:bodyPr/>
        <a:lstStyle/>
        <a:p>
          <a:pPr>
            <a:defRPr cap="all"/>
          </a:pPr>
          <a:r>
            <a:rPr lang="en-US"/>
            <a:t>- Seasonal income annualized</a:t>
          </a:r>
        </a:p>
      </dgm:t>
    </dgm:pt>
    <dgm:pt modelId="{84774AA9-F7F2-4AC4-BDA2-76AB2D03E78C}" type="parTrans" cxnId="{D4698EDF-2653-4566-A9B9-2782AF48B333}">
      <dgm:prSet/>
      <dgm:spPr/>
      <dgm:t>
        <a:bodyPr/>
        <a:lstStyle/>
        <a:p>
          <a:endParaRPr lang="en-US"/>
        </a:p>
      </dgm:t>
    </dgm:pt>
    <dgm:pt modelId="{BE1ADA90-4686-487B-A01F-9A34D99B1F72}" type="sibTrans" cxnId="{D4698EDF-2653-4566-A9B9-2782AF48B333}">
      <dgm:prSet/>
      <dgm:spPr/>
      <dgm:t>
        <a:bodyPr/>
        <a:lstStyle/>
        <a:p>
          <a:endParaRPr lang="en-US"/>
        </a:p>
      </dgm:t>
    </dgm:pt>
    <dgm:pt modelId="{89C4E2D0-1B31-40D5-A6EB-ED9AF154D4EE}" type="pres">
      <dgm:prSet presAssocID="{C367E807-85AD-474B-B5E0-71447F39B298}" presName="root" presStyleCnt="0">
        <dgm:presLayoutVars>
          <dgm:dir/>
          <dgm:resizeHandles val="exact"/>
        </dgm:presLayoutVars>
      </dgm:prSet>
      <dgm:spPr/>
    </dgm:pt>
    <dgm:pt modelId="{21110D46-E625-4C64-BF6C-7220147A2F3A}" type="pres">
      <dgm:prSet presAssocID="{BA914A48-3165-4B62-A707-28B285200FB5}" presName="compNode" presStyleCnt="0"/>
      <dgm:spPr/>
    </dgm:pt>
    <dgm:pt modelId="{EC0DD0FF-5BC9-4AAF-9B5B-119736A86FE7}" type="pres">
      <dgm:prSet presAssocID="{BA914A48-3165-4B62-A707-28B285200FB5}" presName="iconBgRect" presStyleLbl="bgShp" presStyleIdx="0" presStyleCnt="5"/>
      <dgm:spPr/>
    </dgm:pt>
    <dgm:pt modelId="{B41D8CF7-B0B9-4C25-A78E-449ACA10FAF3}" type="pres">
      <dgm:prSet presAssocID="{BA914A48-3165-4B62-A707-28B285200FB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983CB64-73C0-408E-901F-E31E633DB234}" type="pres">
      <dgm:prSet presAssocID="{BA914A48-3165-4B62-A707-28B285200FB5}" presName="spaceRect" presStyleCnt="0"/>
      <dgm:spPr/>
    </dgm:pt>
    <dgm:pt modelId="{59B5FF1F-C212-4F7A-B090-7026476BC275}" type="pres">
      <dgm:prSet presAssocID="{BA914A48-3165-4B62-A707-28B285200FB5}" presName="textRect" presStyleLbl="revTx" presStyleIdx="0" presStyleCnt="5">
        <dgm:presLayoutVars>
          <dgm:chMax val="1"/>
          <dgm:chPref val="1"/>
        </dgm:presLayoutVars>
      </dgm:prSet>
      <dgm:spPr/>
    </dgm:pt>
    <dgm:pt modelId="{8E5CDDC9-0C17-4E59-A537-85ACB71662AD}" type="pres">
      <dgm:prSet presAssocID="{603BB917-AE38-4B89-989C-C73F37044E46}" presName="sibTrans" presStyleCnt="0"/>
      <dgm:spPr/>
    </dgm:pt>
    <dgm:pt modelId="{3279776E-1E6A-441A-825C-D2299CD155EA}" type="pres">
      <dgm:prSet presAssocID="{2C9EE4DF-CCEF-4387-AB41-4FAB3F05673E}" presName="compNode" presStyleCnt="0"/>
      <dgm:spPr/>
    </dgm:pt>
    <dgm:pt modelId="{BDD99CF4-3E3D-4FE2-8789-38AD1945D3B9}" type="pres">
      <dgm:prSet presAssocID="{2C9EE4DF-CCEF-4387-AB41-4FAB3F05673E}" presName="iconBgRect" presStyleLbl="bgShp" presStyleIdx="1" presStyleCnt="5"/>
      <dgm:spPr/>
    </dgm:pt>
    <dgm:pt modelId="{2B738801-8B6B-4916-BD0B-2AE50A06A778}" type="pres">
      <dgm:prSet presAssocID="{2C9EE4DF-CCEF-4387-AB41-4FAB3F05673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8CF8A35-6C7F-40FF-9CE8-169322B965B3}" type="pres">
      <dgm:prSet presAssocID="{2C9EE4DF-CCEF-4387-AB41-4FAB3F05673E}" presName="spaceRect" presStyleCnt="0"/>
      <dgm:spPr/>
    </dgm:pt>
    <dgm:pt modelId="{C79A9437-BA8D-4498-8DDD-C61B5A8065FE}" type="pres">
      <dgm:prSet presAssocID="{2C9EE4DF-CCEF-4387-AB41-4FAB3F05673E}" presName="textRect" presStyleLbl="revTx" presStyleIdx="1" presStyleCnt="5">
        <dgm:presLayoutVars>
          <dgm:chMax val="1"/>
          <dgm:chPref val="1"/>
        </dgm:presLayoutVars>
      </dgm:prSet>
      <dgm:spPr/>
    </dgm:pt>
    <dgm:pt modelId="{279A132E-51B1-4B6B-869E-929D7FFE00FF}" type="pres">
      <dgm:prSet presAssocID="{6CB6985C-AB91-4DF5-BAEA-3C98C44A6471}" presName="sibTrans" presStyleCnt="0"/>
      <dgm:spPr/>
    </dgm:pt>
    <dgm:pt modelId="{A06D40A9-D165-4422-BE20-CF2F66D9630F}" type="pres">
      <dgm:prSet presAssocID="{D3E6AE79-DD9A-43DF-9C9F-77C0219EF142}" presName="compNode" presStyleCnt="0"/>
      <dgm:spPr/>
    </dgm:pt>
    <dgm:pt modelId="{83CA8BD3-A356-4F8B-BDF5-3D11CB926BB8}" type="pres">
      <dgm:prSet presAssocID="{D3E6AE79-DD9A-43DF-9C9F-77C0219EF142}" presName="iconBgRect" presStyleLbl="bgShp" presStyleIdx="2" presStyleCnt="5"/>
      <dgm:spPr/>
    </dgm:pt>
    <dgm:pt modelId="{4B8436EA-8870-49C0-9D58-4A0B48353E79}" type="pres">
      <dgm:prSet presAssocID="{D3E6AE79-DD9A-43DF-9C9F-77C0219EF14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5E9620A0-614E-4768-9A68-BCED3C4EA84C}" type="pres">
      <dgm:prSet presAssocID="{D3E6AE79-DD9A-43DF-9C9F-77C0219EF142}" presName="spaceRect" presStyleCnt="0"/>
      <dgm:spPr/>
    </dgm:pt>
    <dgm:pt modelId="{0BCEE5D4-0CCE-4D96-A3C9-342C26C9056F}" type="pres">
      <dgm:prSet presAssocID="{D3E6AE79-DD9A-43DF-9C9F-77C0219EF142}" presName="textRect" presStyleLbl="revTx" presStyleIdx="2" presStyleCnt="5">
        <dgm:presLayoutVars>
          <dgm:chMax val="1"/>
          <dgm:chPref val="1"/>
        </dgm:presLayoutVars>
      </dgm:prSet>
      <dgm:spPr/>
    </dgm:pt>
    <dgm:pt modelId="{12273AF5-4254-4D0A-B87B-B23B44AFDC0D}" type="pres">
      <dgm:prSet presAssocID="{B6776E11-873A-49E9-B284-3FBE7644DE89}" presName="sibTrans" presStyleCnt="0"/>
      <dgm:spPr/>
    </dgm:pt>
    <dgm:pt modelId="{746AD5C1-DCBA-4E53-932A-0702A46346AD}" type="pres">
      <dgm:prSet presAssocID="{B2B4D99A-BF82-4040-B255-6925C1292B0B}" presName="compNode" presStyleCnt="0"/>
      <dgm:spPr/>
    </dgm:pt>
    <dgm:pt modelId="{FDA82754-33BC-4650-8619-E014FFAD95C5}" type="pres">
      <dgm:prSet presAssocID="{B2B4D99A-BF82-4040-B255-6925C1292B0B}" presName="iconBgRect" presStyleLbl="bgShp" presStyleIdx="3" presStyleCnt="5"/>
      <dgm:spPr/>
    </dgm:pt>
    <dgm:pt modelId="{C5C6960C-DAA4-423D-B7DE-729BF4E15DB0}" type="pres">
      <dgm:prSet presAssocID="{B2B4D99A-BF82-4040-B255-6925C1292B0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59522A0D-8222-49A6-850D-20029D7B9D58}" type="pres">
      <dgm:prSet presAssocID="{B2B4D99A-BF82-4040-B255-6925C1292B0B}" presName="spaceRect" presStyleCnt="0"/>
      <dgm:spPr/>
    </dgm:pt>
    <dgm:pt modelId="{2444044E-D7A7-46F3-B31E-AF12EE144F25}" type="pres">
      <dgm:prSet presAssocID="{B2B4D99A-BF82-4040-B255-6925C1292B0B}" presName="textRect" presStyleLbl="revTx" presStyleIdx="3" presStyleCnt="5">
        <dgm:presLayoutVars>
          <dgm:chMax val="1"/>
          <dgm:chPref val="1"/>
        </dgm:presLayoutVars>
      </dgm:prSet>
      <dgm:spPr/>
    </dgm:pt>
    <dgm:pt modelId="{8FC419BF-DA5C-47B5-A221-34D30CD72C47}" type="pres">
      <dgm:prSet presAssocID="{0B16A255-DA03-4DFF-9E72-B77CC1C894A7}" presName="sibTrans" presStyleCnt="0"/>
      <dgm:spPr/>
    </dgm:pt>
    <dgm:pt modelId="{C229BB85-6E12-492C-8758-AFC1C6EF717B}" type="pres">
      <dgm:prSet presAssocID="{841245B6-3746-4C08-8BD5-EF7B49643A97}" presName="compNode" presStyleCnt="0"/>
      <dgm:spPr/>
    </dgm:pt>
    <dgm:pt modelId="{7AD727E5-6911-4686-A28F-829C1215DF04}" type="pres">
      <dgm:prSet presAssocID="{841245B6-3746-4C08-8BD5-EF7B49643A97}" presName="iconBgRect" presStyleLbl="bgShp" presStyleIdx="4" presStyleCnt="5"/>
      <dgm:spPr/>
    </dgm:pt>
    <dgm:pt modelId="{E67E1C91-563C-4254-9529-FD59DBF5B259}" type="pres">
      <dgm:prSet presAssocID="{841245B6-3746-4C08-8BD5-EF7B49643A9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C28A5B52-A130-41E9-BF45-FBD9BF08C944}" type="pres">
      <dgm:prSet presAssocID="{841245B6-3746-4C08-8BD5-EF7B49643A97}" presName="spaceRect" presStyleCnt="0"/>
      <dgm:spPr/>
    </dgm:pt>
    <dgm:pt modelId="{B41B6F09-41A2-4E83-9FCF-C63ADFE34677}" type="pres">
      <dgm:prSet presAssocID="{841245B6-3746-4C08-8BD5-EF7B49643A9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694F60C-1720-480B-817D-A0127C554007}" type="presOf" srcId="{B2B4D99A-BF82-4040-B255-6925C1292B0B}" destId="{2444044E-D7A7-46F3-B31E-AF12EE144F25}" srcOrd="0" destOrd="0" presId="urn:microsoft.com/office/officeart/2018/5/layout/IconCircleLabelList"/>
    <dgm:cxn modelId="{E2A7112C-A7CF-48F1-938E-092B5973F162}" srcId="{C367E807-85AD-474B-B5E0-71447F39B298}" destId="{D3E6AE79-DD9A-43DF-9C9F-77C0219EF142}" srcOrd="2" destOrd="0" parTransId="{DE4AFC9C-AAC2-4A01-9D43-77B53B78C74C}" sibTransId="{B6776E11-873A-49E9-B284-3FBE7644DE89}"/>
    <dgm:cxn modelId="{635B3B2F-135F-45B7-97D2-B3007B059B55}" type="presOf" srcId="{D3E6AE79-DD9A-43DF-9C9F-77C0219EF142}" destId="{0BCEE5D4-0CCE-4D96-A3C9-342C26C9056F}" srcOrd="0" destOrd="0" presId="urn:microsoft.com/office/officeart/2018/5/layout/IconCircleLabelList"/>
    <dgm:cxn modelId="{F0FB3633-FB83-4C36-AAB6-0AF55B0953E2}" srcId="{C367E807-85AD-474B-B5E0-71447F39B298}" destId="{BA914A48-3165-4B62-A707-28B285200FB5}" srcOrd="0" destOrd="0" parTransId="{7346961C-161F-4265-9E8B-A3E06B85A72D}" sibTransId="{603BB917-AE38-4B89-989C-C73F37044E46}"/>
    <dgm:cxn modelId="{EB1AF139-A042-438F-9A5C-73EAAD640A7F}" srcId="{C367E807-85AD-474B-B5E0-71447F39B298}" destId="{2C9EE4DF-CCEF-4387-AB41-4FAB3F05673E}" srcOrd="1" destOrd="0" parTransId="{3B0B4E59-E218-46CD-A07D-F4068434DCFB}" sibTransId="{6CB6985C-AB91-4DF5-BAEA-3C98C44A6471}"/>
    <dgm:cxn modelId="{572C7A60-568E-4D58-AC4A-A5ED5D2F2F9D}" type="presOf" srcId="{BA914A48-3165-4B62-A707-28B285200FB5}" destId="{59B5FF1F-C212-4F7A-B090-7026476BC275}" srcOrd="0" destOrd="0" presId="urn:microsoft.com/office/officeart/2018/5/layout/IconCircleLabelList"/>
    <dgm:cxn modelId="{04E2DB77-6C12-4DED-9986-7AB112FCC085}" type="presOf" srcId="{841245B6-3746-4C08-8BD5-EF7B49643A97}" destId="{B41B6F09-41A2-4E83-9FCF-C63ADFE34677}" srcOrd="0" destOrd="0" presId="urn:microsoft.com/office/officeart/2018/5/layout/IconCircleLabelList"/>
    <dgm:cxn modelId="{41402596-3A6D-4844-A9A2-D874C8576658}" srcId="{C367E807-85AD-474B-B5E0-71447F39B298}" destId="{B2B4D99A-BF82-4040-B255-6925C1292B0B}" srcOrd="3" destOrd="0" parTransId="{8E5EC133-2C62-4FFE-AFE8-2812A9BA9C16}" sibTransId="{0B16A255-DA03-4DFF-9E72-B77CC1C894A7}"/>
    <dgm:cxn modelId="{F8D6239B-AF74-421B-A131-AB1C04D32270}" type="presOf" srcId="{C367E807-85AD-474B-B5E0-71447F39B298}" destId="{89C4E2D0-1B31-40D5-A6EB-ED9AF154D4EE}" srcOrd="0" destOrd="0" presId="urn:microsoft.com/office/officeart/2018/5/layout/IconCircleLabelList"/>
    <dgm:cxn modelId="{D4698EDF-2653-4566-A9B9-2782AF48B333}" srcId="{C367E807-85AD-474B-B5E0-71447F39B298}" destId="{841245B6-3746-4C08-8BD5-EF7B49643A97}" srcOrd="4" destOrd="0" parTransId="{84774AA9-F7F2-4AC4-BDA2-76AB2D03E78C}" sibTransId="{BE1ADA90-4686-487B-A01F-9A34D99B1F72}"/>
    <dgm:cxn modelId="{2C4107FD-D787-4E36-82D1-CEC22DD23378}" type="presOf" srcId="{2C9EE4DF-CCEF-4387-AB41-4FAB3F05673E}" destId="{C79A9437-BA8D-4498-8DDD-C61B5A8065FE}" srcOrd="0" destOrd="0" presId="urn:microsoft.com/office/officeart/2018/5/layout/IconCircleLabelList"/>
    <dgm:cxn modelId="{3D14E2BF-B583-4A0E-BD63-1A2C6EEBC8E1}" type="presParOf" srcId="{89C4E2D0-1B31-40D5-A6EB-ED9AF154D4EE}" destId="{21110D46-E625-4C64-BF6C-7220147A2F3A}" srcOrd="0" destOrd="0" presId="urn:microsoft.com/office/officeart/2018/5/layout/IconCircleLabelList"/>
    <dgm:cxn modelId="{78A57F36-261C-4000-8068-B823B61A25E8}" type="presParOf" srcId="{21110D46-E625-4C64-BF6C-7220147A2F3A}" destId="{EC0DD0FF-5BC9-4AAF-9B5B-119736A86FE7}" srcOrd="0" destOrd="0" presId="urn:microsoft.com/office/officeart/2018/5/layout/IconCircleLabelList"/>
    <dgm:cxn modelId="{F4FB6B66-0C87-44AD-A412-C7F8C9AD27DE}" type="presParOf" srcId="{21110D46-E625-4C64-BF6C-7220147A2F3A}" destId="{B41D8CF7-B0B9-4C25-A78E-449ACA10FAF3}" srcOrd="1" destOrd="0" presId="urn:microsoft.com/office/officeart/2018/5/layout/IconCircleLabelList"/>
    <dgm:cxn modelId="{B5511BA2-B2A1-4B58-A2F5-046B70CB44BF}" type="presParOf" srcId="{21110D46-E625-4C64-BF6C-7220147A2F3A}" destId="{5983CB64-73C0-408E-901F-E31E633DB234}" srcOrd="2" destOrd="0" presId="urn:microsoft.com/office/officeart/2018/5/layout/IconCircleLabelList"/>
    <dgm:cxn modelId="{FDA8334D-CBF3-46BA-8B13-E76F88D80FDD}" type="presParOf" srcId="{21110D46-E625-4C64-BF6C-7220147A2F3A}" destId="{59B5FF1F-C212-4F7A-B090-7026476BC275}" srcOrd="3" destOrd="0" presId="urn:microsoft.com/office/officeart/2018/5/layout/IconCircleLabelList"/>
    <dgm:cxn modelId="{6A36EFE9-841F-4DFD-BE80-9473126E2EFB}" type="presParOf" srcId="{89C4E2D0-1B31-40D5-A6EB-ED9AF154D4EE}" destId="{8E5CDDC9-0C17-4E59-A537-85ACB71662AD}" srcOrd="1" destOrd="0" presId="urn:microsoft.com/office/officeart/2018/5/layout/IconCircleLabelList"/>
    <dgm:cxn modelId="{1E5A06A8-9437-4DC2-9732-ECEFF3D41786}" type="presParOf" srcId="{89C4E2D0-1B31-40D5-A6EB-ED9AF154D4EE}" destId="{3279776E-1E6A-441A-825C-D2299CD155EA}" srcOrd="2" destOrd="0" presId="urn:microsoft.com/office/officeart/2018/5/layout/IconCircleLabelList"/>
    <dgm:cxn modelId="{BBEDAA2E-EBF0-4403-A87C-F1B830D12EF7}" type="presParOf" srcId="{3279776E-1E6A-441A-825C-D2299CD155EA}" destId="{BDD99CF4-3E3D-4FE2-8789-38AD1945D3B9}" srcOrd="0" destOrd="0" presId="urn:microsoft.com/office/officeart/2018/5/layout/IconCircleLabelList"/>
    <dgm:cxn modelId="{DDB81601-F91C-44B5-B9CC-64EF5A533413}" type="presParOf" srcId="{3279776E-1E6A-441A-825C-D2299CD155EA}" destId="{2B738801-8B6B-4916-BD0B-2AE50A06A778}" srcOrd="1" destOrd="0" presId="urn:microsoft.com/office/officeart/2018/5/layout/IconCircleLabelList"/>
    <dgm:cxn modelId="{FF097AE5-8E2A-4D3F-95AA-53482DE6C883}" type="presParOf" srcId="{3279776E-1E6A-441A-825C-D2299CD155EA}" destId="{C8CF8A35-6C7F-40FF-9CE8-169322B965B3}" srcOrd="2" destOrd="0" presId="urn:microsoft.com/office/officeart/2018/5/layout/IconCircleLabelList"/>
    <dgm:cxn modelId="{82EAC782-0BE1-421B-A297-350F9930F54F}" type="presParOf" srcId="{3279776E-1E6A-441A-825C-D2299CD155EA}" destId="{C79A9437-BA8D-4498-8DDD-C61B5A8065FE}" srcOrd="3" destOrd="0" presId="urn:microsoft.com/office/officeart/2018/5/layout/IconCircleLabelList"/>
    <dgm:cxn modelId="{C49AC039-AB2B-41B7-B472-32FCEA622A14}" type="presParOf" srcId="{89C4E2D0-1B31-40D5-A6EB-ED9AF154D4EE}" destId="{279A132E-51B1-4B6B-869E-929D7FFE00FF}" srcOrd="3" destOrd="0" presId="urn:microsoft.com/office/officeart/2018/5/layout/IconCircleLabelList"/>
    <dgm:cxn modelId="{5AFD71EF-D806-4A0A-82F0-6D674B92652A}" type="presParOf" srcId="{89C4E2D0-1B31-40D5-A6EB-ED9AF154D4EE}" destId="{A06D40A9-D165-4422-BE20-CF2F66D9630F}" srcOrd="4" destOrd="0" presId="urn:microsoft.com/office/officeart/2018/5/layout/IconCircleLabelList"/>
    <dgm:cxn modelId="{370EC6EE-B8F3-448A-83CA-1A29E98285BD}" type="presParOf" srcId="{A06D40A9-D165-4422-BE20-CF2F66D9630F}" destId="{83CA8BD3-A356-4F8B-BDF5-3D11CB926BB8}" srcOrd="0" destOrd="0" presId="urn:microsoft.com/office/officeart/2018/5/layout/IconCircleLabelList"/>
    <dgm:cxn modelId="{6F977575-3CB6-404F-B30E-154789708E80}" type="presParOf" srcId="{A06D40A9-D165-4422-BE20-CF2F66D9630F}" destId="{4B8436EA-8870-49C0-9D58-4A0B48353E79}" srcOrd="1" destOrd="0" presId="urn:microsoft.com/office/officeart/2018/5/layout/IconCircleLabelList"/>
    <dgm:cxn modelId="{89A834D0-D67C-4E07-BA53-8BE99531978C}" type="presParOf" srcId="{A06D40A9-D165-4422-BE20-CF2F66D9630F}" destId="{5E9620A0-614E-4768-9A68-BCED3C4EA84C}" srcOrd="2" destOrd="0" presId="urn:microsoft.com/office/officeart/2018/5/layout/IconCircleLabelList"/>
    <dgm:cxn modelId="{1C4C5B0B-FDBD-4DDA-A331-31CBCFC4D996}" type="presParOf" srcId="{A06D40A9-D165-4422-BE20-CF2F66D9630F}" destId="{0BCEE5D4-0CCE-4D96-A3C9-342C26C9056F}" srcOrd="3" destOrd="0" presId="urn:microsoft.com/office/officeart/2018/5/layout/IconCircleLabelList"/>
    <dgm:cxn modelId="{DDB6DDA9-8CF1-4757-B10E-E0FB18EFA48B}" type="presParOf" srcId="{89C4E2D0-1B31-40D5-A6EB-ED9AF154D4EE}" destId="{12273AF5-4254-4D0A-B87B-B23B44AFDC0D}" srcOrd="5" destOrd="0" presId="urn:microsoft.com/office/officeart/2018/5/layout/IconCircleLabelList"/>
    <dgm:cxn modelId="{37829D81-4D29-4168-A9BA-5F48DCB6D3CC}" type="presParOf" srcId="{89C4E2D0-1B31-40D5-A6EB-ED9AF154D4EE}" destId="{746AD5C1-DCBA-4E53-932A-0702A46346AD}" srcOrd="6" destOrd="0" presId="urn:microsoft.com/office/officeart/2018/5/layout/IconCircleLabelList"/>
    <dgm:cxn modelId="{5944BE00-7AB5-45E4-851C-1F708EC6FABD}" type="presParOf" srcId="{746AD5C1-DCBA-4E53-932A-0702A46346AD}" destId="{FDA82754-33BC-4650-8619-E014FFAD95C5}" srcOrd="0" destOrd="0" presId="urn:microsoft.com/office/officeart/2018/5/layout/IconCircleLabelList"/>
    <dgm:cxn modelId="{0717168A-0C93-480A-8C44-6158FB4BB509}" type="presParOf" srcId="{746AD5C1-DCBA-4E53-932A-0702A46346AD}" destId="{C5C6960C-DAA4-423D-B7DE-729BF4E15DB0}" srcOrd="1" destOrd="0" presId="urn:microsoft.com/office/officeart/2018/5/layout/IconCircleLabelList"/>
    <dgm:cxn modelId="{5E4F8C6A-AD98-444C-BCA1-0F41114E7B6E}" type="presParOf" srcId="{746AD5C1-DCBA-4E53-932A-0702A46346AD}" destId="{59522A0D-8222-49A6-850D-20029D7B9D58}" srcOrd="2" destOrd="0" presId="urn:microsoft.com/office/officeart/2018/5/layout/IconCircleLabelList"/>
    <dgm:cxn modelId="{BBF56F09-EA35-4389-B60E-FE7D8C65B8CE}" type="presParOf" srcId="{746AD5C1-DCBA-4E53-932A-0702A46346AD}" destId="{2444044E-D7A7-46F3-B31E-AF12EE144F25}" srcOrd="3" destOrd="0" presId="urn:microsoft.com/office/officeart/2018/5/layout/IconCircleLabelList"/>
    <dgm:cxn modelId="{CD72AD4F-8E4C-45EE-8ECB-032229958142}" type="presParOf" srcId="{89C4E2D0-1B31-40D5-A6EB-ED9AF154D4EE}" destId="{8FC419BF-DA5C-47B5-A221-34D30CD72C47}" srcOrd="7" destOrd="0" presId="urn:microsoft.com/office/officeart/2018/5/layout/IconCircleLabelList"/>
    <dgm:cxn modelId="{5CC082B7-C134-47F1-BB78-F2F10698B69B}" type="presParOf" srcId="{89C4E2D0-1B31-40D5-A6EB-ED9AF154D4EE}" destId="{C229BB85-6E12-492C-8758-AFC1C6EF717B}" srcOrd="8" destOrd="0" presId="urn:microsoft.com/office/officeart/2018/5/layout/IconCircleLabelList"/>
    <dgm:cxn modelId="{F1FAAA86-6D2E-4218-BBE3-A4F5B1DC298C}" type="presParOf" srcId="{C229BB85-6E12-492C-8758-AFC1C6EF717B}" destId="{7AD727E5-6911-4686-A28F-829C1215DF04}" srcOrd="0" destOrd="0" presId="urn:microsoft.com/office/officeart/2018/5/layout/IconCircleLabelList"/>
    <dgm:cxn modelId="{A943CA8F-9297-4FD9-9846-D4B4C677FE62}" type="presParOf" srcId="{C229BB85-6E12-492C-8758-AFC1C6EF717B}" destId="{E67E1C91-563C-4254-9529-FD59DBF5B259}" srcOrd="1" destOrd="0" presId="urn:microsoft.com/office/officeart/2018/5/layout/IconCircleLabelList"/>
    <dgm:cxn modelId="{52E1345D-7935-499A-AE60-EF39D77E979B}" type="presParOf" srcId="{C229BB85-6E12-492C-8758-AFC1C6EF717B}" destId="{C28A5B52-A130-41E9-BF45-FBD9BF08C944}" srcOrd="2" destOrd="0" presId="urn:microsoft.com/office/officeart/2018/5/layout/IconCircleLabelList"/>
    <dgm:cxn modelId="{21187332-3A81-4A22-B1F7-50981E5888D4}" type="presParOf" srcId="{C229BB85-6E12-492C-8758-AFC1C6EF717B}" destId="{B41B6F09-41A2-4E83-9FCF-C63ADFE3467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ABC2E-A296-45A8-AA05-C3D03C7D75D1}">
      <dsp:nvSpPr>
        <dsp:cNvPr id="0" name=""/>
        <dsp:cNvSpPr/>
      </dsp:nvSpPr>
      <dsp:spPr>
        <a:xfrm>
          <a:off x="2801" y="783001"/>
          <a:ext cx="1516716" cy="21234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9" tIns="330200" rIns="118249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Identify types of employment pay periods</a:t>
          </a:r>
        </a:p>
      </dsp:txBody>
      <dsp:txXfrm>
        <a:off x="2801" y="1589894"/>
        <a:ext cx="1516716" cy="1274041"/>
      </dsp:txXfrm>
    </dsp:sp>
    <dsp:sp modelId="{EA98BB21-FC8C-4ACE-8561-F455B0F08F78}">
      <dsp:nvSpPr>
        <dsp:cNvPr id="0" name=""/>
        <dsp:cNvSpPr/>
      </dsp:nvSpPr>
      <dsp:spPr>
        <a:xfrm>
          <a:off x="442649" y="995341"/>
          <a:ext cx="637020" cy="6370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65" tIns="12700" rIns="49665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1</a:t>
          </a:r>
        </a:p>
      </dsp:txBody>
      <dsp:txXfrm>
        <a:off x="535938" y="1088630"/>
        <a:ext cx="450442" cy="450442"/>
      </dsp:txXfrm>
    </dsp:sp>
    <dsp:sp modelId="{FA96AD8D-0CA5-4307-9C3B-6459BA13588D}">
      <dsp:nvSpPr>
        <dsp:cNvPr id="0" name=""/>
        <dsp:cNvSpPr/>
      </dsp:nvSpPr>
      <dsp:spPr>
        <a:xfrm>
          <a:off x="2801" y="2906331"/>
          <a:ext cx="1516716" cy="72"/>
        </a:xfrm>
        <a:prstGeom prst="rect">
          <a:avLst/>
        </a:prstGeom>
        <a:solidFill>
          <a:schemeClr val="accent2">
            <a:hueOff val="520169"/>
            <a:satOff val="-649"/>
            <a:lumOff val="153"/>
            <a:alphaOff val="0"/>
          </a:schemeClr>
        </a:solidFill>
        <a:ln w="25400" cap="flat" cmpd="sng" algn="ctr">
          <a:solidFill>
            <a:schemeClr val="accent2">
              <a:hueOff val="520169"/>
              <a:satOff val="-649"/>
              <a:lumOff val="1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FE91F-AE1E-4335-B72C-085BB4F7F8D2}">
      <dsp:nvSpPr>
        <dsp:cNvPr id="0" name=""/>
        <dsp:cNvSpPr/>
      </dsp:nvSpPr>
      <dsp:spPr>
        <a:xfrm>
          <a:off x="1671189" y="783001"/>
          <a:ext cx="1516716" cy="2123402"/>
        </a:xfrm>
        <a:prstGeom prst="rect">
          <a:avLst/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9" tIns="330200" rIns="118249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Accurately convert earnings into gross monthly income</a:t>
          </a:r>
        </a:p>
      </dsp:txBody>
      <dsp:txXfrm>
        <a:off x="1671189" y="1589894"/>
        <a:ext cx="1516716" cy="1274041"/>
      </dsp:txXfrm>
    </dsp:sp>
    <dsp:sp modelId="{35082D07-5CC1-418C-8A60-0BBC4A85B5DF}">
      <dsp:nvSpPr>
        <dsp:cNvPr id="0" name=""/>
        <dsp:cNvSpPr/>
      </dsp:nvSpPr>
      <dsp:spPr>
        <a:xfrm>
          <a:off x="2111037" y="995341"/>
          <a:ext cx="637020" cy="637020"/>
        </a:xfrm>
        <a:prstGeom prst="ellipse">
          <a:avLst/>
        </a:prstGeom>
        <a:solidFill>
          <a:schemeClr val="accent2">
            <a:hueOff val="1040338"/>
            <a:satOff val="-1298"/>
            <a:lumOff val="305"/>
            <a:alphaOff val="0"/>
          </a:schemeClr>
        </a:solidFill>
        <a:ln w="25400" cap="flat" cmpd="sng" algn="ctr">
          <a:solidFill>
            <a:schemeClr val="accent2">
              <a:hueOff val="1040338"/>
              <a:satOff val="-1298"/>
              <a:lumOff val="3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65" tIns="12700" rIns="49665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2</a:t>
          </a:r>
        </a:p>
      </dsp:txBody>
      <dsp:txXfrm>
        <a:off x="2204326" y="1088630"/>
        <a:ext cx="450442" cy="450442"/>
      </dsp:txXfrm>
    </dsp:sp>
    <dsp:sp modelId="{6AFCC845-CEDC-4E04-B147-BB155F29CBC3}">
      <dsp:nvSpPr>
        <dsp:cNvPr id="0" name=""/>
        <dsp:cNvSpPr/>
      </dsp:nvSpPr>
      <dsp:spPr>
        <a:xfrm>
          <a:off x="1671189" y="2906331"/>
          <a:ext cx="1516716" cy="72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8F785-2CB8-4CA0-B4A9-601C5CF0AA83}">
      <dsp:nvSpPr>
        <dsp:cNvPr id="0" name=""/>
        <dsp:cNvSpPr/>
      </dsp:nvSpPr>
      <dsp:spPr>
        <a:xfrm>
          <a:off x="3339577" y="783001"/>
          <a:ext cx="1516716" cy="2123402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9" tIns="330200" rIns="118249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Distinguish bi-weekly vs. semi-monthly pay</a:t>
          </a:r>
        </a:p>
      </dsp:txBody>
      <dsp:txXfrm>
        <a:off x="3339577" y="1589894"/>
        <a:ext cx="1516716" cy="1274041"/>
      </dsp:txXfrm>
    </dsp:sp>
    <dsp:sp modelId="{FC19CB5E-FAA4-4462-AF9F-598E9AC931B3}">
      <dsp:nvSpPr>
        <dsp:cNvPr id="0" name=""/>
        <dsp:cNvSpPr/>
      </dsp:nvSpPr>
      <dsp:spPr>
        <a:xfrm>
          <a:off x="3779425" y="995341"/>
          <a:ext cx="637020" cy="637020"/>
        </a:xfrm>
        <a:prstGeom prst="ellipse">
          <a:avLst/>
        </a:prstGeom>
        <a:solidFill>
          <a:schemeClr val="accent2">
            <a:hueOff val="2080675"/>
            <a:satOff val="-2595"/>
            <a:lumOff val="610"/>
            <a:alphaOff val="0"/>
          </a:schemeClr>
        </a:solidFill>
        <a:ln w="25400" cap="flat" cmpd="sng" algn="ctr">
          <a:solidFill>
            <a:schemeClr val="accent2">
              <a:hueOff val="2080675"/>
              <a:satOff val="-2595"/>
              <a:lumOff val="6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65" tIns="12700" rIns="49665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3</a:t>
          </a:r>
        </a:p>
      </dsp:txBody>
      <dsp:txXfrm>
        <a:off x="3872714" y="1088630"/>
        <a:ext cx="450442" cy="450442"/>
      </dsp:txXfrm>
    </dsp:sp>
    <dsp:sp modelId="{5E182F26-7BB0-43E0-9232-8E136CD81421}">
      <dsp:nvSpPr>
        <dsp:cNvPr id="0" name=""/>
        <dsp:cNvSpPr/>
      </dsp:nvSpPr>
      <dsp:spPr>
        <a:xfrm>
          <a:off x="3339577" y="2906331"/>
          <a:ext cx="1516716" cy="72"/>
        </a:xfrm>
        <a:prstGeom prst="rect">
          <a:avLst/>
        </a:prstGeom>
        <a:solidFill>
          <a:schemeClr val="accent2">
            <a:hueOff val="2600844"/>
            <a:satOff val="-3244"/>
            <a:lumOff val="763"/>
            <a:alphaOff val="0"/>
          </a:schemeClr>
        </a:solidFill>
        <a:ln w="25400" cap="flat" cmpd="sng" algn="ctr">
          <a:solidFill>
            <a:schemeClr val="accent2">
              <a:hueOff val="2600844"/>
              <a:satOff val="-3244"/>
              <a:lumOff val="7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F87FE-9233-446F-92BF-02F62AFD3C25}">
      <dsp:nvSpPr>
        <dsp:cNvPr id="0" name=""/>
        <dsp:cNvSpPr/>
      </dsp:nvSpPr>
      <dsp:spPr>
        <a:xfrm>
          <a:off x="5007965" y="783001"/>
          <a:ext cx="1516716" cy="2123402"/>
        </a:xfrm>
        <a:prstGeom prst="rect">
          <a:avLst/>
        </a:prstGeom>
        <a:solidFill>
          <a:schemeClr val="accent2">
            <a:tint val="40000"/>
            <a:alpha val="90000"/>
            <a:hueOff val="3769366"/>
            <a:satOff val="-3283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9" tIns="330200" rIns="118249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Calculate YTD average monthly income</a:t>
          </a:r>
        </a:p>
      </dsp:txBody>
      <dsp:txXfrm>
        <a:off x="5007965" y="1589894"/>
        <a:ext cx="1516716" cy="1274041"/>
      </dsp:txXfrm>
    </dsp:sp>
    <dsp:sp modelId="{3F728690-F55E-4946-AC68-FA1DE86AACC8}">
      <dsp:nvSpPr>
        <dsp:cNvPr id="0" name=""/>
        <dsp:cNvSpPr/>
      </dsp:nvSpPr>
      <dsp:spPr>
        <a:xfrm>
          <a:off x="5447813" y="995341"/>
          <a:ext cx="637020" cy="637020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65" tIns="12700" rIns="49665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4</a:t>
          </a:r>
        </a:p>
      </dsp:txBody>
      <dsp:txXfrm>
        <a:off x="5541102" y="1088630"/>
        <a:ext cx="450442" cy="450442"/>
      </dsp:txXfrm>
    </dsp:sp>
    <dsp:sp modelId="{DFB9C9DF-0807-48B4-B511-39C56E879C28}">
      <dsp:nvSpPr>
        <dsp:cNvPr id="0" name=""/>
        <dsp:cNvSpPr/>
      </dsp:nvSpPr>
      <dsp:spPr>
        <a:xfrm>
          <a:off x="5007965" y="2906331"/>
          <a:ext cx="1516716" cy="72"/>
        </a:xfrm>
        <a:prstGeom prst="rect">
          <a:avLst/>
        </a:prstGeom>
        <a:solidFill>
          <a:schemeClr val="accent2">
            <a:hueOff val="3641181"/>
            <a:satOff val="-4541"/>
            <a:lumOff val="1068"/>
            <a:alphaOff val="0"/>
          </a:schemeClr>
        </a:solidFill>
        <a:ln w="25400" cap="flat" cmpd="sng" algn="ctr">
          <a:solidFill>
            <a:schemeClr val="accent2">
              <a:hueOff val="3641181"/>
              <a:satOff val="-4541"/>
              <a:lumOff val="1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54785-CC5D-4A43-8F8E-73627128B11B}">
      <dsp:nvSpPr>
        <dsp:cNvPr id="0" name=""/>
        <dsp:cNvSpPr/>
      </dsp:nvSpPr>
      <dsp:spPr>
        <a:xfrm>
          <a:off x="6676353" y="783001"/>
          <a:ext cx="1516716" cy="2123402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49" tIns="330200" rIns="118249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Handle seasonal or intermittent employment</a:t>
          </a:r>
        </a:p>
      </dsp:txBody>
      <dsp:txXfrm>
        <a:off x="6676353" y="1589894"/>
        <a:ext cx="1516716" cy="1274041"/>
      </dsp:txXfrm>
    </dsp:sp>
    <dsp:sp modelId="{E435AFA0-C0B4-4780-B31C-BFC52E5967D8}">
      <dsp:nvSpPr>
        <dsp:cNvPr id="0" name=""/>
        <dsp:cNvSpPr/>
      </dsp:nvSpPr>
      <dsp:spPr>
        <a:xfrm>
          <a:off x="7116201" y="995341"/>
          <a:ext cx="637020" cy="637020"/>
        </a:xfrm>
        <a:prstGeom prst="ellipse">
          <a:avLst/>
        </a:prstGeom>
        <a:solidFill>
          <a:schemeClr val="accent2">
            <a:hueOff val="4161350"/>
            <a:satOff val="-5190"/>
            <a:lumOff val="1220"/>
            <a:alphaOff val="0"/>
          </a:schemeClr>
        </a:solidFill>
        <a:ln w="25400" cap="flat" cmpd="sng" algn="ctr">
          <a:solidFill>
            <a:schemeClr val="accent2">
              <a:hueOff val="4161350"/>
              <a:satOff val="-5190"/>
              <a:lumOff val="1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65" tIns="12700" rIns="49665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5</a:t>
          </a:r>
        </a:p>
      </dsp:txBody>
      <dsp:txXfrm>
        <a:off x="7209490" y="1088630"/>
        <a:ext cx="450442" cy="450442"/>
      </dsp:txXfrm>
    </dsp:sp>
    <dsp:sp modelId="{9F540582-0969-4705-BDB5-6F13F0A77E35}">
      <dsp:nvSpPr>
        <dsp:cNvPr id="0" name=""/>
        <dsp:cNvSpPr/>
      </dsp:nvSpPr>
      <dsp:spPr>
        <a:xfrm>
          <a:off x="6676353" y="2906331"/>
          <a:ext cx="1516716" cy="7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94D98-E2D9-4305-9AAF-E0D3F541A49C}">
      <dsp:nvSpPr>
        <dsp:cNvPr id="0" name=""/>
        <dsp:cNvSpPr/>
      </dsp:nvSpPr>
      <dsp:spPr>
        <a:xfrm>
          <a:off x="1118728" y="431"/>
          <a:ext cx="2837340" cy="17024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Scenario:</a:t>
          </a:r>
          <a:endParaRPr lang="en-US" sz="3400" kern="1200"/>
        </a:p>
      </dsp:txBody>
      <dsp:txXfrm>
        <a:off x="1118728" y="431"/>
        <a:ext cx="2837340" cy="1702404"/>
      </dsp:txXfrm>
    </dsp:sp>
    <dsp:sp modelId="{08C5656C-8485-4E3B-AB2A-45DC5CDDBA94}">
      <dsp:nvSpPr>
        <dsp:cNvPr id="0" name=""/>
        <dsp:cNvSpPr/>
      </dsp:nvSpPr>
      <dsp:spPr>
        <a:xfrm>
          <a:off x="4239802" y="431"/>
          <a:ext cx="2837340" cy="1702404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Parent’s YTD gross income = </a:t>
          </a:r>
          <a:r>
            <a:rPr lang="en-US" sz="3400" b="1" kern="1200"/>
            <a:t>$13,000</a:t>
          </a:r>
          <a:endParaRPr lang="en-US" sz="3400" kern="1200"/>
        </a:p>
      </dsp:txBody>
      <dsp:txXfrm>
        <a:off x="4239802" y="431"/>
        <a:ext cx="2837340" cy="1702404"/>
      </dsp:txXfrm>
    </dsp:sp>
    <dsp:sp modelId="{08E79169-0098-4C64-ADFF-F6F9E2EF7D5C}">
      <dsp:nvSpPr>
        <dsp:cNvPr id="0" name=""/>
        <dsp:cNvSpPr/>
      </dsp:nvSpPr>
      <dsp:spPr>
        <a:xfrm>
          <a:off x="1118728" y="1986569"/>
          <a:ext cx="2837340" cy="1702404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Pay stub ends on </a:t>
          </a:r>
          <a:r>
            <a:rPr lang="en-US" sz="3400" b="1" kern="1200"/>
            <a:t>April 30, 2025</a:t>
          </a:r>
          <a:endParaRPr lang="en-US" sz="3400" kern="1200"/>
        </a:p>
      </dsp:txBody>
      <dsp:txXfrm>
        <a:off x="1118728" y="1986569"/>
        <a:ext cx="2837340" cy="1702404"/>
      </dsp:txXfrm>
    </dsp:sp>
    <dsp:sp modelId="{4855EA39-95C5-4FD2-9956-5FDDC4D08A61}">
      <dsp:nvSpPr>
        <dsp:cNvPr id="0" name=""/>
        <dsp:cNvSpPr/>
      </dsp:nvSpPr>
      <dsp:spPr>
        <a:xfrm>
          <a:off x="4239802" y="1986569"/>
          <a:ext cx="2837340" cy="170240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What is the monthly income?</a:t>
          </a:r>
        </a:p>
      </dsp:txBody>
      <dsp:txXfrm>
        <a:off x="4239802" y="1986569"/>
        <a:ext cx="2837340" cy="17024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E7C2F-30BC-4FD7-8B53-48EB9BFB66E8}">
      <dsp:nvSpPr>
        <dsp:cNvPr id="0" name=""/>
        <dsp:cNvSpPr/>
      </dsp:nvSpPr>
      <dsp:spPr>
        <a:xfrm>
          <a:off x="0" y="30706"/>
          <a:ext cx="8195871" cy="3672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Scenario:</a:t>
          </a:r>
        </a:p>
      </dsp:txBody>
      <dsp:txXfrm>
        <a:off x="17929" y="48635"/>
        <a:ext cx="8160013" cy="331412"/>
      </dsp:txXfrm>
    </dsp:sp>
    <dsp:sp modelId="{0AC42078-BDBA-4D81-AA2A-FE95AB307250}">
      <dsp:nvSpPr>
        <dsp:cNvPr id="0" name=""/>
        <dsp:cNvSpPr/>
      </dsp:nvSpPr>
      <dsp:spPr>
        <a:xfrm>
          <a:off x="0" y="438296"/>
          <a:ext cx="8195871" cy="367270"/>
        </a:xfrm>
        <a:prstGeom prst="roundRect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YTD Gross Income = $13,000</a:t>
          </a:r>
        </a:p>
      </dsp:txBody>
      <dsp:txXfrm>
        <a:off x="17929" y="456225"/>
        <a:ext cx="8160013" cy="331412"/>
      </dsp:txXfrm>
    </dsp:sp>
    <dsp:sp modelId="{B985348E-FA21-47E3-875B-36C375580356}">
      <dsp:nvSpPr>
        <dsp:cNvPr id="0" name=""/>
        <dsp:cNvSpPr/>
      </dsp:nvSpPr>
      <dsp:spPr>
        <a:xfrm>
          <a:off x="0" y="845886"/>
          <a:ext cx="8195871" cy="36727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Pay Stub End Date = April 30, 2025 (Day 120)</a:t>
          </a:r>
        </a:p>
      </dsp:txBody>
      <dsp:txXfrm>
        <a:off x="17929" y="863815"/>
        <a:ext cx="8160013" cy="331412"/>
      </dsp:txXfrm>
    </dsp:sp>
    <dsp:sp modelId="{734135FF-B64C-4BEF-9D1A-32B6471B1812}">
      <dsp:nvSpPr>
        <dsp:cNvPr id="0" name=""/>
        <dsp:cNvSpPr/>
      </dsp:nvSpPr>
      <dsp:spPr>
        <a:xfrm>
          <a:off x="0" y="1253477"/>
          <a:ext cx="8195871" cy="367270"/>
        </a:xfrm>
        <a:prstGeom prst="roundRect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Employment assumed from Jan 1 (Full-Year)</a:t>
          </a:r>
        </a:p>
      </dsp:txBody>
      <dsp:txXfrm>
        <a:off x="17929" y="1271406"/>
        <a:ext cx="8160013" cy="331412"/>
      </dsp:txXfrm>
    </dsp:sp>
    <dsp:sp modelId="{F78D537B-F59D-4AFE-A7AD-82412D16BD2E}">
      <dsp:nvSpPr>
        <dsp:cNvPr id="0" name=""/>
        <dsp:cNvSpPr/>
      </dsp:nvSpPr>
      <dsp:spPr>
        <a:xfrm>
          <a:off x="0" y="1661067"/>
          <a:ext cx="8195871" cy="36727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Steps:</a:t>
          </a:r>
        </a:p>
      </dsp:txBody>
      <dsp:txXfrm>
        <a:off x="17929" y="1678996"/>
        <a:ext cx="8160013" cy="331412"/>
      </dsp:txXfrm>
    </dsp:sp>
    <dsp:sp modelId="{9FD9EB30-E1B6-4B7A-A9F8-F7DB8385C70F}">
      <dsp:nvSpPr>
        <dsp:cNvPr id="0" name=""/>
        <dsp:cNvSpPr/>
      </dsp:nvSpPr>
      <dsp:spPr>
        <a:xfrm>
          <a:off x="0" y="2068657"/>
          <a:ext cx="8195871" cy="367270"/>
        </a:xfrm>
        <a:prstGeom prst="roundRect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1. Daily Rate = $13,000 ÷ 120 = $108.33</a:t>
          </a:r>
        </a:p>
      </dsp:txBody>
      <dsp:txXfrm>
        <a:off x="17929" y="2086586"/>
        <a:ext cx="8160013" cy="331412"/>
      </dsp:txXfrm>
    </dsp:sp>
    <dsp:sp modelId="{1CEABF42-D9DF-47A6-9974-224456328423}">
      <dsp:nvSpPr>
        <dsp:cNvPr id="0" name=""/>
        <dsp:cNvSpPr/>
      </dsp:nvSpPr>
      <dsp:spPr>
        <a:xfrm>
          <a:off x="0" y="2476247"/>
          <a:ext cx="8195871" cy="36727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2. Annual Income = $108.33 × 365 = $39,541.67</a:t>
          </a:r>
        </a:p>
      </dsp:txBody>
      <dsp:txXfrm>
        <a:off x="17929" y="2494176"/>
        <a:ext cx="8160013" cy="331412"/>
      </dsp:txXfrm>
    </dsp:sp>
    <dsp:sp modelId="{9918AFEC-E9DE-44AD-AEE5-46AEB04AA525}">
      <dsp:nvSpPr>
        <dsp:cNvPr id="0" name=""/>
        <dsp:cNvSpPr/>
      </dsp:nvSpPr>
      <dsp:spPr>
        <a:xfrm>
          <a:off x="0" y="2883838"/>
          <a:ext cx="8195871" cy="367270"/>
        </a:xfrm>
        <a:prstGeom prst="roundRect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3. Monthly Income = $39,541.67 ÷ 12 = $3,295.14</a:t>
          </a:r>
        </a:p>
      </dsp:txBody>
      <dsp:txXfrm>
        <a:off x="17929" y="2901767"/>
        <a:ext cx="8160013" cy="331412"/>
      </dsp:txXfrm>
    </dsp:sp>
    <dsp:sp modelId="{1CBC52A5-2C92-4C35-83B0-E7DF386DD8A5}">
      <dsp:nvSpPr>
        <dsp:cNvPr id="0" name=""/>
        <dsp:cNvSpPr/>
      </dsp:nvSpPr>
      <dsp:spPr>
        <a:xfrm>
          <a:off x="0" y="3291428"/>
          <a:ext cx="8195871" cy="36727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✔ Final Answer: $3,295.14/month</a:t>
          </a:r>
        </a:p>
      </dsp:txBody>
      <dsp:txXfrm>
        <a:off x="17929" y="3309357"/>
        <a:ext cx="8160013" cy="3314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B3CE4-04B5-4B02-BDEC-F03730F74C11}">
      <dsp:nvSpPr>
        <dsp:cNvPr id="0" name=""/>
        <dsp:cNvSpPr/>
      </dsp:nvSpPr>
      <dsp:spPr>
        <a:xfrm>
          <a:off x="0" y="23005"/>
          <a:ext cx="8229600" cy="1831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/>
            <a:t>A parent earns </a:t>
          </a:r>
          <a:r>
            <a:rPr lang="en-US" sz="2600" b="1" i="0" kern="1200" baseline="0"/>
            <a:t>$2,000 per check</a:t>
          </a:r>
          <a:r>
            <a:rPr lang="en-US" sz="2600" b="0" i="0" kern="1200" baseline="0"/>
            <a:t>. You’re told they are paid </a:t>
          </a:r>
          <a:r>
            <a:rPr lang="en-US" sz="2600" b="1" i="0" kern="1200" baseline="0"/>
            <a:t>bi-weekly</a:t>
          </a:r>
          <a:r>
            <a:rPr lang="en-US" sz="2600" b="0" i="0" kern="1200" baseline="0"/>
            <a:t>.</a:t>
          </a:r>
          <a:br>
            <a:rPr lang="en-US" sz="2600" b="0" i="0" kern="1200" baseline="0"/>
          </a:br>
          <a:r>
            <a:rPr lang="en-US" sz="2600" b="0" i="0" kern="1200" baseline="0"/>
            <a:t>What is their </a:t>
          </a:r>
          <a:r>
            <a:rPr lang="en-US" sz="2600" b="1" i="0" kern="1200" baseline="0"/>
            <a:t>gross monthly income</a:t>
          </a:r>
          <a:r>
            <a:rPr lang="en-US" sz="2600" b="0" i="0" kern="1200" baseline="0"/>
            <a:t>?</a:t>
          </a:r>
          <a:endParaRPr lang="en-US" sz="2600" kern="1200"/>
        </a:p>
      </dsp:txBody>
      <dsp:txXfrm>
        <a:off x="89424" y="112429"/>
        <a:ext cx="8050752" cy="1653006"/>
      </dsp:txXfrm>
    </dsp:sp>
    <dsp:sp modelId="{0E823572-1423-43D8-A650-F31BAB066C66}">
      <dsp:nvSpPr>
        <dsp:cNvPr id="0" name=""/>
        <dsp:cNvSpPr/>
      </dsp:nvSpPr>
      <dsp:spPr>
        <a:xfrm>
          <a:off x="0" y="1929740"/>
          <a:ext cx="8229600" cy="1831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baseline="0"/>
            <a:t>A.</a:t>
          </a:r>
          <a:r>
            <a:rPr lang="en-US" sz="2600" b="0" i="0" kern="1200" baseline="0"/>
            <a:t> $4,000</a:t>
          </a:r>
          <a:br>
            <a:rPr lang="en-US" sz="2600" b="0" i="0" kern="1200" baseline="0"/>
          </a:br>
          <a:r>
            <a:rPr lang="en-US" sz="2600" b="1" i="0" kern="1200" baseline="0"/>
            <a:t>B.</a:t>
          </a:r>
          <a:r>
            <a:rPr lang="en-US" sz="2600" b="0" i="0" kern="1200" baseline="0"/>
            <a:t> $4,166.67</a:t>
          </a:r>
          <a:br>
            <a:rPr lang="en-US" sz="2600" b="0" i="0" kern="1200" baseline="0"/>
          </a:br>
          <a:r>
            <a:rPr lang="en-US" sz="2600" b="1" i="0" kern="1200" baseline="0"/>
            <a:t>C.</a:t>
          </a:r>
          <a:r>
            <a:rPr lang="en-US" sz="2600" b="0" i="0" kern="1200" baseline="0"/>
            <a:t> $4,333.33</a:t>
          </a:r>
          <a:br>
            <a:rPr lang="en-US" sz="2600" b="0" i="0" kern="1200" baseline="0"/>
          </a:br>
          <a:r>
            <a:rPr lang="en-US" sz="2600" b="1" i="0" kern="1200" baseline="0"/>
            <a:t>D.</a:t>
          </a:r>
          <a:r>
            <a:rPr lang="en-US" sz="2600" b="0" i="0" kern="1200" baseline="0"/>
            <a:t> $4,200</a:t>
          </a:r>
          <a:endParaRPr lang="en-US" sz="2600" kern="1200"/>
        </a:p>
      </dsp:txBody>
      <dsp:txXfrm>
        <a:off x="89424" y="2019164"/>
        <a:ext cx="8050752" cy="16530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B3CE4-04B5-4B02-BDEC-F03730F74C11}">
      <dsp:nvSpPr>
        <dsp:cNvPr id="0" name=""/>
        <dsp:cNvSpPr/>
      </dsp:nvSpPr>
      <dsp:spPr>
        <a:xfrm>
          <a:off x="0" y="109579"/>
          <a:ext cx="8229600" cy="175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Parent worked as a </a:t>
          </a:r>
          <a:r>
            <a:rPr lang="en-US" sz="1600" b="1" kern="1200" dirty="0"/>
            <a:t>summer camp counselor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Employment duration:</a:t>
          </a:r>
          <a:r>
            <a:rPr lang="en-US" sz="1600" kern="1200" dirty="0"/>
            <a:t> June 10 through August 9, 2025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Weekly pay:</a:t>
          </a:r>
          <a:r>
            <a:rPr lang="en-US" sz="1600" kern="1200" dirty="0"/>
            <a:t> $600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Paid </a:t>
          </a:r>
          <a:r>
            <a:rPr lang="en-US" sz="1600" b="1" kern="1200" dirty="0"/>
            <a:t>once a week</a:t>
          </a:r>
          <a:r>
            <a:rPr lang="en-US" sz="1600" kern="1200" dirty="0"/>
            <a:t>, on Fridays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Parent worked </a:t>
          </a:r>
          <a:r>
            <a:rPr lang="en-US" sz="1600" b="1" kern="1200" dirty="0"/>
            <a:t>9 full weeks</a:t>
          </a:r>
          <a:endParaRPr lang="en-US" sz="1600" kern="1200" dirty="0"/>
        </a:p>
      </dsp:txBody>
      <dsp:txXfrm>
        <a:off x="85900" y="195479"/>
        <a:ext cx="8057800" cy="1587880"/>
      </dsp:txXfrm>
    </dsp:sp>
    <dsp:sp modelId="{0E823572-1423-43D8-A650-F31BAB066C66}">
      <dsp:nvSpPr>
        <dsp:cNvPr id="0" name=""/>
        <dsp:cNvSpPr/>
      </dsp:nvSpPr>
      <dsp:spPr>
        <a:xfrm>
          <a:off x="0" y="1915340"/>
          <a:ext cx="8229600" cy="175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❓ What is the correct monthly income?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A.</a:t>
          </a:r>
          <a:r>
            <a:rPr lang="en-US" sz="1600" kern="1200" dirty="0"/>
            <a:t> $1,800</a:t>
          </a:r>
          <a:br>
            <a:rPr lang="en-US" sz="1600" kern="1200" dirty="0"/>
          </a:br>
          <a:r>
            <a:rPr lang="en-US" sz="1600" b="1" kern="1200" dirty="0"/>
            <a:t>B.</a:t>
          </a:r>
          <a:r>
            <a:rPr lang="en-US" sz="1600" kern="1200" dirty="0"/>
            <a:t> $600</a:t>
          </a:r>
          <a:br>
            <a:rPr lang="en-US" sz="1600" kern="1200" dirty="0"/>
          </a:br>
          <a:r>
            <a:rPr lang="en-US" sz="1600" b="1" kern="1200" dirty="0"/>
            <a:t>C.</a:t>
          </a:r>
          <a:r>
            <a:rPr lang="en-US" sz="1600" kern="1200" dirty="0"/>
            <a:t> $5,400</a:t>
          </a:r>
          <a:br>
            <a:rPr lang="en-US" sz="1600" kern="1200" dirty="0"/>
          </a:br>
          <a:r>
            <a:rPr lang="en-US" sz="1600" b="1" kern="1200" dirty="0"/>
            <a:t>D.</a:t>
          </a:r>
          <a:r>
            <a:rPr lang="en-US" sz="1600" kern="1200" dirty="0"/>
            <a:t> $450</a:t>
          </a:r>
        </a:p>
      </dsp:txBody>
      <dsp:txXfrm>
        <a:off x="85900" y="2001240"/>
        <a:ext cx="8057800" cy="1587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EA728-CD92-421D-9837-F402C9AB169D}">
      <dsp:nvSpPr>
        <dsp:cNvPr id="0" name=""/>
        <dsp:cNvSpPr/>
      </dsp:nvSpPr>
      <dsp:spPr>
        <a:xfrm>
          <a:off x="0" y="179916"/>
          <a:ext cx="2561209" cy="15367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Weekly: $ amount × 4.333</a:t>
          </a:r>
        </a:p>
      </dsp:txBody>
      <dsp:txXfrm>
        <a:off x="0" y="179916"/>
        <a:ext cx="2561209" cy="1536725"/>
      </dsp:txXfrm>
    </dsp:sp>
    <dsp:sp modelId="{2B12CF56-4D45-44DD-BCA7-D16B61858D5C}">
      <dsp:nvSpPr>
        <dsp:cNvPr id="0" name=""/>
        <dsp:cNvSpPr/>
      </dsp:nvSpPr>
      <dsp:spPr>
        <a:xfrm>
          <a:off x="2817330" y="179916"/>
          <a:ext cx="2561209" cy="1536725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Bi-Weekly: $ amount × 2.166</a:t>
          </a:r>
        </a:p>
      </dsp:txBody>
      <dsp:txXfrm>
        <a:off x="2817330" y="179916"/>
        <a:ext cx="2561209" cy="1536725"/>
      </dsp:txXfrm>
    </dsp:sp>
    <dsp:sp modelId="{A20F0959-9910-4BDC-990C-0282BECD23FB}">
      <dsp:nvSpPr>
        <dsp:cNvPr id="0" name=""/>
        <dsp:cNvSpPr/>
      </dsp:nvSpPr>
      <dsp:spPr>
        <a:xfrm>
          <a:off x="5634661" y="179916"/>
          <a:ext cx="2561209" cy="1536725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Semi-Monthly: $ amount × 2</a:t>
          </a:r>
        </a:p>
      </dsp:txBody>
      <dsp:txXfrm>
        <a:off x="5634661" y="179916"/>
        <a:ext cx="2561209" cy="1536725"/>
      </dsp:txXfrm>
    </dsp:sp>
    <dsp:sp modelId="{5429D1D2-3280-48E6-B566-A44AE378FF0B}">
      <dsp:nvSpPr>
        <dsp:cNvPr id="0" name=""/>
        <dsp:cNvSpPr/>
      </dsp:nvSpPr>
      <dsp:spPr>
        <a:xfrm>
          <a:off x="0" y="1972762"/>
          <a:ext cx="2561209" cy="1536725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Monthly: Use as-is</a:t>
          </a:r>
        </a:p>
      </dsp:txBody>
      <dsp:txXfrm>
        <a:off x="0" y="1972762"/>
        <a:ext cx="2561209" cy="1536725"/>
      </dsp:txXfrm>
    </dsp:sp>
    <dsp:sp modelId="{E30E1895-BAFF-4659-BB77-D27E880A818C}">
      <dsp:nvSpPr>
        <dsp:cNvPr id="0" name=""/>
        <dsp:cNvSpPr/>
      </dsp:nvSpPr>
      <dsp:spPr>
        <a:xfrm>
          <a:off x="2817330" y="1972762"/>
          <a:ext cx="2561209" cy="1536725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Quarterly: $ amount ÷ 3</a:t>
          </a:r>
        </a:p>
      </dsp:txBody>
      <dsp:txXfrm>
        <a:off x="2817330" y="1972762"/>
        <a:ext cx="2561209" cy="1536725"/>
      </dsp:txXfrm>
    </dsp:sp>
    <dsp:sp modelId="{A3140373-3A30-4E1D-9A97-32164CA75CE4}">
      <dsp:nvSpPr>
        <dsp:cNvPr id="0" name=""/>
        <dsp:cNvSpPr/>
      </dsp:nvSpPr>
      <dsp:spPr>
        <a:xfrm>
          <a:off x="5634661" y="1972762"/>
          <a:ext cx="2561209" cy="153672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Annually: $ amount ÷ 12</a:t>
          </a:r>
        </a:p>
      </dsp:txBody>
      <dsp:txXfrm>
        <a:off x="5634661" y="1972762"/>
        <a:ext cx="2561209" cy="1536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95565-399C-4F3A-87C2-A69072E1991D}">
      <dsp:nvSpPr>
        <dsp:cNvPr id="0" name=""/>
        <dsp:cNvSpPr/>
      </dsp:nvSpPr>
      <dsp:spPr>
        <a:xfrm>
          <a:off x="0" y="0"/>
          <a:ext cx="6310820" cy="664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Bi-Weekly: 26 checks/year</a:t>
          </a:r>
        </a:p>
      </dsp:txBody>
      <dsp:txXfrm>
        <a:off x="19451" y="19451"/>
        <a:ext cx="5516512" cy="625190"/>
      </dsp:txXfrm>
    </dsp:sp>
    <dsp:sp modelId="{C2DE2916-5C3D-4C43-9CDB-4B08BAA7EDDE}">
      <dsp:nvSpPr>
        <dsp:cNvPr id="0" name=""/>
        <dsp:cNvSpPr/>
      </dsp:nvSpPr>
      <dsp:spPr>
        <a:xfrm>
          <a:off x="471262" y="756328"/>
          <a:ext cx="6310820" cy="664092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Semi-Monthly: 24 checks/year</a:t>
          </a:r>
        </a:p>
      </dsp:txBody>
      <dsp:txXfrm>
        <a:off x="490713" y="775779"/>
        <a:ext cx="5368995" cy="625190"/>
      </dsp:txXfrm>
    </dsp:sp>
    <dsp:sp modelId="{90AAC479-45FD-448F-BAB5-601F6E73CC28}">
      <dsp:nvSpPr>
        <dsp:cNvPr id="0" name=""/>
        <dsp:cNvSpPr/>
      </dsp:nvSpPr>
      <dsp:spPr>
        <a:xfrm>
          <a:off x="942525" y="1512656"/>
          <a:ext cx="6310820" cy="664092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Key Difference:</a:t>
          </a:r>
        </a:p>
      </dsp:txBody>
      <dsp:txXfrm>
        <a:off x="961976" y="1532107"/>
        <a:ext cx="5368995" cy="625190"/>
      </dsp:txXfrm>
    </dsp:sp>
    <dsp:sp modelId="{A18C71C9-F78B-4A23-850F-CF4C35B576FE}">
      <dsp:nvSpPr>
        <dsp:cNvPr id="0" name=""/>
        <dsp:cNvSpPr/>
      </dsp:nvSpPr>
      <dsp:spPr>
        <a:xfrm>
          <a:off x="1413787" y="2268984"/>
          <a:ext cx="6310820" cy="664092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$2,000 bi-weekly → $4,333.33/month</a:t>
          </a:r>
        </a:p>
      </dsp:txBody>
      <dsp:txXfrm>
        <a:off x="1433238" y="2288435"/>
        <a:ext cx="5368995" cy="625190"/>
      </dsp:txXfrm>
    </dsp:sp>
    <dsp:sp modelId="{9B7BFA67-F713-41F8-AFE8-538814AC09BE}">
      <dsp:nvSpPr>
        <dsp:cNvPr id="0" name=""/>
        <dsp:cNvSpPr/>
      </dsp:nvSpPr>
      <dsp:spPr>
        <a:xfrm>
          <a:off x="1885050" y="3025312"/>
          <a:ext cx="6310820" cy="66409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$2,000 semi-monthly → $4,000/month</a:t>
          </a:r>
        </a:p>
      </dsp:txBody>
      <dsp:txXfrm>
        <a:off x="1904501" y="3044763"/>
        <a:ext cx="5368995" cy="625190"/>
      </dsp:txXfrm>
    </dsp:sp>
    <dsp:sp modelId="{624448E7-A43C-4316-8E2C-146C1B849BC1}">
      <dsp:nvSpPr>
        <dsp:cNvPr id="0" name=""/>
        <dsp:cNvSpPr/>
      </dsp:nvSpPr>
      <dsp:spPr>
        <a:xfrm>
          <a:off x="5879160" y="485156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976283" y="485156"/>
        <a:ext cx="237414" cy="324824"/>
      </dsp:txXfrm>
    </dsp:sp>
    <dsp:sp modelId="{A620CD49-4230-4253-89DF-6CFFC2AA2D44}">
      <dsp:nvSpPr>
        <dsp:cNvPr id="0" name=""/>
        <dsp:cNvSpPr/>
      </dsp:nvSpPr>
      <dsp:spPr>
        <a:xfrm>
          <a:off x="6350422" y="124148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447545" y="1241484"/>
        <a:ext cx="237414" cy="324824"/>
      </dsp:txXfrm>
    </dsp:sp>
    <dsp:sp modelId="{5EE665F0-B723-4083-8927-6B73F8315F06}">
      <dsp:nvSpPr>
        <dsp:cNvPr id="0" name=""/>
        <dsp:cNvSpPr/>
      </dsp:nvSpPr>
      <dsp:spPr>
        <a:xfrm>
          <a:off x="6821685" y="198674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918808" y="1986744"/>
        <a:ext cx="237414" cy="324824"/>
      </dsp:txXfrm>
    </dsp:sp>
    <dsp:sp modelId="{0708E750-C51D-4242-80C9-CDD68249BA17}">
      <dsp:nvSpPr>
        <dsp:cNvPr id="0" name=""/>
        <dsp:cNvSpPr/>
      </dsp:nvSpPr>
      <dsp:spPr>
        <a:xfrm>
          <a:off x="7292948" y="2750451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390071" y="2750451"/>
        <a:ext cx="237414" cy="324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E92B3-12F6-4EA7-8950-BD2C4A6F3BD1}">
      <dsp:nvSpPr>
        <dsp:cNvPr id="0" name=""/>
        <dsp:cNvSpPr/>
      </dsp:nvSpPr>
      <dsp:spPr>
        <a:xfrm>
          <a:off x="1118728" y="431"/>
          <a:ext cx="2837340" cy="17024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Traditional Method:</a:t>
          </a:r>
        </a:p>
      </dsp:txBody>
      <dsp:txXfrm>
        <a:off x="1118728" y="431"/>
        <a:ext cx="2837340" cy="1702404"/>
      </dsp:txXfrm>
    </dsp:sp>
    <dsp:sp modelId="{475FF43E-98B6-40AF-81BA-5F5E7E3C1C67}">
      <dsp:nvSpPr>
        <dsp:cNvPr id="0" name=""/>
        <dsp:cNvSpPr/>
      </dsp:nvSpPr>
      <dsp:spPr>
        <a:xfrm>
          <a:off x="4239802" y="431"/>
          <a:ext cx="2837340" cy="17024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$950 × 52 ÷ 12 = $4,116.67/month</a:t>
          </a:r>
        </a:p>
      </dsp:txBody>
      <dsp:txXfrm>
        <a:off x="4239802" y="431"/>
        <a:ext cx="2837340" cy="1702404"/>
      </dsp:txXfrm>
    </dsp:sp>
    <dsp:sp modelId="{DDCD7AE3-1BDF-43F1-8EE9-132B3441A473}">
      <dsp:nvSpPr>
        <dsp:cNvPr id="0" name=""/>
        <dsp:cNvSpPr/>
      </dsp:nvSpPr>
      <dsp:spPr>
        <a:xfrm>
          <a:off x="1118728" y="1986569"/>
          <a:ext cx="2837340" cy="17024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Quick Multiplier:</a:t>
          </a:r>
        </a:p>
      </dsp:txBody>
      <dsp:txXfrm>
        <a:off x="1118728" y="1986569"/>
        <a:ext cx="2837340" cy="1702404"/>
      </dsp:txXfrm>
    </dsp:sp>
    <dsp:sp modelId="{A00E93B6-7D37-4CB2-A027-BF3F4CC5608F}">
      <dsp:nvSpPr>
        <dsp:cNvPr id="0" name=""/>
        <dsp:cNvSpPr/>
      </dsp:nvSpPr>
      <dsp:spPr>
        <a:xfrm>
          <a:off x="4239802" y="1986569"/>
          <a:ext cx="2837340" cy="17024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$950 × 4.333 = $4,116.35/month</a:t>
          </a:r>
        </a:p>
      </dsp:txBody>
      <dsp:txXfrm>
        <a:off x="4239802" y="1986569"/>
        <a:ext cx="2837340" cy="1702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96CDB-BCE1-46E4-B4C1-A4D0CBC7D357}">
      <dsp:nvSpPr>
        <dsp:cNvPr id="0" name=""/>
        <dsp:cNvSpPr/>
      </dsp:nvSpPr>
      <dsp:spPr>
        <a:xfrm>
          <a:off x="2001533" y="0"/>
          <a:ext cx="4192805" cy="419280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E6291-4403-4409-844C-323F23F12130}">
      <dsp:nvSpPr>
        <dsp:cNvPr id="0" name=""/>
        <dsp:cNvSpPr/>
      </dsp:nvSpPr>
      <dsp:spPr>
        <a:xfrm>
          <a:off x="2399849" y="398316"/>
          <a:ext cx="1635193" cy="163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Income must be annualized.</a:t>
          </a:r>
        </a:p>
      </dsp:txBody>
      <dsp:txXfrm>
        <a:off x="2479673" y="478140"/>
        <a:ext cx="1475545" cy="1475545"/>
      </dsp:txXfrm>
    </dsp:sp>
    <dsp:sp modelId="{7DB548A6-8484-4E64-90D4-C9662852B79E}">
      <dsp:nvSpPr>
        <dsp:cNvPr id="0" name=""/>
        <dsp:cNvSpPr/>
      </dsp:nvSpPr>
      <dsp:spPr>
        <a:xfrm>
          <a:off x="4160827" y="398316"/>
          <a:ext cx="1635193" cy="163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Example:</a:t>
          </a:r>
        </a:p>
      </dsp:txBody>
      <dsp:txXfrm>
        <a:off x="4240651" y="478140"/>
        <a:ext cx="1475545" cy="1475545"/>
      </dsp:txXfrm>
    </dsp:sp>
    <dsp:sp modelId="{50CB8135-09BC-4692-B9AF-B0B13A03F190}">
      <dsp:nvSpPr>
        <dsp:cNvPr id="0" name=""/>
        <dsp:cNvSpPr/>
      </dsp:nvSpPr>
      <dsp:spPr>
        <a:xfrm>
          <a:off x="2399849" y="2159294"/>
          <a:ext cx="1635193" cy="163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$500/week × 10 weeks = $5,000</a:t>
          </a:r>
        </a:p>
      </dsp:txBody>
      <dsp:txXfrm>
        <a:off x="2479673" y="2239118"/>
        <a:ext cx="1475545" cy="1475545"/>
      </dsp:txXfrm>
    </dsp:sp>
    <dsp:sp modelId="{59FDF3BB-3DE6-4D9D-B928-5A1DF3169E8F}">
      <dsp:nvSpPr>
        <dsp:cNvPr id="0" name=""/>
        <dsp:cNvSpPr/>
      </dsp:nvSpPr>
      <dsp:spPr>
        <a:xfrm>
          <a:off x="4160827" y="2159294"/>
          <a:ext cx="1635193" cy="163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$5,000 ÷ 12 = $416.67/month</a:t>
          </a:r>
        </a:p>
      </dsp:txBody>
      <dsp:txXfrm>
        <a:off x="4240651" y="2239118"/>
        <a:ext cx="1475545" cy="14755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EEF0C-753E-468F-8FFF-5ED6B5242491}">
      <dsp:nvSpPr>
        <dsp:cNvPr id="0" name=""/>
        <dsp:cNvSpPr/>
      </dsp:nvSpPr>
      <dsp:spPr>
        <a:xfrm>
          <a:off x="6960" y="477769"/>
          <a:ext cx="2754609" cy="826382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35" tIns="102035" rIns="102035" bIns="10203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Step One</a:t>
          </a:r>
        </a:p>
      </dsp:txBody>
      <dsp:txXfrm>
        <a:off x="254875" y="477769"/>
        <a:ext cx="2258779" cy="826382"/>
      </dsp:txXfrm>
    </dsp:sp>
    <dsp:sp modelId="{D75DD1EB-69E0-481B-9371-6D84538A1CD6}">
      <dsp:nvSpPr>
        <dsp:cNvPr id="0" name=""/>
        <dsp:cNvSpPr/>
      </dsp:nvSpPr>
      <dsp:spPr>
        <a:xfrm>
          <a:off x="6960" y="1304152"/>
          <a:ext cx="2506694" cy="19074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085" tIns="198085" rIns="198085" bIns="396169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Calculate the per diem rate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Obtain the gross year-to-date (YTD) income from your pay stub.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Calculate the total number of calendar days from January 1 to the end date of the pay period.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Divide the YTD income by this total number of days to find the Daily Rate.</a:t>
          </a:r>
        </a:p>
      </dsp:txBody>
      <dsp:txXfrm>
        <a:off x="6960" y="1304152"/>
        <a:ext cx="2506694" cy="1907482"/>
      </dsp:txXfrm>
    </dsp:sp>
    <dsp:sp modelId="{26DD261D-25D4-4D20-A27C-A13F53CA9293}">
      <dsp:nvSpPr>
        <dsp:cNvPr id="0" name=""/>
        <dsp:cNvSpPr/>
      </dsp:nvSpPr>
      <dsp:spPr>
        <a:xfrm>
          <a:off x="2720630" y="477769"/>
          <a:ext cx="2754609" cy="826382"/>
        </a:xfrm>
        <a:prstGeom prst="chevron">
          <a:avLst>
            <a:gd name="adj" fmla="val 3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35" tIns="102035" rIns="102035" bIns="10203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Step Two</a:t>
          </a:r>
        </a:p>
      </dsp:txBody>
      <dsp:txXfrm>
        <a:off x="2968545" y="477769"/>
        <a:ext cx="2258779" cy="826382"/>
      </dsp:txXfrm>
    </dsp:sp>
    <dsp:sp modelId="{8D9D23BC-F3F7-4073-9059-3ACC3166C957}">
      <dsp:nvSpPr>
        <dsp:cNvPr id="0" name=""/>
        <dsp:cNvSpPr/>
      </dsp:nvSpPr>
      <dsp:spPr>
        <a:xfrm>
          <a:off x="2720630" y="1304152"/>
          <a:ext cx="2506694" cy="1907482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085" tIns="198085" rIns="198085" bIns="396169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Determine Annual Income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Multiply the Daily Rate by 365 (or 366 in a leap year) to determine the Annual Income.</a:t>
          </a:r>
        </a:p>
      </dsp:txBody>
      <dsp:txXfrm>
        <a:off x="2720630" y="1304152"/>
        <a:ext cx="2506694" cy="1907482"/>
      </dsp:txXfrm>
    </dsp:sp>
    <dsp:sp modelId="{35622ECD-13DB-4842-BB88-9B8AD9B1C841}">
      <dsp:nvSpPr>
        <dsp:cNvPr id="0" name=""/>
        <dsp:cNvSpPr/>
      </dsp:nvSpPr>
      <dsp:spPr>
        <a:xfrm>
          <a:off x="5434300" y="477769"/>
          <a:ext cx="2754609" cy="826382"/>
        </a:xfrm>
        <a:prstGeom prst="chevron">
          <a:avLst>
            <a:gd name="adj" fmla="val 3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35" tIns="102035" rIns="102035" bIns="10203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Step Three</a:t>
          </a:r>
        </a:p>
      </dsp:txBody>
      <dsp:txXfrm>
        <a:off x="5682215" y="477769"/>
        <a:ext cx="2258779" cy="826382"/>
      </dsp:txXfrm>
    </dsp:sp>
    <dsp:sp modelId="{60AAC825-EE61-4F15-AC10-701B6E174972}">
      <dsp:nvSpPr>
        <dsp:cNvPr id="0" name=""/>
        <dsp:cNvSpPr/>
      </dsp:nvSpPr>
      <dsp:spPr>
        <a:xfrm>
          <a:off x="5434300" y="1304152"/>
          <a:ext cx="2506694" cy="1907482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085" tIns="198085" rIns="198085" bIns="396169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Determine average monthly gross income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Divide the Annual Income by 12 to arrive at the Monthly Income.</a:t>
          </a:r>
        </a:p>
      </dsp:txBody>
      <dsp:txXfrm>
        <a:off x="5434300" y="1304152"/>
        <a:ext cx="2506694" cy="1907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DB7F5-B6AA-4EF3-81B0-4A17EDB0D73E}">
      <dsp:nvSpPr>
        <dsp:cNvPr id="0" name=""/>
        <dsp:cNvSpPr/>
      </dsp:nvSpPr>
      <dsp:spPr>
        <a:xfrm>
          <a:off x="0" y="98695"/>
          <a:ext cx="8195871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Day Count = 159</a:t>
          </a:r>
        </a:p>
      </dsp:txBody>
      <dsp:txXfrm>
        <a:off x="22246" y="120941"/>
        <a:ext cx="8151379" cy="411223"/>
      </dsp:txXfrm>
    </dsp:sp>
    <dsp:sp modelId="{A28A75C5-0FDC-468D-B98A-27F80A22B565}">
      <dsp:nvSpPr>
        <dsp:cNvPr id="0" name=""/>
        <dsp:cNvSpPr/>
      </dsp:nvSpPr>
      <dsp:spPr>
        <a:xfrm>
          <a:off x="0" y="609130"/>
          <a:ext cx="8195871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2/10/2025 = Day 41</a:t>
          </a:r>
        </a:p>
      </dsp:txBody>
      <dsp:txXfrm>
        <a:off x="22246" y="631376"/>
        <a:ext cx="8151379" cy="411223"/>
      </dsp:txXfrm>
    </dsp:sp>
    <dsp:sp modelId="{EF902E50-88DC-4E88-AD47-FE6D2B929286}">
      <dsp:nvSpPr>
        <dsp:cNvPr id="0" name=""/>
        <dsp:cNvSpPr/>
      </dsp:nvSpPr>
      <dsp:spPr>
        <a:xfrm>
          <a:off x="0" y="1119565"/>
          <a:ext cx="8195871" cy="455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7/18/2025 = Day 199</a:t>
          </a:r>
        </a:p>
      </dsp:txBody>
      <dsp:txXfrm>
        <a:off x="22246" y="1141811"/>
        <a:ext cx="8151379" cy="411223"/>
      </dsp:txXfrm>
    </dsp:sp>
    <dsp:sp modelId="{326392BC-0E0E-4D3E-B22E-0D4E9A8FBE42}">
      <dsp:nvSpPr>
        <dsp:cNvPr id="0" name=""/>
        <dsp:cNvSpPr/>
      </dsp:nvSpPr>
      <dsp:spPr>
        <a:xfrm>
          <a:off x="0" y="1575280"/>
          <a:ext cx="8195871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21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199 – 41 = 158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158 + 1 = 159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Reason for Adding One: Count every day including the start date and end date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Check out: Date to Date Calculator on </a:t>
          </a:r>
          <a:r>
            <a:rPr lang="en-US" sz="1500" kern="1200" dirty="0">
              <a:hlinkClick xmlns:r="http://schemas.openxmlformats.org/officeDocument/2006/relationships" r:id="rId1"/>
            </a:rPr>
            <a:t>timeanddate.com</a:t>
          </a:r>
          <a:endParaRPr lang="en-US" sz="1500" kern="1200" dirty="0"/>
        </a:p>
      </dsp:txBody>
      <dsp:txXfrm>
        <a:off x="0" y="1575280"/>
        <a:ext cx="8195871" cy="1042245"/>
      </dsp:txXfrm>
    </dsp:sp>
    <dsp:sp modelId="{0ABEBC94-37F6-4341-B410-3DADA5EFDDF8}">
      <dsp:nvSpPr>
        <dsp:cNvPr id="0" name=""/>
        <dsp:cNvSpPr/>
      </dsp:nvSpPr>
      <dsp:spPr>
        <a:xfrm>
          <a:off x="0" y="2617525"/>
          <a:ext cx="8195871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Daily Rate = $21,500 ÷ 159 = $135.22</a:t>
          </a:r>
        </a:p>
      </dsp:txBody>
      <dsp:txXfrm>
        <a:off x="22246" y="2639771"/>
        <a:ext cx="8151379" cy="411223"/>
      </dsp:txXfrm>
    </dsp:sp>
    <dsp:sp modelId="{96765D27-589D-4A0B-9D8A-7A68A5E1A3ED}">
      <dsp:nvSpPr>
        <dsp:cNvPr id="0" name=""/>
        <dsp:cNvSpPr/>
      </dsp:nvSpPr>
      <dsp:spPr>
        <a:xfrm>
          <a:off x="0" y="3127960"/>
          <a:ext cx="8195871" cy="4557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Annual Income = $135.22 × 365 = $49,355.30</a:t>
          </a:r>
        </a:p>
      </dsp:txBody>
      <dsp:txXfrm>
        <a:off x="22246" y="3150206"/>
        <a:ext cx="8151379" cy="411223"/>
      </dsp:txXfrm>
    </dsp:sp>
    <dsp:sp modelId="{8EF88523-5119-4612-B1C9-6B4B194A1614}">
      <dsp:nvSpPr>
        <dsp:cNvPr id="0" name=""/>
        <dsp:cNvSpPr/>
      </dsp:nvSpPr>
      <dsp:spPr>
        <a:xfrm>
          <a:off x="0" y="3638394"/>
          <a:ext cx="8195871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Monthly Income = $49,355.30 ÷ 12 = $4,112.94</a:t>
          </a:r>
        </a:p>
      </dsp:txBody>
      <dsp:txXfrm>
        <a:off x="22246" y="3660640"/>
        <a:ext cx="8151379" cy="4112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7A922-11E0-44BB-B715-9902F3AC9565}">
      <dsp:nvSpPr>
        <dsp:cNvPr id="0" name=""/>
        <dsp:cNvSpPr/>
      </dsp:nvSpPr>
      <dsp:spPr>
        <a:xfrm>
          <a:off x="0" y="14552"/>
          <a:ext cx="8195871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Helpful Links:</a:t>
          </a:r>
        </a:p>
      </dsp:txBody>
      <dsp:txXfrm>
        <a:off x="40980" y="55532"/>
        <a:ext cx="8113911" cy="757514"/>
      </dsp:txXfrm>
    </dsp:sp>
    <dsp:sp modelId="{C8EE8E09-7A2A-49A4-A684-ACEA26A9A777}">
      <dsp:nvSpPr>
        <dsp:cNvPr id="0" name=""/>
        <dsp:cNvSpPr/>
      </dsp:nvSpPr>
      <dsp:spPr>
        <a:xfrm>
          <a:off x="0" y="954827"/>
          <a:ext cx="8195871" cy="839474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Time and Date: </a:t>
          </a:r>
          <a:r>
            <a:rPr lang="en-US" sz="3500" kern="1200" dirty="0">
              <a:hlinkClick xmlns:r="http://schemas.openxmlformats.org/officeDocument/2006/relationships" r:id="rId1"/>
            </a:rPr>
            <a:t>Date to Date Calculator</a:t>
          </a:r>
          <a:endParaRPr lang="en-US" sz="3500" kern="1200" dirty="0"/>
        </a:p>
      </dsp:txBody>
      <dsp:txXfrm>
        <a:off x="40980" y="995807"/>
        <a:ext cx="8113911" cy="757514"/>
      </dsp:txXfrm>
    </dsp:sp>
    <dsp:sp modelId="{9233F356-5153-4899-8D23-1AB23AE1CA38}">
      <dsp:nvSpPr>
        <dsp:cNvPr id="0" name=""/>
        <dsp:cNvSpPr/>
      </dsp:nvSpPr>
      <dsp:spPr>
        <a:xfrm>
          <a:off x="0" y="1895102"/>
          <a:ext cx="8195871" cy="83947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Omni Calculator: </a:t>
          </a:r>
          <a:r>
            <a:rPr lang="en-US" sz="3500" kern="1200">
              <a:hlinkClick xmlns:r="http://schemas.openxmlformats.org/officeDocument/2006/relationships" r:id="rId2"/>
            </a:rPr>
            <a:t>Date to Date Calculator</a:t>
          </a:r>
          <a:endParaRPr lang="en-US" sz="3500" kern="1200"/>
        </a:p>
      </dsp:txBody>
      <dsp:txXfrm>
        <a:off x="40980" y="1936082"/>
        <a:ext cx="8113911" cy="757514"/>
      </dsp:txXfrm>
    </dsp:sp>
    <dsp:sp modelId="{0FDD7734-DB45-43A5-9C4D-D425F33F394A}">
      <dsp:nvSpPr>
        <dsp:cNvPr id="0" name=""/>
        <dsp:cNvSpPr/>
      </dsp:nvSpPr>
      <dsp:spPr>
        <a:xfrm>
          <a:off x="0" y="2835377"/>
          <a:ext cx="8195871" cy="83947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Epoch Converter: </a:t>
          </a:r>
          <a:r>
            <a:rPr lang="en-US" sz="3500" kern="1200">
              <a:hlinkClick xmlns:r="http://schemas.openxmlformats.org/officeDocument/2006/relationships" r:id="rId3"/>
            </a:rPr>
            <a:t>Day Numbers</a:t>
          </a:r>
          <a:endParaRPr lang="en-US" sz="3500" kern="1200"/>
        </a:p>
      </dsp:txBody>
      <dsp:txXfrm>
        <a:off x="40980" y="2876357"/>
        <a:ext cx="8113911" cy="7575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DD0FF-5BC9-4AAF-9B5B-119736A86FE7}">
      <dsp:nvSpPr>
        <dsp:cNvPr id="0" name=""/>
        <dsp:cNvSpPr/>
      </dsp:nvSpPr>
      <dsp:spPr>
        <a:xfrm>
          <a:off x="827085" y="211"/>
          <a:ext cx="965039" cy="9650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D8CF7-B0B9-4C25-A78E-449ACA10FAF3}">
      <dsp:nvSpPr>
        <dsp:cNvPr id="0" name=""/>
        <dsp:cNvSpPr/>
      </dsp:nvSpPr>
      <dsp:spPr>
        <a:xfrm>
          <a:off x="1032749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5FF1F-C212-4F7A-B090-7026476BC275}">
      <dsp:nvSpPr>
        <dsp:cNvPr id="0" name=""/>
        <dsp:cNvSpPr/>
      </dsp:nvSpPr>
      <dsp:spPr>
        <a:xfrm>
          <a:off x="518589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- Proper conversion based on pay period</a:t>
          </a:r>
        </a:p>
      </dsp:txBody>
      <dsp:txXfrm>
        <a:off x="518589" y="1265836"/>
        <a:ext cx="1582031" cy="632812"/>
      </dsp:txXfrm>
    </dsp:sp>
    <dsp:sp modelId="{BDD99CF4-3E3D-4FE2-8789-38AD1945D3B9}">
      <dsp:nvSpPr>
        <dsp:cNvPr id="0" name=""/>
        <dsp:cNvSpPr/>
      </dsp:nvSpPr>
      <dsp:spPr>
        <a:xfrm>
          <a:off x="2685972" y="211"/>
          <a:ext cx="965039" cy="9650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38801-8B6B-4916-BD0B-2AE50A06A778}">
      <dsp:nvSpPr>
        <dsp:cNvPr id="0" name=""/>
        <dsp:cNvSpPr/>
      </dsp:nvSpPr>
      <dsp:spPr>
        <a:xfrm>
          <a:off x="2891636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A9437-BA8D-4498-8DDD-C61B5A8065FE}">
      <dsp:nvSpPr>
        <dsp:cNvPr id="0" name=""/>
        <dsp:cNvSpPr/>
      </dsp:nvSpPr>
      <dsp:spPr>
        <a:xfrm>
          <a:off x="2377476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- Bi-weekly vs. semi-monthly matters</a:t>
          </a:r>
        </a:p>
      </dsp:txBody>
      <dsp:txXfrm>
        <a:off x="2377476" y="1265836"/>
        <a:ext cx="1582031" cy="632812"/>
      </dsp:txXfrm>
    </dsp:sp>
    <dsp:sp modelId="{83CA8BD3-A356-4F8B-BDF5-3D11CB926BB8}">
      <dsp:nvSpPr>
        <dsp:cNvPr id="0" name=""/>
        <dsp:cNvSpPr/>
      </dsp:nvSpPr>
      <dsp:spPr>
        <a:xfrm>
          <a:off x="4544859" y="211"/>
          <a:ext cx="965039" cy="9650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436EA-8870-49C0-9D58-4A0B48353E79}">
      <dsp:nvSpPr>
        <dsp:cNvPr id="0" name=""/>
        <dsp:cNvSpPr/>
      </dsp:nvSpPr>
      <dsp:spPr>
        <a:xfrm>
          <a:off x="4750523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EE5D4-0CCE-4D96-A3C9-342C26C9056F}">
      <dsp:nvSpPr>
        <dsp:cNvPr id="0" name=""/>
        <dsp:cNvSpPr/>
      </dsp:nvSpPr>
      <dsp:spPr>
        <a:xfrm>
          <a:off x="4236363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- 4.333 multiplier for quick weekly calc</a:t>
          </a:r>
        </a:p>
      </dsp:txBody>
      <dsp:txXfrm>
        <a:off x="4236363" y="1265836"/>
        <a:ext cx="1582031" cy="632812"/>
      </dsp:txXfrm>
    </dsp:sp>
    <dsp:sp modelId="{FDA82754-33BC-4650-8619-E014FFAD95C5}">
      <dsp:nvSpPr>
        <dsp:cNvPr id="0" name=""/>
        <dsp:cNvSpPr/>
      </dsp:nvSpPr>
      <dsp:spPr>
        <a:xfrm>
          <a:off x="6403746" y="211"/>
          <a:ext cx="965039" cy="9650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6960C-DAA4-423D-B7DE-729BF4E15DB0}">
      <dsp:nvSpPr>
        <dsp:cNvPr id="0" name=""/>
        <dsp:cNvSpPr/>
      </dsp:nvSpPr>
      <dsp:spPr>
        <a:xfrm>
          <a:off x="6609410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4044E-D7A7-46F3-B31E-AF12EE144F25}">
      <dsp:nvSpPr>
        <dsp:cNvPr id="0" name=""/>
        <dsp:cNvSpPr/>
      </dsp:nvSpPr>
      <dsp:spPr>
        <a:xfrm>
          <a:off x="6095249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- YTD for irregular incomes</a:t>
          </a:r>
        </a:p>
      </dsp:txBody>
      <dsp:txXfrm>
        <a:off x="6095249" y="1265836"/>
        <a:ext cx="1582031" cy="632812"/>
      </dsp:txXfrm>
    </dsp:sp>
    <dsp:sp modelId="{7AD727E5-6911-4686-A28F-829C1215DF04}">
      <dsp:nvSpPr>
        <dsp:cNvPr id="0" name=""/>
        <dsp:cNvSpPr/>
      </dsp:nvSpPr>
      <dsp:spPr>
        <a:xfrm>
          <a:off x="3615415" y="2294156"/>
          <a:ext cx="965039" cy="9650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E1C91-563C-4254-9529-FD59DBF5B259}">
      <dsp:nvSpPr>
        <dsp:cNvPr id="0" name=""/>
        <dsp:cNvSpPr/>
      </dsp:nvSpPr>
      <dsp:spPr>
        <a:xfrm>
          <a:off x="3821080" y="2499820"/>
          <a:ext cx="553710" cy="5537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B6F09-41A2-4E83-9FCF-C63ADFE34677}">
      <dsp:nvSpPr>
        <dsp:cNvPr id="0" name=""/>
        <dsp:cNvSpPr/>
      </dsp:nvSpPr>
      <dsp:spPr>
        <a:xfrm>
          <a:off x="3306919" y="3559781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- Seasonal income annualized</a:t>
          </a:r>
        </a:p>
      </dsp:txBody>
      <dsp:txXfrm>
        <a:off x="3306919" y="3559781"/>
        <a:ext cx="1582031" cy="632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4810-2BC2-4189-A730-CA8066FE56E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49961-7ED1-436E-BA07-648049578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6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49961-7ED1-436E-BA07-6480495787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1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118" y="735106"/>
            <a:ext cx="7540322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200">
                <a:solidFill>
                  <a:srgbClr val="FFFFFF"/>
                </a:solidFill>
              </a:rPr>
              <a:t>Calculating Employment Income for Child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011" y="4870824"/>
            <a:ext cx="7504463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How to calculate monthly gross income from employment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Day Number Tools 📅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FE3F2A-271D-187B-178F-1B0FE1EB08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248524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High-Level Summary 📌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5751F5-D1D8-A550-246C-2CDCEEF0B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814010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le of books with an apple on top">
            <a:extLst>
              <a:ext uri="{FF2B5EF4-FFF2-40B4-BE49-F238E27FC236}">
                <a16:creationId xmlns:a16="http://schemas.microsoft.com/office/drawing/2014/main" id="{9D498555-0D9B-5615-7576-C9999020C8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45" r="-2" b="-2"/>
          <a:stretch/>
        </p:blipFill>
        <p:spPr>
          <a:xfrm>
            <a:off x="3028949" y="10"/>
            <a:ext cx="6120019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DDDAC-96C2-C14B-32AD-8E737407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54" y="2950387"/>
            <a:ext cx="2289220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3500">
                <a:solidFill>
                  <a:srgbClr val="FFFFFF"/>
                </a:solidFill>
              </a:rPr>
              <a:t>Test Your Knowledge</a:t>
            </a:r>
          </a:p>
        </p:txBody>
      </p:sp>
    </p:spTree>
    <p:extLst>
      <p:ext uri="{BB962C8B-B14F-4D97-AF65-F5344CB8AC3E}">
        <p14:creationId xmlns:p14="http://schemas.microsoft.com/office/powerpoint/2010/main" val="317428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2B464-C0DF-9C3F-0103-37F5113A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b="1" dirty="0">
                <a:solidFill>
                  <a:srgbClr val="FFFFFF"/>
                </a:solidFill>
              </a:rPr>
              <a:t>Exercise 1: Standard YTD (Full-Year Employment)</a:t>
            </a:r>
            <a:br>
              <a:rPr lang="en-US" sz="3500" b="1" dirty="0">
                <a:solidFill>
                  <a:srgbClr val="FFFFFF"/>
                </a:solidFill>
              </a:rPr>
            </a:br>
            <a:endParaRPr lang="en-US" sz="35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4563E1-DFCA-3F7A-84DE-9BD33CA82F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680167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11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Exercise 1: Standard YTD – Answer Key ✅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F172727F-F1EF-6F57-D0FA-2034671E2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912981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3FAFE6-E8E1-5934-506C-51E6B1F35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1D6A67-F12D-410C-05FD-C6DE4B6B0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CC83C-4C63-E154-4132-35A89EBC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9835F4-6C15-3A5D-425B-354A7CEBD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FF656E-551C-C7A6-4762-B59F7C5AD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B73DC-E57F-82DC-4B28-F7A55169E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Exercise 2: Spot the Error Challenge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4E755-578A-01D0-2D9D-20BC10D8E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1638"/>
            <a:ext cx="8229600" cy="378452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/>
              <a:t>Scenario: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Parent began work on </a:t>
            </a:r>
            <a:r>
              <a:rPr lang="en-US" b="1" dirty="0"/>
              <a:t>February 15, 2025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Pay stub ends </a:t>
            </a:r>
            <a:r>
              <a:rPr lang="en-US" b="1" dirty="0"/>
              <a:t>August 15, 2025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YTD gross income = </a:t>
            </a:r>
            <a:r>
              <a:rPr lang="en-US" b="1" dirty="0"/>
              <a:t>$25,000</a:t>
            </a:r>
            <a:endParaRPr lang="en-US" dirty="0"/>
          </a:p>
          <a:p>
            <a:pPr>
              <a:buNone/>
            </a:pPr>
            <a:r>
              <a:rPr lang="en-US" b="1" dirty="0"/>
              <a:t>A staff member calculated: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Subtracted 227 – 46 = 181 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Daily rate = $25,000 ÷ 181 = $138.12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Annual = $138.12 × 365 = $50,533.80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Monthly = $4,211.15</a:t>
            </a:r>
          </a:p>
          <a:p>
            <a:endParaRPr lang="en-US" b="1" dirty="0"/>
          </a:p>
          <a:p>
            <a:r>
              <a:rPr lang="en-US" b="1" dirty="0"/>
              <a:t>Your challenge:</a:t>
            </a:r>
            <a:r>
              <a:rPr lang="en-US" dirty="0"/>
              <a:t> ✅ Spot the error(s)</a:t>
            </a:r>
            <a:br>
              <a:rPr lang="en-US" dirty="0"/>
            </a:br>
            <a:r>
              <a:rPr lang="en-US" dirty="0"/>
              <a:t>✅ Recalculate the correct number of days and resulting monthly income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6B0DD-2BEB-764F-22F5-655415B1E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7EAB73-9EB6-0CE7-DCE8-673E1F516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</a:rPr>
              <a:t>Exercise 2: Spot the Error Challenge– Answer Key ✅</a:t>
            </a: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4D223-7658-F2D4-2CB3-12B27C33F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601" y="53219"/>
            <a:ext cx="4753505" cy="6804781"/>
          </a:xfrm>
        </p:spPr>
        <p:txBody>
          <a:bodyPr anchor="ctr">
            <a:normAutofit/>
          </a:bodyPr>
          <a:lstStyle/>
          <a:p>
            <a:pPr>
              <a:spcAft>
                <a:spcPts val="400"/>
              </a:spcAft>
              <a:defRPr sz="1800"/>
            </a:pPr>
            <a:endParaRPr lang="en-US" sz="1700" dirty="0"/>
          </a:p>
          <a:p>
            <a:pPr>
              <a:spcAft>
                <a:spcPts val="400"/>
              </a:spcAft>
              <a:defRPr sz="1800"/>
            </a:pPr>
            <a:endParaRPr lang="en-US" sz="1700" dirty="0"/>
          </a:p>
          <a:p>
            <a:pPr>
              <a:spcAft>
                <a:spcPts val="400"/>
              </a:spcAft>
              <a:defRPr sz="1800"/>
            </a:pPr>
            <a:endParaRPr lang="en-US" sz="1700" dirty="0"/>
          </a:p>
          <a:p>
            <a:pPr>
              <a:spcAft>
                <a:spcPts val="400"/>
              </a:spcAft>
              <a:defRPr sz="1800"/>
            </a:pPr>
            <a:endParaRPr lang="en-US" sz="1700" dirty="0"/>
          </a:p>
          <a:p>
            <a:pPr>
              <a:spcAft>
                <a:spcPts val="400"/>
              </a:spcAft>
              <a:defRPr sz="1800"/>
            </a:pPr>
            <a:r>
              <a:rPr lang="en-US" sz="1700" dirty="0"/>
              <a:t>Incorrect Staff Calculation:</a:t>
            </a:r>
          </a:p>
          <a:p>
            <a:pPr>
              <a:spcAft>
                <a:spcPts val="400"/>
              </a:spcAft>
              <a:defRPr sz="1800"/>
            </a:pPr>
            <a:r>
              <a:rPr lang="en-US" sz="1700" dirty="0"/>
              <a:t>Days = 227 - 46 = 181 (❌ excluded one day)</a:t>
            </a:r>
          </a:p>
          <a:p>
            <a:pPr>
              <a:spcAft>
                <a:spcPts val="400"/>
              </a:spcAft>
              <a:defRPr sz="1800"/>
            </a:pPr>
            <a:r>
              <a:rPr lang="en-US" sz="1700" dirty="0"/>
              <a:t>Daily Rate = $25,000 ÷ 181 = $138.12</a:t>
            </a:r>
          </a:p>
          <a:p>
            <a:pPr>
              <a:spcAft>
                <a:spcPts val="400"/>
              </a:spcAft>
              <a:defRPr sz="1800"/>
            </a:pPr>
            <a:r>
              <a:rPr lang="en-US" sz="1700" dirty="0"/>
              <a:t>Annual = $138.12 × 365 = $50,533.80</a:t>
            </a:r>
          </a:p>
          <a:p>
            <a:pPr>
              <a:spcAft>
                <a:spcPts val="400"/>
              </a:spcAft>
              <a:defRPr sz="1800"/>
            </a:pPr>
            <a:r>
              <a:rPr lang="en-US" sz="1700" dirty="0"/>
              <a:t>Monthly = $4,211.15</a:t>
            </a:r>
          </a:p>
          <a:p>
            <a:pPr>
              <a:spcAft>
                <a:spcPts val="400"/>
              </a:spcAft>
              <a:defRPr sz="1800"/>
            </a:pPr>
            <a:r>
              <a:rPr lang="en-US" sz="1700" dirty="0"/>
              <a:t>✅ Corrected Calculation:</a:t>
            </a:r>
          </a:p>
          <a:p>
            <a:pPr>
              <a:spcAft>
                <a:spcPts val="400"/>
              </a:spcAft>
              <a:defRPr sz="1800"/>
            </a:pPr>
            <a:r>
              <a:rPr lang="en-US" sz="1700" dirty="0"/>
              <a:t>Actual Days = 227 - 46 + 1 = 182</a:t>
            </a:r>
          </a:p>
          <a:p>
            <a:pPr>
              <a:spcAft>
                <a:spcPts val="400"/>
              </a:spcAft>
              <a:defRPr sz="1800"/>
            </a:pPr>
            <a:r>
              <a:rPr lang="en-US" sz="1700" dirty="0"/>
              <a:t>Daily Rate = $25,000 ÷ 182 = $137.36</a:t>
            </a:r>
          </a:p>
          <a:p>
            <a:pPr>
              <a:spcAft>
                <a:spcPts val="400"/>
              </a:spcAft>
              <a:defRPr sz="1800"/>
            </a:pPr>
            <a:r>
              <a:rPr lang="en-US" sz="1700" dirty="0"/>
              <a:t>Annual = $137.36 × 365 = $50,136.40</a:t>
            </a:r>
          </a:p>
          <a:p>
            <a:pPr>
              <a:spcAft>
                <a:spcPts val="400"/>
              </a:spcAft>
              <a:defRPr sz="1800"/>
            </a:pPr>
            <a:r>
              <a:rPr lang="en-US" sz="1700" dirty="0"/>
              <a:t>Monthly = $50,136.40 ÷ 12 = $4,178.03</a:t>
            </a:r>
          </a:p>
          <a:p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E8FBC-476D-4B19-D16E-4EC7494BAF6B}"/>
              </a:ext>
            </a:extLst>
          </p:cNvPr>
          <p:cNvSpPr txBox="1"/>
          <p:nvPr/>
        </p:nvSpPr>
        <p:spPr>
          <a:xfrm>
            <a:off x="4602003" y="425077"/>
            <a:ext cx="457683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800"/>
            </a:pPr>
            <a:r>
              <a:rPr lang="en-US" dirty="0"/>
              <a:t>Scenario:</a:t>
            </a:r>
          </a:p>
          <a:p>
            <a:pPr>
              <a:spcAft>
                <a:spcPts val="400"/>
              </a:spcAft>
              <a:defRPr sz="1800"/>
            </a:pPr>
            <a:r>
              <a:rPr lang="en-US" dirty="0"/>
              <a:t>Start Date = Feb 15, 2025 (Day 46)</a:t>
            </a:r>
          </a:p>
          <a:p>
            <a:pPr>
              <a:spcAft>
                <a:spcPts val="400"/>
              </a:spcAft>
              <a:defRPr sz="1800"/>
            </a:pPr>
            <a:r>
              <a:rPr lang="en-US" dirty="0"/>
              <a:t>End Date = Aug 15, 2025 (Day 227)</a:t>
            </a:r>
          </a:p>
          <a:p>
            <a:pPr>
              <a:spcAft>
                <a:spcPts val="400"/>
              </a:spcAft>
              <a:defRPr sz="1800"/>
            </a:pPr>
            <a:r>
              <a:rPr lang="en-US" dirty="0"/>
              <a:t>YTD Gross Income = $25,000</a:t>
            </a:r>
          </a:p>
        </p:txBody>
      </p:sp>
    </p:spTree>
    <p:extLst>
      <p:ext uri="{BB962C8B-B14F-4D97-AF65-F5344CB8AC3E}">
        <p14:creationId xmlns:p14="http://schemas.microsoft.com/office/powerpoint/2010/main" val="1607384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1A6574-7A2E-E9DB-D643-DE5E4F4D1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4AA442-D76F-ACF5-1719-D3AFBE819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C9E59F-A0EE-1458-A1EC-9A793B761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26EDF6-364F-B21F-EEA8-A84F5964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4C66C7-BD59-DFA7-273B-CACF9D526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D26AC-8289-5A78-54B7-D296DE9E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715754" cy="1576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Exercise 3:🎯 Proficiency Quiz Question</a:t>
            </a:r>
          </a:p>
        </p:txBody>
      </p:sp>
      <p:graphicFrame>
        <p:nvGraphicFramePr>
          <p:cNvPr id="17" name="Rectangle 1">
            <a:extLst>
              <a:ext uri="{FF2B5EF4-FFF2-40B4-BE49-F238E27FC236}">
                <a16:creationId xmlns:a16="http://schemas.microsoft.com/office/drawing/2014/main" id="{B78F0EDD-0FCD-278C-34A4-D2E54BCC8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06389"/>
              </p:ext>
            </p:extLst>
          </p:nvPr>
        </p:nvGraphicFramePr>
        <p:xfrm>
          <a:off x="457200" y="2341563"/>
          <a:ext cx="8229600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3B8150-A540-2832-7A44-F03AEED6DF56}"/>
              </a:ext>
            </a:extLst>
          </p:cNvPr>
          <p:cNvSpPr txBox="1"/>
          <p:nvPr/>
        </p:nvSpPr>
        <p:spPr>
          <a:xfrm>
            <a:off x="5360610" y="5017105"/>
            <a:ext cx="225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Correct Answer: 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065995-79C3-7C18-5E89-0252995EB17A}"/>
              </a:ext>
            </a:extLst>
          </p:cNvPr>
          <p:cNvSpPr/>
          <p:nvPr/>
        </p:nvSpPr>
        <p:spPr>
          <a:xfrm>
            <a:off x="5311791" y="4916623"/>
            <a:ext cx="2254552" cy="5468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 Click Here</a:t>
            </a:r>
          </a:p>
        </p:txBody>
      </p:sp>
    </p:spTree>
    <p:extLst>
      <p:ext uri="{BB962C8B-B14F-4D97-AF65-F5344CB8AC3E}">
        <p14:creationId xmlns:p14="http://schemas.microsoft.com/office/powerpoint/2010/main" val="38768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CF5A06-CB07-209F-1B31-183B9E272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F07285-88D8-354D-35B5-3E7551AD2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A6A338-C0EA-17FC-1321-F3B5A4177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55BA1E-B2BD-D80D-01FF-ABD787895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FB6A03-A0B9-4C57-1BBE-C2B476F68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F9FAB-7630-32F9-118C-79E96F6D9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715754" cy="1576446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Exercise 4:</a:t>
            </a:r>
          </a:p>
        </p:txBody>
      </p:sp>
      <p:graphicFrame>
        <p:nvGraphicFramePr>
          <p:cNvPr id="17" name="Rectangle 1">
            <a:extLst>
              <a:ext uri="{FF2B5EF4-FFF2-40B4-BE49-F238E27FC236}">
                <a16:creationId xmlns:a16="http://schemas.microsoft.com/office/drawing/2014/main" id="{78DE1B24-FAA3-5E8B-E2FF-48ED564D1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123113"/>
              </p:ext>
            </p:extLst>
          </p:nvPr>
        </p:nvGraphicFramePr>
        <p:xfrm>
          <a:off x="457200" y="2341563"/>
          <a:ext cx="8229600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1AF95A-3E86-4442-B5FB-1296299C556A}"/>
              </a:ext>
            </a:extLst>
          </p:cNvPr>
          <p:cNvSpPr txBox="1"/>
          <p:nvPr/>
        </p:nvSpPr>
        <p:spPr>
          <a:xfrm>
            <a:off x="5360610" y="5017105"/>
            <a:ext cx="225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Correct Answer: 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92A461-B812-4B85-3185-7D7DD41BC545}"/>
              </a:ext>
            </a:extLst>
          </p:cNvPr>
          <p:cNvSpPr/>
          <p:nvPr/>
        </p:nvSpPr>
        <p:spPr>
          <a:xfrm>
            <a:off x="5304973" y="4869096"/>
            <a:ext cx="2254552" cy="5468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 Click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38CD9-DCA4-8A61-955E-7CF39E0D6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399215"/>
            <a:ext cx="1371600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9A4C9B-70F4-1E83-E369-5649DCFEFF91}"/>
              </a:ext>
            </a:extLst>
          </p:cNvPr>
          <p:cNvSpPr txBox="1"/>
          <p:nvPr/>
        </p:nvSpPr>
        <p:spPr>
          <a:xfrm>
            <a:off x="4448727" y="83981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Seasonal Employment</a:t>
            </a:r>
          </a:p>
        </p:txBody>
      </p:sp>
    </p:spTree>
    <p:extLst>
      <p:ext uri="{BB962C8B-B14F-4D97-AF65-F5344CB8AC3E}">
        <p14:creationId xmlns:p14="http://schemas.microsoft.com/office/powerpoint/2010/main" val="37157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Objectives 🎯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A3D4F4-5511-77D6-83AB-B99890303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04602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Conversion Table 🧮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259997-CC96-EF4F-E572-960803446F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997680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Bi-Weekly vs. Semi-Monthly 🧭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FD9E397E-8E63-4D08-20C0-DF2CE2CD96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855816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Weekly Pay Example 📊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6499B0-B109-97FE-788D-B34202464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594251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Seasonal Income 🌦️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E7CE50-D21D-5EE6-33BF-E47675AA01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770682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>
                <a:solidFill>
                  <a:srgbClr val="FFFFFF"/>
                </a:solidFill>
              </a:rPr>
              <a:t>Standard YTD Income Calculation 🧾</a:t>
            </a:r>
            <a:br>
              <a:rPr lang="en-US" sz="1900">
                <a:solidFill>
                  <a:srgbClr val="FFFFFF"/>
                </a:solidFill>
              </a:rPr>
            </a:br>
            <a:br>
              <a:rPr lang="en-US" sz="1900">
                <a:solidFill>
                  <a:srgbClr val="FFFFFF"/>
                </a:solidFill>
              </a:rPr>
            </a:br>
            <a:r>
              <a:rPr lang="en-US" sz="1900">
                <a:solidFill>
                  <a:srgbClr val="FFFFFF"/>
                </a:solidFill>
              </a:rPr>
              <a:t>When the employee worked the full year (from Jan 1):</a:t>
            </a:r>
            <a:br>
              <a:rPr lang="en-US" sz="1900">
                <a:solidFill>
                  <a:srgbClr val="FFFFFF"/>
                </a:solidFill>
              </a:rPr>
            </a:br>
            <a:br>
              <a:rPr lang="en-US" sz="1900">
                <a:solidFill>
                  <a:srgbClr val="FFFFFF"/>
                </a:solidFill>
              </a:rPr>
            </a:br>
            <a:endParaRPr lang="en-US" sz="1900">
              <a:solidFill>
                <a:srgbClr val="FFFFFF"/>
              </a:solidFill>
            </a:endParaRPr>
          </a:p>
        </p:txBody>
      </p:sp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D7F43145-60F8-64A5-4D31-FBC8F73CB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677677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9ABB0-FCBA-F3BE-F3E3-2E4946EE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64" y="2767106"/>
            <a:ext cx="2862669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Example:</a:t>
            </a:r>
            <a:b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Pay Period Ending: March 31, 2025</a:t>
            </a:r>
            <a:b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YTD Earnings: $14000</a:t>
            </a:r>
            <a:b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E725B-C46F-882A-3552-D2E1B3FB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31" y="806824"/>
            <a:ext cx="2189804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None/>
              <a:defRPr sz="1800"/>
            </a:pPr>
            <a:r>
              <a:rPr lang="en-US" sz="1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-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F0F035-46B4-0054-0E4D-CDA8B0266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52" y="854120"/>
            <a:ext cx="5852160" cy="542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9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7C1F1-363D-7BCA-D0D3-9DC55C57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256" y="307157"/>
            <a:ext cx="5175218" cy="87772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Start Date: Feb 10, 2025 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End Date: July 18, 2025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Y-T-D Earnings: $21,500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34C6C8E-DD3D-19F8-F54B-C2E3691095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775764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4C78DD-EA28-2820-A3F3-B376A419D838}"/>
              </a:ext>
            </a:extLst>
          </p:cNvPr>
          <p:cNvSpPr txBox="1"/>
          <p:nvPr/>
        </p:nvSpPr>
        <p:spPr>
          <a:xfrm>
            <a:off x="323501" y="248165"/>
            <a:ext cx="2724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YTD First Date other than January 1st: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6839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957</Words>
  <Application>Microsoft Office PowerPoint</Application>
  <PresentationFormat>On-screen Show (4:3)</PresentationFormat>
  <Paragraphs>137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Arial</vt:lpstr>
      <vt:lpstr>Calibri</vt:lpstr>
      <vt:lpstr>Office Theme</vt:lpstr>
      <vt:lpstr>Calculating Employment Income for Child Support</vt:lpstr>
      <vt:lpstr>Objectives 🎯</vt:lpstr>
      <vt:lpstr>Conversion Table 🧮</vt:lpstr>
      <vt:lpstr>Bi-Weekly vs. Semi-Monthly 🧭</vt:lpstr>
      <vt:lpstr>Weekly Pay Example 📊</vt:lpstr>
      <vt:lpstr>Seasonal Income 🌦️</vt:lpstr>
      <vt:lpstr>Standard YTD Income Calculation 🧾  When the employee worked the full year (from Jan 1):  </vt:lpstr>
      <vt:lpstr>Example: Pay Period Ending: March 31, 2025  YTD Earnings: $14000 </vt:lpstr>
      <vt:lpstr>Start Date: Feb 10, 2025   End Date: July 18, 2025 Y-T-D Earnings: $21,500</vt:lpstr>
      <vt:lpstr>Day Number Tools 📅</vt:lpstr>
      <vt:lpstr>High-Level Summary 📌</vt:lpstr>
      <vt:lpstr>Test Your Knowledge</vt:lpstr>
      <vt:lpstr>Exercise 1: Standard YTD (Full-Year Employment) </vt:lpstr>
      <vt:lpstr>Exercise 1: Standard YTD – Answer Key ✅</vt:lpstr>
      <vt:lpstr>Exercise 2: Spot the Error Challenge</vt:lpstr>
      <vt:lpstr>Exercise 2: Spot the Error Challenge– Answer Key ✅</vt:lpstr>
      <vt:lpstr>Exercise 3:🎯 Proficiency Quiz Question</vt:lpstr>
      <vt:lpstr>Exercise 4: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Mitch Broudy</dc:creator>
  <cp:keywords/>
  <dc:description>generated using python-pptx</dc:description>
  <cp:lastModifiedBy>Mitch Broudy</cp:lastModifiedBy>
  <cp:revision>3</cp:revision>
  <dcterms:created xsi:type="dcterms:W3CDTF">2013-01-27T09:14:16Z</dcterms:created>
  <dcterms:modified xsi:type="dcterms:W3CDTF">2025-04-30T09:41:59Z</dcterms:modified>
  <cp:category/>
</cp:coreProperties>
</file>