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59" r:id="rId4"/>
    <p:sldId id="267" r:id="rId5"/>
    <p:sldId id="260" r:id="rId6"/>
    <p:sldId id="261" r:id="rId7"/>
    <p:sldId id="262" r:id="rId8"/>
    <p:sldId id="263" r:id="rId9"/>
    <p:sldId id="268" r:id="rId10"/>
    <p:sldId id="269" r:id="rId11"/>
    <p:sldId id="274" r:id="rId12"/>
    <p:sldId id="276" r:id="rId13"/>
    <p:sldId id="275"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3" d="100"/>
          <a:sy n="83" d="100"/>
        </p:scale>
        <p:origin x="1442" y="2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680A16-DD4C-4892-869B-5F60A4C0A958}" type="doc">
      <dgm:prSet loTypeId="urn:microsoft.com/office/officeart/2016/7/layout/BasicLinearProcessNumbered" loCatId="process" qsTypeId="urn:microsoft.com/office/officeart/2005/8/quickstyle/simple1" qsCatId="simple" csTypeId="urn:microsoft.com/office/officeart/2005/8/colors/colorful2" csCatId="colorful"/>
      <dgm:spPr/>
      <dgm:t>
        <a:bodyPr/>
        <a:lstStyle/>
        <a:p>
          <a:endParaRPr lang="en-US"/>
        </a:p>
      </dgm:t>
    </dgm:pt>
    <dgm:pt modelId="{462178BF-2A87-41F8-8BA6-C8C780CB375E}">
      <dgm:prSet/>
      <dgm:spPr/>
      <dgm:t>
        <a:bodyPr/>
        <a:lstStyle/>
        <a:p>
          <a:r>
            <a:rPr lang="en-US"/>
            <a:t>1. Count custody days accurately</a:t>
          </a:r>
        </a:p>
      </dgm:t>
    </dgm:pt>
    <dgm:pt modelId="{6D654633-4479-40DC-B289-E68DFC21AD7F}" type="parTrans" cxnId="{AC68F83E-F4E5-457E-8A73-EA08FC150DB9}">
      <dgm:prSet/>
      <dgm:spPr/>
      <dgm:t>
        <a:bodyPr/>
        <a:lstStyle/>
        <a:p>
          <a:endParaRPr lang="en-US"/>
        </a:p>
      </dgm:t>
    </dgm:pt>
    <dgm:pt modelId="{EB9E0194-17DE-4604-9088-72439FA6538A}" type="sibTrans" cxnId="{AC68F83E-F4E5-457E-8A73-EA08FC150DB9}">
      <dgm:prSet phldrT="1" phldr="0"/>
      <dgm:spPr/>
      <dgm:t>
        <a:bodyPr/>
        <a:lstStyle/>
        <a:p>
          <a:r>
            <a:rPr lang="en-US"/>
            <a:t>1</a:t>
          </a:r>
        </a:p>
      </dgm:t>
    </dgm:pt>
    <dgm:pt modelId="{C5F915E1-C14F-482D-8E57-56612BA8368A}">
      <dgm:prSet/>
      <dgm:spPr/>
      <dgm:t>
        <a:bodyPr/>
        <a:lstStyle/>
        <a:p>
          <a:r>
            <a:rPr lang="en-US"/>
            <a:t>2. Choose the correct guideline</a:t>
          </a:r>
        </a:p>
      </dgm:t>
    </dgm:pt>
    <dgm:pt modelId="{E4B0C10E-08F1-41D2-ADF2-AD5ABC3175BD}" type="parTrans" cxnId="{642D3482-E617-47A7-B936-A7695884ABFD}">
      <dgm:prSet/>
      <dgm:spPr/>
      <dgm:t>
        <a:bodyPr/>
        <a:lstStyle/>
        <a:p>
          <a:endParaRPr lang="en-US"/>
        </a:p>
      </dgm:t>
    </dgm:pt>
    <dgm:pt modelId="{D662F985-71E8-4695-A0D0-A9FD68F91E8C}" type="sibTrans" cxnId="{642D3482-E617-47A7-B936-A7695884ABFD}">
      <dgm:prSet phldrT="2" phldr="0"/>
      <dgm:spPr/>
      <dgm:t>
        <a:bodyPr/>
        <a:lstStyle/>
        <a:p>
          <a:r>
            <a:rPr lang="en-US"/>
            <a:t>2</a:t>
          </a:r>
        </a:p>
      </dgm:t>
    </dgm:pt>
    <dgm:pt modelId="{85E00947-6CFE-4634-8B4F-AE37B525D831}">
      <dgm:prSet/>
      <dgm:spPr/>
      <dgm:t>
        <a:bodyPr/>
        <a:lstStyle/>
        <a:p>
          <a:r>
            <a:rPr lang="en-US"/>
            <a:t>3. Explain your rationale</a:t>
          </a:r>
        </a:p>
      </dgm:t>
    </dgm:pt>
    <dgm:pt modelId="{BD13138A-BC80-421A-BE66-E271D36D0251}" type="parTrans" cxnId="{1C8CF501-7E89-4654-B670-B90B845A66A6}">
      <dgm:prSet/>
      <dgm:spPr/>
      <dgm:t>
        <a:bodyPr/>
        <a:lstStyle/>
        <a:p>
          <a:endParaRPr lang="en-US"/>
        </a:p>
      </dgm:t>
    </dgm:pt>
    <dgm:pt modelId="{220BF3E8-BF63-4E0E-96DC-A2C3B8230009}" type="sibTrans" cxnId="{1C8CF501-7E89-4654-B670-B90B845A66A6}">
      <dgm:prSet phldrT="3" phldr="0"/>
      <dgm:spPr/>
      <dgm:t>
        <a:bodyPr/>
        <a:lstStyle/>
        <a:p>
          <a:r>
            <a:rPr lang="en-US"/>
            <a:t>3</a:t>
          </a:r>
        </a:p>
      </dgm:t>
    </dgm:pt>
    <dgm:pt modelId="{8D47F8D5-BAC4-4F6D-92CE-DB2DA62451E5}" type="pres">
      <dgm:prSet presAssocID="{97680A16-DD4C-4892-869B-5F60A4C0A958}" presName="Name0" presStyleCnt="0">
        <dgm:presLayoutVars>
          <dgm:animLvl val="lvl"/>
          <dgm:resizeHandles val="exact"/>
        </dgm:presLayoutVars>
      </dgm:prSet>
      <dgm:spPr/>
    </dgm:pt>
    <dgm:pt modelId="{A148D455-BB43-44E2-82B7-96315DAAC406}" type="pres">
      <dgm:prSet presAssocID="{462178BF-2A87-41F8-8BA6-C8C780CB375E}" presName="compositeNode" presStyleCnt="0">
        <dgm:presLayoutVars>
          <dgm:bulletEnabled val="1"/>
        </dgm:presLayoutVars>
      </dgm:prSet>
      <dgm:spPr/>
    </dgm:pt>
    <dgm:pt modelId="{23602778-E3FD-48A6-A759-54F2B23AA2BE}" type="pres">
      <dgm:prSet presAssocID="{462178BF-2A87-41F8-8BA6-C8C780CB375E}" presName="bgRect" presStyleLbl="bgAccFollowNode1" presStyleIdx="0" presStyleCnt="3"/>
      <dgm:spPr/>
    </dgm:pt>
    <dgm:pt modelId="{A100CD4E-20B6-46CC-B082-4012D42F09FB}" type="pres">
      <dgm:prSet presAssocID="{EB9E0194-17DE-4604-9088-72439FA6538A}" presName="sibTransNodeCircle" presStyleLbl="alignNode1" presStyleIdx="0" presStyleCnt="6">
        <dgm:presLayoutVars>
          <dgm:chMax val="0"/>
          <dgm:bulletEnabled/>
        </dgm:presLayoutVars>
      </dgm:prSet>
      <dgm:spPr/>
    </dgm:pt>
    <dgm:pt modelId="{A93B06AA-E5EB-44C2-AB8A-DF9515ADCCF0}" type="pres">
      <dgm:prSet presAssocID="{462178BF-2A87-41F8-8BA6-C8C780CB375E}" presName="bottomLine" presStyleLbl="alignNode1" presStyleIdx="1" presStyleCnt="6">
        <dgm:presLayoutVars/>
      </dgm:prSet>
      <dgm:spPr/>
    </dgm:pt>
    <dgm:pt modelId="{8AF83397-85C6-48E5-8948-346EA840F6D5}" type="pres">
      <dgm:prSet presAssocID="{462178BF-2A87-41F8-8BA6-C8C780CB375E}" presName="nodeText" presStyleLbl="bgAccFollowNode1" presStyleIdx="0" presStyleCnt="3">
        <dgm:presLayoutVars>
          <dgm:bulletEnabled val="1"/>
        </dgm:presLayoutVars>
      </dgm:prSet>
      <dgm:spPr/>
    </dgm:pt>
    <dgm:pt modelId="{ACB5EA87-3209-4A2C-BEC4-E8D1A4EB2B91}" type="pres">
      <dgm:prSet presAssocID="{EB9E0194-17DE-4604-9088-72439FA6538A}" presName="sibTrans" presStyleCnt="0"/>
      <dgm:spPr/>
    </dgm:pt>
    <dgm:pt modelId="{3FAE34B0-4BA8-4C0A-A762-E7A64135BC98}" type="pres">
      <dgm:prSet presAssocID="{C5F915E1-C14F-482D-8E57-56612BA8368A}" presName="compositeNode" presStyleCnt="0">
        <dgm:presLayoutVars>
          <dgm:bulletEnabled val="1"/>
        </dgm:presLayoutVars>
      </dgm:prSet>
      <dgm:spPr/>
    </dgm:pt>
    <dgm:pt modelId="{790E1DE6-D31E-4B05-B7BD-88185C87E8F4}" type="pres">
      <dgm:prSet presAssocID="{C5F915E1-C14F-482D-8E57-56612BA8368A}" presName="bgRect" presStyleLbl="bgAccFollowNode1" presStyleIdx="1" presStyleCnt="3"/>
      <dgm:spPr/>
    </dgm:pt>
    <dgm:pt modelId="{40E9CBAD-1D23-4AE0-958A-3D3B0040C302}" type="pres">
      <dgm:prSet presAssocID="{D662F985-71E8-4695-A0D0-A9FD68F91E8C}" presName="sibTransNodeCircle" presStyleLbl="alignNode1" presStyleIdx="2" presStyleCnt="6">
        <dgm:presLayoutVars>
          <dgm:chMax val="0"/>
          <dgm:bulletEnabled/>
        </dgm:presLayoutVars>
      </dgm:prSet>
      <dgm:spPr/>
    </dgm:pt>
    <dgm:pt modelId="{4A9432F7-4422-458D-9E1F-72AE4A6143AE}" type="pres">
      <dgm:prSet presAssocID="{C5F915E1-C14F-482D-8E57-56612BA8368A}" presName="bottomLine" presStyleLbl="alignNode1" presStyleIdx="3" presStyleCnt="6">
        <dgm:presLayoutVars/>
      </dgm:prSet>
      <dgm:spPr/>
    </dgm:pt>
    <dgm:pt modelId="{CE465BB6-8430-4D80-8AF6-D4700696C26D}" type="pres">
      <dgm:prSet presAssocID="{C5F915E1-C14F-482D-8E57-56612BA8368A}" presName="nodeText" presStyleLbl="bgAccFollowNode1" presStyleIdx="1" presStyleCnt="3">
        <dgm:presLayoutVars>
          <dgm:bulletEnabled val="1"/>
        </dgm:presLayoutVars>
      </dgm:prSet>
      <dgm:spPr/>
    </dgm:pt>
    <dgm:pt modelId="{33027C4B-5CC8-4E05-A4AA-EBCFD02E1346}" type="pres">
      <dgm:prSet presAssocID="{D662F985-71E8-4695-A0D0-A9FD68F91E8C}" presName="sibTrans" presStyleCnt="0"/>
      <dgm:spPr/>
    </dgm:pt>
    <dgm:pt modelId="{F49777FD-E9D5-4E78-9A8D-623C725E152E}" type="pres">
      <dgm:prSet presAssocID="{85E00947-6CFE-4634-8B4F-AE37B525D831}" presName="compositeNode" presStyleCnt="0">
        <dgm:presLayoutVars>
          <dgm:bulletEnabled val="1"/>
        </dgm:presLayoutVars>
      </dgm:prSet>
      <dgm:spPr/>
    </dgm:pt>
    <dgm:pt modelId="{3F7EA961-C3C0-4A31-8E60-59DCB95E329A}" type="pres">
      <dgm:prSet presAssocID="{85E00947-6CFE-4634-8B4F-AE37B525D831}" presName="bgRect" presStyleLbl="bgAccFollowNode1" presStyleIdx="2" presStyleCnt="3"/>
      <dgm:spPr/>
    </dgm:pt>
    <dgm:pt modelId="{C2BB9BB5-2533-4BED-8D48-E82FDCC821FC}" type="pres">
      <dgm:prSet presAssocID="{220BF3E8-BF63-4E0E-96DC-A2C3B8230009}" presName="sibTransNodeCircle" presStyleLbl="alignNode1" presStyleIdx="4" presStyleCnt="6">
        <dgm:presLayoutVars>
          <dgm:chMax val="0"/>
          <dgm:bulletEnabled/>
        </dgm:presLayoutVars>
      </dgm:prSet>
      <dgm:spPr/>
    </dgm:pt>
    <dgm:pt modelId="{2F13516E-C7F9-4DCB-9DEB-0133C98174BD}" type="pres">
      <dgm:prSet presAssocID="{85E00947-6CFE-4634-8B4F-AE37B525D831}" presName="bottomLine" presStyleLbl="alignNode1" presStyleIdx="5" presStyleCnt="6">
        <dgm:presLayoutVars/>
      </dgm:prSet>
      <dgm:spPr/>
    </dgm:pt>
    <dgm:pt modelId="{A7DE6FFD-408B-46BE-BD9A-486935138831}" type="pres">
      <dgm:prSet presAssocID="{85E00947-6CFE-4634-8B4F-AE37B525D831}" presName="nodeText" presStyleLbl="bgAccFollowNode1" presStyleIdx="2" presStyleCnt="3">
        <dgm:presLayoutVars>
          <dgm:bulletEnabled val="1"/>
        </dgm:presLayoutVars>
      </dgm:prSet>
      <dgm:spPr/>
    </dgm:pt>
  </dgm:ptLst>
  <dgm:cxnLst>
    <dgm:cxn modelId="{1C8CF501-7E89-4654-B670-B90B845A66A6}" srcId="{97680A16-DD4C-4892-869B-5F60A4C0A958}" destId="{85E00947-6CFE-4634-8B4F-AE37B525D831}" srcOrd="2" destOrd="0" parTransId="{BD13138A-BC80-421A-BE66-E271D36D0251}" sibTransId="{220BF3E8-BF63-4E0E-96DC-A2C3B8230009}"/>
    <dgm:cxn modelId="{FB3EC12C-48C2-49CF-88D9-1F1D052E097D}" type="presOf" srcId="{97680A16-DD4C-4892-869B-5F60A4C0A958}" destId="{8D47F8D5-BAC4-4F6D-92CE-DB2DA62451E5}" srcOrd="0" destOrd="0" presId="urn:microsoft.com/office/officeart/2016/7/layout/BasicLinearProcessNumbered"/>
    <dgm:cxn modelId="{2136473D-5DF4-4859-BECB-1AE6855EAF7D}" type="presOf" srcId="{462178BF-2A87-41F8-8BA6-C8C780CB375E}" destId="{8AF83397-85C6-48E5-8948-346EA840F6D5}" srcOrd="1" destOrd="0" presId="urn:microsoft.com/office/officeart/2016/7/layout/BasicLinearProcessNumbered"/>
    <dgm:cxn modelId="{AC68F83E-F4E5-457E-8A73-EA08FC150DB9}" srcId="{97680A16-DD4C-4892-869B-5F60A4C0A958}" destId="{462178BF-2A87-41F8-8BA6-C8C780CB375E}" srcOrd="0" destOrd="0" parTransId="{6D654633-4479-40DC-B289-E68DFC21AD7F}" sibTransId="{EB9E0194-17DE-4604-9088-72439FA6538A}"/>
    <dgm:cxn modelId="{BF405564-A882-4B7C-8229-BF26F3635D78}" type="presOf" srcId="{C5F915E1-C14F-482D-8E57-56612BA8368A}" destId="{CE465BB6-8430-4D80-8AF6-D4700696C26D}" srcOrd="1" destOrd="0" presId="urn:microsoft.com/office/officeart/2016/7/layout/BasicLinearProcessNumbered"/>
    <dgm:cxn modelId="{29E61846-B9D6-4F4D-B4A8-A1702CBEC4E2}" type="presOf" srcId="{C5F915E1-C14F-482D-8E57-56612BA8368A}" destId="{790E1DE6-D31E-4B05-B7BD-88185C87E8F4}" srcOrd="0" destOrd="0" presId="urn:microsoft.com/office/officeart/2016/7/layout/BasicLinearProcessNumbered"/>
    <dgm:cxn modelId="{9CC7C67B-8284-4CFD-A324-8DA3461C8386}" type="presOf" srcId="{85E00947-6CFE-4634-8B4F-AE37B525D831}" destId="{3F7EA961-C3C0-4A31-8E60-59DCB95E329A}" srcOrd="0" destOrd="0" presId="urn:microsoft.com/office/officeart/2016/7/layout/BasicLinearProcessNumbered"/>
    <dgm:cxn modelId="{642D3482-E617-47A7-B936-A7695884ABFD}" srcId="{97680A16-DD4C-4892-869B-5F60A4C0A958}" destId="{C5F915E1-C14F-482D-8E57-56612BA8368A}" srcOrd="1" destOrd="0" parTransId="{E4B0C10E-08F1-41D2-ADF2-AD5ABC3175BD}" sibTransId="{D662F985-71E8-4695-A0D0-A9FD68F91E8C}"/>
    <dgm:cxn modelId="{D5D46894-8BB7-49D1-A2D6-FEC6EE318FEB}" type="presOf" srcId="{220BF3E8-BF63-4E0E-96DC-A2C3B8230009}" destId="{C2BB9BB5-2533-4BED-8D48-E82FDCC821FC}" srcOrd="0" destOrd="0" presId="urn:microsoft.com/office/officeart/2016/7/layout/BasicLinearProcessNumbered"/>
    <dgm:cxn modelId="{8F9824D6-C857-47FB-9B7F-915D0FF88C8A}" type="presOf" srcId="{462178BF-2A87-41F8-8BA6-C8C780CB375E}" destId="{23602778-E3FD-48A6-A759-54F2B23AA2BE}" srcOrd="0" destOrd="0" presId="urn:microsoft.com/office/officeart/2016/7/layout/BasicLinearProcessNumbered"/>
    <dgm:cxn modelId="{40FB24DF-3065-40D0-A378-1A167A17537C}" type="presOf" srcId="{EB9E0194-17DE-4604-9088-72439FA6538A}" destId="{A100CD4E-20B6-46CC-B082-4012D42F09FB}" srcOrd="0" destOrd="0" presId="urn:microsoft.com/office/officeart/2016/7/layout/BasicLinearProcessNumbered"/>
    <dgm:cxn modelId="{8342BEE3-A876-4B82-983F-729942E67111}" type="presOf" srcId="{85E00947-6CFE-4634-8B4F-AE37B525D831}" destId="{A7DE6FFD-408B-46BE-BD9A-486935138831}" srcOrd="1" destOrd="0" presId="urn:microsoft.com/office/officeart/2016/7/layout/BasicLinearProcessNumbered"/>
    <dgm:cxn modelId="{020868E6-3D0B-4861-A792-E211530C424C}" type="presOf" srcId="{D662F985-71E8-4695-A0D0-A9FD68F91E8C}" destId="{40E9CBAD-1D23-4AE0-958A-3D3B0040C302}" srcOrd="0" destOrd="0" presId="urn:microsoft.com/office/officeart/2016/7/layout/BasicLinearProcessNumbered"/>
    <dgm:cxn modelId="{C5257601-D9A1-4E31-924B-5BE7FBFF97CD}" type="presParOf" srcId="{8D47F8D5-BAC4-4F6D-92CE-DB2DA62451E5}" destId="{A148D455-BB43-44E2-82B7-96315DAAC406}" srcOrd="0" destOrd="0" presId="urn:microsoft.com/office/officeart/2016/7/layout/BasicLinearProcessNumbered"/>
    <dgm:cxn modelId="{870A46F5-967B-44C5-94FB-1B2408C52B41}" type="presParOf" srcId="{A148D455-BB43-44E2-82B7-96315DAAC406}" destId="{23602778-E3FD-48A6-A759-54F2B23AA2BE}" srcOrd="0" destOrd="0" presId="urn:microsoft.com/office/officeart/2016/7/layout/BasicLinearProcessNumbered"/>
    <dgm:cxn modelId="{496A9E51-B0E4-48D2-9494-88AD3E008F53}" type="presParOf" srcId="{A148D455-BB43-44E2-82B7-96315DAAC406}" destId="{A100CD4E-20B6-46CC-B082-4012D42F09FB}" srcOrd="1" destOrd="0" presId="urn:microsoft.com/office/officeart/2016/7/layout/BasicLinearProcessNumbered"/>
    <dgm:cxn modelId="{83B4F812-186B-4311-980F-F07ED488C9DA}" type="presParOf" srcId="{A148D455-BB43-44E2-82B7-96315DAAC406}" destId="{A93B06AA-E5EB-44C2-AB8A-DF9515ADCCF0}" srcOrd="2" destOrd="0" presId="urn:microsoft.com/office/officeart/2016/7/layout/BasicLinearProcessNumbered"/>
    <dgm:cxn modelId="{9594B36C-D4D8-4C42-B174-F1231A848FEC}" type="presParOf" srcId="{A148D455-BB43-44E2-82B7-96315DAAC406}" destId="{8AF83397-85C6-48E5-8948-346EA840F6D5}" srcOrd="3" destOrd="0" presId="urn:microsoft.com/office/officeart/2016/7/layout/BasicLinearProcessNumbered"/>
    <dgm:cxn modelId="{8D7DDEA3-2BE7-4479-820B-22A86CBB2918}" type="presParOf" srcId="{8D47F8D5-BAC4-4F6D-92CE-DB2DA62451E5}" destId="{ACB5EA87-3209-4A2C-BEC4-E8D1A4EB2B91}" srcOrd="1" destOrd="0" presId="urn:microsoft.com/office/officeart/2016/7/layout/BasicLinearProcessNumbered"/>
    <dgm:cxn modelId="{025FF562-33C1-4A31-8E84-A94465A28071}" type="presParOf" srcId="{8D47F8D5-BAC4-4F6D-92CE-DB2DA62451E5}" destId="{3FAE34B0-4BA8-4C0A-A762-E7A64135BC98}" srcOrd="2" destOrd="0" presId="urn:microsoft.com/office/officeart/2016/7/layout/BasicLinearProcessNumbered"/>
    <dgm:cxn modelId="{BC0F2F98-4452-4A42-8990-B646A6EC4F32}" type="presParOf" srcId="{3FAE34B0-4BA8-4C0A-A762-E7A64135BC98}" destId="{790E1DE6-D31E-4B05-B7BD-88185C87E8F4}" srcOrd="0" destOrd="0" presId="urn:microsoft.com/office/officeart/2016/7/layout/BasicLinearProcessNumbered"/>
    <dgm:cxn modelId="{E235AEE5-1922-4974-A847-B3D891F9CAC4}" type="presParOf" srcId="{3FAE34B0-4BA8-4C0A-A762-E7A64135BC98}" destId="{40E9CBAD-1D23-4AE0-958A-3D3B0040C302}" srcOrd="1" destOrd="0" presId="urn:microsoft.com/office/officeart/2016/7/layout/BasicLinearProcessNumbered"/>
    <dgm:cxn modelId="{FCC4970E-5776-41D5-A9E2-2664B41804E4}" type="presParOf" srcId="{3FAE34B0-4BA8-4C0A-A762-E7A64135BC98}" destId="{4A9432F7-4422-458D-9E1F-72AE4A6143AE}" srcOrd="2" destOrd="0" presId="urn:microsoft.com/office/officeart/2016/7/layout/BasicLinearProcessNumbered"/>
    <dgm:cxn modelId="{B318B454-A18A-4B92-BFD4-258E9A4A6891}" type="presParOf" srcId="{3FAE34B0-4BA8-4C0A-A762-E7A64135BC98}" destId="{CE465BB6-8430-4D80-8AF6-D4700696C26D}" srcOrd="3" destOrd="0" presId="urn:microsoft.com/office/officeart/2016/7/layout/BasicLinearProcessNumbered"/>
    <dgm:cxn modelId="{A7773E85-A806-4464-A8EB-03E988D41F47}" type="presParOf" srcId="{8D47F8D5-BAC4-4F6D-92CE-DB2DA62451E5}" destId="{33027C4B-5CC8-4E05-A4AA-EBCFD02E1346}" srcOrd="3" destOrd="0" presId="urn:microsoft.com/office/officeart/2016/7/layout/BasicLinearProcessNumbered"/>
    <dgm:cxn modelId="{573D93A5-5B84-4E4D-A9A2-8BFA55B27DD6}" type="presParOf" srcId="{8D47F8D5-BAC4-4F6D-92CE-DB2DA62451E5}" destId="{F49777FD-E9D5-4E78-9A8D-623C725E152E}" srcOrd="4" destOrd="0" presId="urn:microsoft.com/office/officeart/2016/7/layout/BasicLinearProcessNumbered"/>
    <dgm:cxn modelId="{EC5C9AE9-EAD5-4402-A557-98B56FF9A697}" type="presParOf" srcId="{F49777FD-E9D5-4E78-9A8D-623C725E152E}" destId="{3F7EA961-C3C0-4A31-8E60-59DCB95E329A}" srcOrd="0" destOrd="0" presId="urn:microsoft.com/office/officeart/2016/7/layout/BasicLinearProcessNumbered"/>
    <dgm:cxn modelId="{29D24D3C-D7F5-4BC9-8340-E7B57BF51452}" type="presParOf" srcId="{F49777FD-E9D5-4E78-9A8D-623C725E152E}" destId="{C2BB9BB5-2533-4BED-8D48-E82FDCC821FC}" srcOrd="1" destOrd="0" presId="urn:microsoft.com/office/officeart/2016/7/layout/BasicLinearProcessNumbered"/>
    <dgm:cxn modelId="{505C8864-F71A-42FF-A525-47DA1D9D582E}" type="presParOf" srcId="{F49777FD-E9D5-4E78-9A8D-623C725E152E}" destId="{2F13516E-C7F9-4DCB-9DEB-0133C98174BD}" srcOrd="2" destOrd="0" presId="urn:microsoft.com/office/officeart/2016/7/layout/BasicLinearProcessNumbered"/>
    <dgm:cxn modelId="{F1741067-C013-4383-A81D-BF1AF9DE4DA8}" type="presParOf" srcId="{F49777FD-E9D5-4E78-9A8D-623C725E152E}" destId="{A7DE6FFD-408B-46BE-BD9A-486935138831}"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C15171-D72F-45D3-932A-76DD3C4A726D}"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B711FA68-1F68-41F5-A66F-C254672A5DB7}">
      <dgm:prSet/>
      <dgm:spPr/>
      <dgm:t>
        <a:bodyPr/>
        <a:lstStyle/>
        <a:p>
          <a:r>
            <a:rPr lang="en-US"/>
            <a:t>Full Day: 24 hrs custody</a:t>
          </a:r>
        </a:p>
      </dgm:t>
    </dgm:pt>
    <dgm:pt modelId="{761D06A8-22BA-4D6E-B592-9D6CAF0D9E0E}" type="parTrans" cxnId="{8FCE82D3-FD4D-4BC2-A597-E255C5E7ABCD}">
      <dgm:prSet/>
      <dgm:spPr/>
      <dgm:t>
        <a:bodyPr/>
        <a:lstStyle/>
        <a:p>
          <a:endParaRPr lang="en-US"/>
        </a:p>
      </dgm:t>
    </dgm:pt>
    <dgm:pt modelId="{22168AAD-2070-448F-A404-9FFC65835E21}" type="sibTrans" cxnId="{8FCE82D3-FD4D-4BC2-A597-E255C5E7ABCD}">
      <dgm:prSet/>
      <dgm:spPr/>
      <dgm:t>
        <a:bodyPr/>
        <a:lstStyle/>
        <a:p>
          <a:endParaRPr lang="en-US"/>
        </a:p>
      </dgm:t>
    </dgm:pt>
    <dgm:pt modelId="{61AEE1FC-0F5D-40A1-AE51-9910E0E07AB1}">
      <dgm:prSet/>
      <dgm:spPr/>
      <dgm:t>
        <a:bodyPr/>
        <a:lstStyle/>
        <a:p>
          <a:r>
            <a:rPr lang="en-US" dirty="0"/>
            <a:t>Half Day: Overnight but less than 24 </a:t>
          </a:r>
          <a:r>
            <a:rPr lang="en-US" dirty="0" err="1"/>
            <a:t>hrs</a:t>
          </a:r>
          <a:endParaRPr lang="en-US" dirty="0"/>
        </a:p>
      </dgm:t>
    </dgm:pt>
    <dgm:pt modelId="{64C269D6-E832-43DD-AA20-A1DD844402FF}" type="parTrans" cxnId="{03493DF6-2565-4459-8656-9E0BE51CD91A}">
      <dgm:prSet/>
      <dgm:spPr/>
      <dgm:t>
        <a:bodyPr/>
        <a:lstStyle/>
        <a:p>
          <a:endParaRPr lang="en-US"/>
        </a:p>
      </dgm:t>
    </dgm:pt>
    <dgm:pt modelId="{D8F8CA37-9301-415D-A840-06595916C464}" type="sibTrans" cxnId="{03493DF6-2565-4459-8656-9E0BE51CD91A}">
      <dgm:prSet/>
      <dgm:spPr/>
      <dgm:t>
        <a:bodyPr/>
        <a:lstStyle/>
        <a:p>
          <a:endParaRPr lang="en-US"/>
        </a:p>
      </dgm:t>
    </dgm:pt>
    <dgm:pt modelId="{F6FD05CF-2BF8-483E-83A7-54FF675C8D0B}">
      <dgm:prSet/>
      <dgm:spPr/>
      <dgm:t>
        <a:bodyPr/>
        <a:lstStyle/>
        <a:p>
          <a:r>
            <a:rPr lang="en-US" dirty="0"/>
            <a:t>Statutory Reference: </a:t>
          </a:r>
        </a:p>
        <a:p>
          <a:r>
            <a:rPr lang="en-US" dirty="0"/>
            <a:t>VA Code § 20-108.2(G)(3)(c) </a:t>
          </a:r>
        </a:p>
      </dgm:t>
    </dgm:pt>
    <dgm:pt modelId="{2641C4BD-795B-4748-A740-E68EB41AECD0}" type="parTrans" cxnId="{C98E31E2-AA79-4338-B9CC-B75325E4065C}">
      <dgm:prSet/>
      <dgm:spPr/>
      <dgm:t>
        <a:bodyPr/>
        <a:lstStyle/>
        <a:p>
          <a:endParaRPr lang="en-US"/>
        </a:p>
      </dgm:t>
    </dgm:pt>
    <dgm:pt modelId="{71F1C3AF-7A40-4C56-B7BA-20E4462B64A2}" type="sibTrans" cxnId="{C98E31E2-AA79-4338-B9CC-B75325E4065C}">
      <dgm:prSet/>
      <dgm:spPr/>
      <dgm:t>
        <a:bodyPr/>
        <a:lstStyle/>
        <a:p>
          <a:endParaRPr lang="en-US"/>
        </a:p>
      </dgm:t>
    </dgm:pt>
    <dgm:pt modelId="{B63FD4A7-6AF1-4348-A23F-BCD02CD6B9F9}" type="pres">
      <dgm:prSet presAssocID="{03C15171-D72F-45D3-932A-76DD3C4A726D}" presName="diagram" presStyleCnt="0">
        <dgm:presLayoutVars>
          <dgm:dir/>
          <dgm:resizeHandles val="exact"/>
        </dgm:presLayoutVars>
      </dgm:prSet>
      <dgm:spPr/>
    </dgm:pt>
    <dgm:pt modelId="{6A2CC670-2BC7-445D-AA11-5C67F6636955}" type="pres">
      <dgm:prSet presAssocID="{B711FA68-1F68-41F5-A66F-C254672A5DB7}" presName="node" presStyleLbl="node1" presStyleIdx="0" presStyleCnt="3">
        <dgm:presLayoutVars>
          <dgm:bulletEnabled val="1"/>
        </dgm:presLayoutVars>
      </dgm:prSet>
      <dgm:spPr/>
    </dgm:pt>
    <dgm:pt modelId="{457A2A48-ED06-4BA7-86B8-A40DAC3F4C3D}" type="pres">
      <dgm:prSet presAssocID="{22168AAD-2070-448F-A404-9FFC65835E21}" presName="sibTrans" presStyleCnt="0"/>
      <dgm:spPr/>
    </dgm:pt>
    <dgm:pt modelId="{E6341194-525C-4E7F-A826-629FF402DAD9}" type="pres">
      <dgm:prSet presAssocID="{61AEE1FC-0F5D-40A1-AE51-9910E0E07AB1}" presName="node" presStyleLbl="node1" presStyleIdx="1" presStyleCnt="3">
        <dgm:presLayoutVars>
          <dgm:bulletEnabled val="1"/>
        </dgm:presLayoutVars>
      </dgm:prSet>
      <dgm:spPr/>
    </dgm:pt>
    <dgm:pt modelId="{711CD8B8-C6DE-464A-9D74-D4A2CB787088}" type="pres">
      <dgm:prSet presAssocID="{D8F8CA37-9301-415D-A840-06595916C464}" presName="sibTrans" presStyleCnt="0"/>
      <dgm:spPr/>
    </dgm:pt>
    <dgm:pt modelId="{05D3B5F3-1A42-4722-AAF1-D26CEBF05B83}" type="pres">
      <dgm:prSet presAssocID="{F6FD05CF-2BF8-483E-83A7-54FF675C8D0B}" presName="node" presStyleLbl="node1" presStyleIdx="2" presStyleCnt="3" custScaleX="201983">
        <dgm:presLayoutVars>
          <dgm:bulletEnabled val="1"/>
        </dgm:presLayoutVars>
      </dgm:prSet>
      <dgm:spPr/>
    </dgm:pt>
  </dgm:ptLst>
  <dgm:cxnLst>
    <dgm:cxn modelId="{380A3234-9F8E-4D75-84F9-3E4C9FCC5E8F}" type="presOf" srcId="{B711FA68-1F68-41F5-A66F-C254672A5DB7}" destId="{6A2CC670-2BC7-445D-AA11-5C67F6636955}" srcOrd="0" destOrd="0" presId="urn:microsoft.com/office/officeart/2005/8/layout/default"/>
    <dgm:cxn modelId="{324A1656-958A-409E-B7E1-8B66A4C6FECA}" type="presOf" srcId="{03C15171-D72F-45D3-932A-76DD3C4A726D}" destId="{B63FD4A7-6AF1-4348-A23F-BCD02CD6B9F9}" srcOrd="0" destOrd="0" presId="urn:microsoft.com/office/officeart/2005/8/layout/default"/>
    <dgm:cxn modelId="{08288A81-519F-4842-8E6D-7DDEF9432728}" type="presOf" srcId="{F6FD05CF-2BF8-483E-83A7-54FF675C8D0B}" destId="{05D3B5F3-1A42-4722-AAF1-D26CEBF05B83}" srcOrd="0" destOrd="0" presId="urn:microsoft.com/office/officeart/2005/8/layout/default"/>
    <dgm:cxn modelId="{8FCE82D3-FD4D-4BC2-A597-E255C5E7ABCD}" srcId="{03C15171-D72F-45D3-932A-76DD3C4A726D}" destId="{B711FA68-1F68-41F5-A66F-C254672A5DB7}" srcOrd="0" destOrd="0" parTransId="{761D06A8-22BA-4D6E-B592-9D6CAF0D9E0E}" sibTransId="{22168AAD-2070-448F-A404-9FFC65835E21}"/>
    <dgm:cxn modelId="{C98E31E2-AA79-4338-B9CC-B75325E4065C}" srcId="{03C15171-D72F-45D3-932A-76DD3C4A726D}" destId="{F6FD05CF-2BF8-483E-83A7-54FF675C8D0B}" srcOrd="2" destOrd="0" parTransId="{2641C4BD-795B-4748-A740-E68EB41AECD0}" sibTransId="{71F1C3AF-7A40-4C56-B7BA-20E4462B64A2}"/>
    <dgm:cxn modelId="{DB7DD0F5-B64D-468F-91D0-F68071B281BE}" type="presOf" srcId="{61AEE1FC-0F5D-40A1-AE51-9910E0E07AB1}" destId="{E6341194-525C-4E7F-A826-629FF402DAD9}" srcOrd="0" destOrd="0" presId="urn:microsoft.com/office/officeart/2005/8/layout/default"/>
    <dgm:cxn modelId="{03493DF6-2565-4459-8656-9E0BE51CD91A}" srcId="{03C15171-D72F-45D3-932A-76DD3C4A726D}" destId="{61AEE1FC-0F5D-40A1-AE51-9910E0E07AB1}" srcOrd="1" destOrd="0" parTransId="{64C269D6-E832-43DD-AA20-A1DD844402FF}" sibTransId="{D8F8CA37-9301-415D-A840-06595916C464}"/>
    <dgm:cxn modelId="{B8DA5458-CBA4-40EB-9D75-4CFDEF071031}" type="presParOf" srcId="{B63FD4A7-6AF1-4348-A23F-BCD02CD6B9F9}" destId="{6A2CC670-2BC7-445D-AA11-5C67F6636955}" srcOrd="0" destOrd="0" presId="urn:microsoft.com/office/officeart/2005/8/layout/default"/>
    <dgm:cxn modelId="{37F5FBBE-4756-49DA-A0A2-03179EDE487E}" type="presParOf" srcId="{B63FD4A7-6AF1-4348-A23F-BCD02CD6B9F9}" destId="{457A2A48-ED06-4BA7-86B8-A40DAC3F4C3D}" srcOrd="1" destOrd="0" presId="urn:microsoft.com/office/officeart/2005/8/layout/default"/>
    <dgm:cxn modelId="{CC9D1F57-296C-4507-8762-3C0E11FC5A50}" type="presParOf" srcId="{B63FD4A7-6AF1-4348-A23F-BCD02CD6B9F9}" destId="{E6341194-525C-4E7F-A826-629FF402DAD9}" srcOrd="2" destOrd="0" presId="urn:microsoft.com/office/officeart/2005/8/layout/default"/>
    <dgm:cxn modelId="{579E41E0-4BB5-41B1-95CA-2BEF175657E4}" type="presParOf" srcId="{B63FD4A7-6AF1-4348-A23F-BCD02CD6B9F9}" destId="{711CD8B8-C6DE-464A-9D74-D4A2CB787088}" srcOrd="3" destOrd="0" presId="urn:microsoft.com/office/officeart/2005/8/layout/default"/>
    <dgm:cxn modelId="{1BF62D90-9BC7-4DD1-8AB2-628DC24E25CD}" type="presParOf" srcId="{B63FD4A7-6AF1-4348-A23F-BCD02CD6B9F9}" destId="{05D3B5F3-1A42-4722-AAF1-D26CEBF05B83}"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A54F8AA-4962-4352-BE3F-304B34EDE111}" type="doc">
      <dgm:prSet loTypeId="urn:microsoft.com/office/officeart/2008/layout/LinedList" loCatId="list" qsTypeId="urn:microsoft.com/office/officeart/2005/8/quickstyle/simple4" qsCatId="simple" csTypeId="urn:microsoft.com/office/officeart/2005/8/colors/accent0_3" csCatId="mainScheme" phldr="1"/>
      <dgm:spPr/>
      <dgm:t>
        <a:bodyPr/>
        <a:lstStyle/>
        <a:p>
          <a:endParaRPr lang="en-US"/>
        </a:p>
      </dgm:t>
    </dgm:pt>
    <dgm:pt modelId="{AA7A0DC2-9536-4B9C-BFC4-8AE333C59221}">
      <dgm:prSet/>
      <dgm:spPr/>
      <dgm:t>
        <a:bodyPr/>
        <a:lstStyle/>
        <a:p>
          <a:r>
            <a:rPr lang="en-US" b="0" i="0"/>
            <a:t>“Where a party has custody or visitation of a child or children for more than 90 days of the year” apply shared guidelines.</a:t>
          </a:r>
          <a:endParaRPr lang="en-US"/>
        </a:p>
      </dgm:t>
    </dgm:pt>
    <dgm:pt modelId="{2A6C1743-2D46-4230-BCCD-228D11FBDA35}" type="parTrans" cxnId="{20BCDD00-403E-467F-9225-5028BB18C7BD}">
      <dgm:prSet/>
      <dgm:spPr/>
      <dgm:t>
        <a:bodyPr/>
        <a:lstStyle/>
        <a:p>
          <a:endParaRPr lang="en-US"/>
        </a:p>
      </dgm:t>
    </dgm:pt>
    <dgm:pt modelId="{7D0477F4-E2F8-46AD-865C-E2AFC281A1FF}" type="sibTrans" cxnId="{20BCDD00-403E-467F-9225-5028BB18C7BD}">
      <dgm:prSet/>
      <dgm:spPr/>
      <dgm:t>
        <a:bodyPr/>
        <a:lstStyle/>
        <a:p>
          <a:endParaRPr lang="en-US"/>
        </a:p>
      </dgm:t>
    </dgm:pt>
    <dgm:pt modelId="{6B628F13-30FF-4B42-9093-974E6123F2DA}">
      <dgm:prSet/>
      <dgm:spPr/>
      <dgm:t>
        <a:bodyPr/>
        <a:lstStyle/>
        <a:p>
          <a:r>
            <a:rPr lang="en-US"/>
            <a:t>Va. Code § 20-108.2(G)(3)(a)</a:t>
          </a:r>
        </a:p>
      </dgm:t>
    </dgm:pt>
    <dgm:pt modelId="{E0E22250-B551-4688-83CC-91BD0A5950BF}" type="parTrans" cxnId="{50E88460-A5FF-41A6-BDAB-26E869E16C07}">
      <dgm:prSet/>
      <dgm:spPr/>
      <dgm:t>
        <a:bodyPr/>
        <a:lstStyle/>
        <a:p>
          <a:endParaRPr lang="en-US"/>
        </a:p>
      </dgm:t>
    </dgm:pt>
    <dgm:pt modelId="{DF5B5976-AD3E-4528-BBE1-29EB2338037C}" type="sibTrans" cxnId="{50E88460-A5FF-41A6-BDAB-26E869E16C07}">
      <dgm:prSet/>
      <dgm:spPr/>
      <dgm:t>
        <a:bodyPr/>
        <a:lstStyle/>
        <a:p>
          <a:endParaRPr lang="en-US"/>
        </a:p>
      </dgm:t>
    </dgm:pt>
    <dgm:pt modelId="{FA3D5BED-799B-4155-8CE7-B24AD7614AF7}">
      <dgm:prSet/>
      <dgm:spPr/>
      <dgm:t>
        <a:bodyPr/>
        <a:lstStyle/>
        <a:p>
          <a:r>
            <a:rPr lang="en-US" dirty="0"/>
            <a:t>365 – 90.5 = 274.5 days</a:t>
          </a:r>
        </a:p>
      </dgm:t>
    </dgm:pt>
    <dgm:pt modelId="{78ACC195-6624-4065-B5E6-9A71A1824535}" type="parTrans" cxnId="{4B17BBF9-161D-4FD4-84C5-B39EF93DC9EA}">
      <dgm:prSet/>
      <dgm:spPr/>
      <dgm:t>
        <a:bodyPr/>
        <a:lstStyle/>
        <a:p>
          <a:endParaRPr lang="en-US"/>
        </a:p>
      </dgm:t>
    </dgm:pt>
    <dgm:pt modelId="{65B6074C-59C5-4F1E-8B4E-850F8FC860ED}" type="sibTrans" cxnId="{4B17BBF9-161D-4FD4-84C5-B39EF93DC9EA}">
      <dgm:prSet/>
      <dgm:spPr/>
      <dgm:t>
        <a:bodyPr/>
        <a:lstStyle/>
        <a:p>
          <a:endParaRPr lang="en-US"/>
        </a:p>
      </dgm:t>
    </dgm:pt>
    <dgm:pt modelId="{448492FA-BF91-4812-A825-B7C4B163AD78}">
      <dgm:prSet/>
      <dgm:spPr/>
      <dgm:t>
        <a:bodyPr/>
        <a:lstStyle/>
        <a:p>
          <a:r>
            <a:rPr lang="en-US" dirty="0"/>
            <a:t>If a parent has a child for more than 274.5 days out of the year, he has sole custody of the child.</a:t>
          </a:r>
        </a:p>
      </dgm:t>
    </dgm:pt>
    <dgm:pt modelId="{028A40B7-2A19-4120-9A38-AB102572E53E}" type="parTrans" cxnId="{57C37E77-6D1B-4B0C-BDC9-E0B4CDAB9399}">
      <dgm:prSet/>
      <dgm:spPr/>
      <dgm:t>
        <a:bodyPr/>
        <a:lstStyle/>
        <a:p>
          <a:endParaRPr lang="en-US"/>
        </a:p>
      </dgm:t>
    </dgm:pt>
    <dgm:pt modelId="{5D94B7AE-280F-4754-BEB0-53CD0EF542A4}" type="sibTrans" cxnId="{57C37E77-6D1B-4B0C-BDC9-E0B4CDAB9399}">
      <dgm:prSet/>
      <dgm:spPr/>
      <dgm:t>
        <a:bodyPr/>
        <a:lstStyle/>
        <a:p>
          <a:endParaRPr lang="en-US"/>
        </a:p>
      </dgm:t>
    </dgm:pt>
    <dgm:pt modelId="{0E5723AF-9098-4E4E-9993-6AF7D6FB3443}">
      <dgm:prSet/>
      <dgm:spPr/>
      <dgm:t>
        <a:bodyPr/>
        <a:lstStyle/>
        <a:p>
          <a:r>
            <a:rPr lang="en-US" dirty="0"/>
            <a:t>90.5 days               274.5 days                                                          	Shared custody</a:t>
          </a:r>
        </a:p>
      </dgm:t>
    </dgm:pt>
    <dgm:pt modelId="{667E1846-8E7F-4F63-9F53-71FBF9BEA6CD}" type="parTrans" cxnId="{FED84DF7-EFD3-480C-A812-5DFF1BCF60C8}">
      <dgm:prSet/>
      <dgm:spPr/>
      <dgm:t>
        <a:bodyPr/>
        <a:lstStyle/>
        <a:p>
          <a:endParaRPr lang="en-US"/>
        </a:p>
      </dgm:t>
    </dgm:pt>
    <dgm:pt modelId="{10139F2A-D9AB-4B6E-8611-872388FD7C36}" type="sibTrans" cxnId="{FED84DF7-EFD3-480C-A812-5DFF1BCF60C8}">
      <dgm:prSet/>
      <dgm:spPr/>
      <dgm:t>
        <a:bodyPr/>
        <a:lstStyle/>
        <a:p>
          <a:endParaRPr lang="en-US"/>
        </a:p>
      </dgm:t>
    </dgm:pt>
    <dgm:pt modelId="{A67D1D81-4400-4E0A-A44A-4F226C21DCBE}">
      <dgm:prSet/>
      <dgm:spPr/>
      <dgm:t>
        <a:bodyPr/>
        <a:lstStyle/>
        <a:p>
          <a:r>
            <a:rPr lang="en-US" dirty="0"/>
            <a:t>If each parent has at least one child for more than 274.5 days out of the year, the parents have a split custody arrangement.</a:t>
          </a:r>
        </a:p>
      </dgm:t>
    </dgm:pt>
    <dgm:pt modelId="{F3752553-D637-4FC7-9DB8-315A306C03FD}" type="parTrans" cxnId="{3834ADB2-0F44-4EB1-9A26-2C3C1894DCF1}">
      <dgm:prSet/>
      <dgm:spPr/>
      <dgm:t>
        <a:bodyPr/>
        <a:lstStyle/>
        <a:p>
          <a:endParaRPr lang="en-US"/>
        </a:p>
      </dgm:t>
    </dgm:pt>
    <dgm:pt modelId="{2B55B030-DDF1-4961-9A3C-F1CE69CF776B}" type="sibTrans" cxnId="{3834ADB2-0F44-4EB1-9A26-2C3C1894DCF1}">
      <dgm:prSet/>
      <dgm:spPr/>
      <dgm:t>
        <a:bodyPr/>
        <a:lstStyle/>
        <a:p>
          <a:endParaRPr lang="en-US"/>
        </a:p>
      </dgm:t>
    </dgm:pt>
    <dgm:pt modelId="{80C7EE99-C7ED-45D4-9022-2D1209BA3459}" type="pres">
      <dgm:prSet presAssocID="{0A54F8AA-4962-4352-BE3F-304B34EDE111}" presName="vert0" presStyleCnt="0">
        <dgm:presLayoutVars>
          <dgm:dir/>
          <dgm:animOne val="branch"/>
          <dgm:animLvl val="lvl"/>
        </dgm:presLayoutVars>
      </dgm:prSet>
      <dgm:spPr/>
    </dgm:pt>
    <dgm:pt modelId="{B325850F-1ABB-4227-B520-436A8074A39E}" type="pres">
      <dgm:prSet presAssocID="{AA7A0DC2-9536-4B9C-BFC4-8AE333C59221}" presName="thickLine" presStyleLbl="alignNode1" presStyleIdx="0" presStyleCnt="6"/>
      <dgm:spPr/>
    </dgm:pt>
    <dgm:pt modelId="{24E958F8-1212-4F26-B5BE-41994C5E2909}" type="pres">
      <dgm:prSet presAssocID="{AA7A0DC2-9536-4B9C-BFC4-8AE333C59221}" presName="horz1" presStyleCnt="0"/>
      <dgm:spPr/>
    </dgm:pt>
    <dgm:pt modelId="{702CF517-5671-47F6-9CFE-9D44666FBAE1}" type="pres">
      <dgm:prSet presAssocID="{AA7A0DC2-9536-4B9C-BFC4-8AE333C59221}" presName="tx1" presStyleLbl="revTx" presStyleIdx="0" presStyleCnt="6"/>
      <dgm:spPr/>
    </dgm:pt>
    <dgm:pt modelId="{834DD55E-F1DE-48F3-AA14-B192EDDCF427}" type="pres">
      <dgm:prSet presAssocID="{AA7A0DC2-9536-4B9C-BFC4-8AE333C59221}" presName="vert1" presStyleCnt="0"/>
      <dgm:spPr/>
    </dgm:pt>
    <dgm:pt modelId="{0658C35D-EB92-4E45-B389-9B6F565F9BDA}" type="pres">
      <dgm:prSet presAssocID="{6B628F13-30FF-4B42-9093-974E6123F2DA}" presName="thickLine" presStyleLbl="alignNode1" presStyleIdx="1" presStyleCnt="6"/>
      <dgm:spPr/>
    </dgm:pt>
    <dgm:pt modelId="{5A57A0DA-642D-4892-9721-2AA755F00704}" type="pres">
      <dgm:prSet presAssocID="{6B628F13-30FF-4B42-9093-974E6123F2DA}" presName="horz1" presStyleCnt="0"/>
      <dgm:spPr/>
    </dgm:pt>
    <dgm:pt modelId="{475F5A12-1930-4CC9-9852-8915686CE8D0}" type="pres">
      <dgm:prSet presAssocID="{6B628F13-30FF-4B42-9093-974E6123F2DA}" presName="tx1" presStyleLbl="revTx" presStyleIdx="1" presStyleCnt="6"/>
      <dgm:spPr/>
    </dgm:pt>
    <dgm:pt modelId="{A43704AA-910B-49D9-9F2A-E2F8A1D71575}" type="pres">
      <dgm:prSet presAssocID="{6B628F13-30FF-4B42-9093-974E6123F2DA}" presName="vert1" presStyleCnt="0"/>
      <dgm:spPr/>
    </dgm:pt>
    <dgm:pt modelId="{DA157321-376A-4864-865C-E6DDC894C92A}" type="pres">
      <dgm:prSet presAssocID="{FA3D5BED-799B-4155-8CE7-B24AD7614AF7}" presName="thickLine" presStyleLbl="alignNode1" presStyleIdx="2" presStyleCnt="6"/>
      <dgm:spPr/>
    </dgm:pt>
    <dgm:pt modelId="{1837061E-A538-4081-AFF3-012C23F1AB3B}" type="pres">
      <dgm:prSet presAssocID="{FA3D5BED-799B-4155-8CE7-B24AD7614AF7}" presName="horz1" presStyleCnt="0"/>
      <dgm:spPr/>
    </dgm:pt>
    <dgm:pt modelId="{4B43146F-B134-449E-91C6-54B0C1E65686}" type="pres">
      <dgm:prSet presAssocID="{FA3D5BED-799B-4155-8CE7-B24AD7614AF7}" presName="tx1" presStyleLbl="revTx" presStyleIdx="2" presStyleCnt="6"/>
      <dgm:spPr/>
    </dgm:pt>
    <dgm:pt modelId="{0BA82562-D340-4012-A412-4AE8FFF84599}" type="pres">
      <dgm:prSet presAssocID="{FA3D5BED-799B-4155-8CE7-B24AD7614AF7}" presName="vert1" presStyleCnt="0"/>
      <dgm:spPr/>
    </dgm:pt>
    <dgm:pt modelId="{A97E381E-6EAE-4282-AA97-A8A2DC407503}" type="pres">
      <dgm:prSet presAssocID="{0E5723AF-9098-4E4E-9993-6AF7D6FB3443}" presName="thickLine" presStyleLbl="alignNode1" presStyleIdx="3" presStyleCnt="6"/>
      <dgm:spPr/>
    </dgm:pt>
    <dgm:pt modelId="{84FC3FEE-FB53-4FAD-A6E8-9320EBAF6444}" type="pres">
      <dgm:prSet presAssocID="{0E5723AF-9098-4E4E-9993-6AF7D6FB3443}" presName="horz1" presStyleCnt="0"/>
      <dgm:spPr/>
    </dgm:pt>
    <dgm:pt modelId="{923BDC59-1152-4BD7-B688-148CE50541D5}" type="pres">
      <dgm:prSet presAssocID="{0E5723AF-9098-4E4E-9993-6AF7D6FB3443}" presName="tx1" presStyleLbl="revTx" presStyleIdx="3" presStyleCnt="6"/>
      <dgm:spPr/>
    </dgm:pt>
    <dgm:pt modelId="{FFCE7B75-3433-4128-B26C-C2B0DB53356B}" type="pres">
      <dgm:prSet presAssocID="{0E5723AF-9098-4E4E-9993-6AF7D6FB3443}" presName="vert1" presStyleCnt="0"/>
      <dgm:spPr/>
    </dgm:pt>
    <dgm:pt modelId="{BCC3E9A9-E08B-4A2B-8EB5-50876F6BA3AF}" type="pres">
      <dgm:prSet presAssocID="{448492FA-BF91-4812-A825-B7C4B163AD78}" presName="thickLine" presStyleLbl="alignNode1" presStyleIdx="4" presStyleCnt="6"/>
      <dgm:spPr/>
    </dgm:pt>
    <dgm:pt modelId="{63A4B393-0AF7-4838-81D6-3E9BC8A857E2}" type="pres">
      <dgm:prSet presAssocID="{448492FA-BF91-4812-A825-B7C4B163AD78}" presName="horz1" presStyleCnt="0"/>
      <dgm:spPr/>
    </dgm:pt>
    <dgm:pt modelId="{7706C30F-393A-45EC-B845-F49837EE90FE}" type="pres">
      <dgm:prSet presAssocID="{448492FA-BF91-4812-A825-B7C4B163AD78}" presName="tx1" presStyleLbl="revTx" presStyleIdx="4" presStyleCnt="6"/>
      <dgm:spPr/>
    </dgm:pt>
    <dgm:pt modelId="{B10E4666-E861-4C10-95B0-9808768F8780}" type="pres">
      <dgm:prSet presAssocID="{448492FA-BF91-4812-A825-B7C4B163AD78}" presName="vert1" presStyleCnt="0"/>
      <dgm:spPr/>
    </dgm:pt>
    <dgm:pt modelId="{340CA8B9-4FAC-4F59-BD1A-DC8B40051EDD}" type="pres">
      <dgm:prSet presAssocID="{A67D1D81-4400-4E0A-A44A-4F226C21DCBE}" presName="thickLine" presStyleLbl="alignNode1" presStyleIdx="5" presStyleCnt="6"/>
      <dgm:spPr/>
    </dgm:pt>
    <dgm:pt modelId="{F696AF88-94AA-436F-85CE-8AE7771A322F}" type="pres">
      <dgm:prSet presAssocID="{A67D1D81-4400-4E0A-A44A-4F226C21DCBE}" presName="horz1" presStyleCnt="0"/>
      <dgm:spPr/>
    </dgm:pt>
    <dgm:pt modelId="{8382D7DA-E840-419C-82DF-241D5BD7E83A}" type="pres">
      <dgm:prSet presAssocID="{A67D1D81-4400-4E0A-A44A-4F226C21DCBE}" presName="tx1" presStyleLbl="revTx" presStyleIdx="5" presStyleCnt="6"/>
      <dgm:spPr/>
    </dgm:pt>
    <dgm:pt modelId="{FC799F73-59F1-437A-A69C-8E6E4482E716}" type="pres">
      <dgm:prSet presAssocID="{A67D1D81-4400-4E0A-A44A-4F226C21DCBE}" presName="vert1" presStyleCnt="0"/>
      <dgm:spPr/>
    </dgm:pt>
  </dgm:ptLst>
  <dgm:cxnLst>
    <dgm:cxn modelId="{20BCDD00-403E-467F-9225-5028BB18C7BD}" srcId="{0A54F8AA-4962-4352-BE3F-304B34EDE111}" destId="{AA7A0DC2-9536-4B9C-BFC4-8AE333C59221}" srcOrd="0" destOrd="0" parTransId="{2A6C1743-2D46-4230-BCCD-228D11FBDA35}" sibTransId="{7D0477F4-E2F8-46AD-865C-E2AFC281A1FF}"/>
    <dgm:cxn modelId="{00EE7620-1706-4249-BA3E-B45579B3FE08}" type="presOf" srcId="{FA3D5BED-799B-4155-8CE7-B24AD7614AF7}" destId="{4B43146F-B134-449E-91C6-54B0C1E65686}" srcOrd="0" destOrd="0" presId="urn:microsoft.com/office/officeart/2008/layout/LinedList"/>
    <dgm:cxn modelId="{206C8D5B-8232-4102-800A-F695968B05A6}" type="presOf" srcId="{448492FA-BF91-4812-A825-B7C4B163AD78}" destId="{7706C30F-393A-45EC-B845-F49837EE90FE}" srcOrd="0" destOrd="0" presId="urn:microsoft.com/office/officeart/2008/layout/LinedList"/>
    <dgm:cxn modelId="{50E88460-A5FF-41A6-BDAB-26E869E16C07}" srcId="{0A54F8AA-4962-4352-BE3F-304B34EDE111}" destId="{6B628F13-30FF-4B42-9093-974E6123F2DA}" srcOrd="1" destOrd="0" parTransId="{E0E22250-B551-4688-83CC-91BD0A5950BF}" sibTransId="{DF5B5976-AD3E-4528-BBE1-29EB2338037C}"/>
    <dgm:cxn modelId="{CB227266-DDBC-4DB7-8702-175632079ED1}" type="presOf" srcId="{A67D1D81-4400-4E0A-A44A-4F226C21DCBE}" destId="{8382D7DA-E840-419C-82DF-241D5BD7E83A}" srcOrd="0" destOrd="0" presId="urn:microsoft.com/office/officeart/2008/layout/LinedList"/>
    <dgm:cxn modelId="{57C37E77-6D1B-4B0C-BDC9-E0B4CDAB9399}" srcId="{0A54F8AA-4962-4352-BE3F-304B34EDE111}" destId="{448492FA-BF91-4812-A825-B7C4B163AD78}" srcOrd="4" destOrd="0" parTransId="{028A40B7-2A19-4120-9A38-AB102572E53E}" sibTransId="{5D94B7AE-280F-4754-BEB0-53CD0EF542A4}"/>
    <dgm:cxn modelId="{52DBA3B1-BEBA-4E5D-BED3-11BF45250DED}" type="presOf" srcId="{AA7A0DC2-9536-4B9C-BFC4-8AE333C59221}" destId="{702CF517-5671-47F6-9CFE-9D44666FBAE1}" srcOrd="0" destOrd="0" presId="urn:microsoft.com/office/officeart/2008/layout/LinedList"/>
    <dgm:cxn modelId="{3834ADB2-0F44-4EB1-9A26-2C3C1894DCF1}" srcId="{0A54F8AA-4962-4352-BE3F-304B34EDE111}" destId="{A67D1D81-4400-4E0A-A44A-4F226C21DCBE}" srcOrd="5" destOrd="0" parTransId="{F3752553-D637-4FC7-9DB8-315A306C03FD}" sibTransId="{2B55B030-DDF1-4961-9A3C-F1CE69CF776B}"/>
    <dgm:cxn modelId="{EF7C2EBA-ADAD-4F18-BE43-DD77B25ECA6D}" type="presOf" srcId="{0A54F8AA-4962-4352-BE3F-304B34EDE111}" destId="{80C7EE99-C7ED-45D4-9022-2D1209BA3459}" srcOrd="0" destOrd="0" presId="urn:microsoft.com/office/officeart/2008/layout/LinedList"/>
    <dgm:cxn modelId="{96E23FE3-2C25-491F-98D9-0EBF7FF7B5A7}" type="presOf" srcId="{0E5723AF-9098-4E4E-9993-6AF7D6FB3443}" destId="{923BDC59-1152-4BD7-B688-148CE50541D5}" srcOrd="0" destOrd="0" presId="urn:microsoft.com/office/officeart/2008/layout/LinedList"/>
    <dgm:cxn modelId="{BD86D7EE-D240-44A7-BE63-08E89A6313CB}" type="presOf" srcId="{6B628F13-30FF-4B42-9093-974E6123F2DA}" destId="{475F5A12-1930-4CC9-9852-8915686CE8D0}" srcOrd="0" destOrd="0" presId="urn:microsoft.com/office/officeart/2008/layout/LinedList"/>
    <dgm:cxn modelId="{FED84DF7-EFD3-480C-A812-5DFF1BCF60C8}" srcId="{0A54F8AA-4962-4352-BE3F-304B34EDE111}" destId="{0E5723AF-9098-4E4E-9993-6AF7D6FB3443}" srcOrd="3" destOrd="0" parTransId="{667E1846-8E7F-4F63-9F53-71FBF9BEA6CD}" sibTransId="{10139F2A-D9AB-4B6E-8611-872388FD7C36}"/>
    <dgm:cxn modelId="{4B17BBF9-161D-4FD4-84C5-B39EF93DC9EA}" srcId="{0A54F8AA-4962-4352-BE3F-304B34EDE111}" destId="{FA3D5BED-799B-4155-8CE7-B24AD7614AF7}" srcOrd="2" destOrd="0" parTransId="{78ACC195-6624-4065-B5E6-9A71A1824535}" sibTransId="{65B6074C-59C5-4F1E-8B4E-850F8FC860ED}"/>
    <dgm:cxn modelId="{965D0A81-766A-4A76-9A3A-40D935EA1A3A}" type="presParOf" srcId="{80C7EE99-C7ED-45D4-9022-2D1209BA3459}" destId="{B325850F-1ABB-4227-B520-436A8074A39E}" srcOrd="0" destOrd="0" presId="urn:microsoft.com/office/officeart/2008/layout/LinedList"/>
    <dgm:cxn modelId="{2D98F23D-33BE-4BC3-94BB-6524B60AF621}" type="presParOf" srcId="{80C7EE99-C7ED-45D4-9022-2D1209BA3459}" destId="{24E958F8-1212-4F26-B5BE-41994C5E2909}" srcOrd="1" destOrd="0" presId="urn:microsoft.com/office/officeart/2008/layout/LinedList"/>
    <dgm:cxn modelId="{347EB677-DEEF-4C69-A54B-C7F50C1256D5}" type="presParOf" srcId="{24E958F8-1212-4F26-B5BE-41994C5E2909}" destId="{702CF517-5671-47F6-9CFE-9D44666FBAE1}" srcOrd="0" destOrd="0" presId="urn:microsoft.com/office/officeart/2008/layout/LinedList"/>
    <dgm:cxn modelId="{B3DE74E4-E208-4F81-B458-50230F351F46}" type="presParOf" srcId="{24E958F8-1212-4F26-B5BE-41994C5E2909}" destId="{834DD55E-F1DE-48F3-AA14-B192EDDCF427}" srcOrd="1" destOrd="0" presId="urn:microsoft.com/office/officeart/2008/layout/LinedList"/>
    <dgm:cxn modelId="{91565434-0EDA-43FF-9BA2-E7F9462DE482}" type="presParOf" srcId="{80C7EE99-C7ED-45D4-9022-2D1209BA3459}" destId="{0658C35D-EB92-4E45-B389-9B6F565F9BDA}" srcOrd="2" destOrd="0" presId="urn:microsoft.com/office/officeart/2008/layout/LinedList"/>
    <dgm:cxn modelId="{B8BB91E7-0C95-4EF4-A18D-31E96D0509C8}" type="presParOf" srcId="{80C7EE99-C7ED-45D4-9022-2D1209BA3459}" destId="{5A57A0DA-642D-4892-9721-2AA755F00704}" srcOrd="3" destOrd="0" presId="urn:microsoft.com/office/officeart/2008/layout/LinedList"/>
    <dgm:cxn modelId="{0E1FAF38-7A27-4711-98B8-FC9A8C9EA342}" type="presParOf" srcId="{5A57A0DA-642D-4892-9721-2AA755F00704}" destId="{475F5A12-1930-4CC9-9852-8915686CE8D0}" srcOrd="0" destOrd="0" presId="urn:microsoft.com/office/officeart/2008/layout/LinedList"/>
    <dgm:cxn modelId="{BEAF25AC-9CD9-4744-A950-3B81A1DE17B2}" type="presParOf" srcId="{5A57A0DA-642D-4892-9721-2AA755F00704}" destId="{A43704AA-910B-49D9-9F2A-E2F8A1D71575}" srcOrd="1" destOrd="0" presId="urn:microsoft.com/office/officeart/2008/layout/LinedList"/>
    <dgm:cxn modelId="{B233D8D5-A462-4662-BCB7-872AD722D881}" type="presParOf" srcId="{80C7EE99-C7ED-45D4-9022-2D1209BA3459}" destId="{DA157321-376A-4864-865C-E6DDC894C92A}" srcOrd="4" destOrd="0" presId="urn:microsoft.com/office/officeart/2008/layout/LinedList"/>
    <dgm:cxn modelId="{E539CD47-4C59-441A-9EE0-62116BC92383}" type="presParOf" srcId="{80C7EE99-C7ED-45D4-9022-2D1209BA3459}" destId="{1837061E-A538-4081-AFF3-012C23F1AB3B}" srcOrd="5" destOrd="0" presId="urn:microsoft.com/office/officeart/2008/layout/LinedList"/>
    <dgm:cxn modelId="{CE4B866D-382B-411E-B4E9-60DFBF00913F}" type="presParOf" srcId="{1837061E-A538-4081-AFF3-012C23F1AB3B}" destId="{4B43146F-B134-449E-91C6-54B0C1E65686}" srcOrd="0" destOrd="0" presId="urn:microsoft.com/office/officeart/2008/layout/LinedList"/>
    <dgm:cxn modelId="{31A9B8B1-91BE-4EAE-8325-3548B71ACE6E}" type="presParOf" srcId="{1837061E-A538-4081-AFF3-012C23F1AB3B}" destId="{0BA82562-D340-4012-A412-4AE8FFF84599}" srcOrd="1" destOrd="0" presId="urn:microsoft.com/office/officeart/2008/layout/LinedList"/>
    <dgm:cxn modelId="{39860B11-2F7A-4063-BED3-9996877C10B4}" type="presParOf" srcId="{80C7EE99-C7ED-45D4-9022-2D1209BA3459}" destId="{A97E381E-6EAE-4282-AA97-A8A2DC407503}" srcOrd="6" destOrd="0" presId="urn:microsoft.com/office/officeart/2008/layout/LinedList"/>
    <dgm:cxn modelId="{C7768FD0-5D38-475E-8561-7AE5439C7840}" type="presParOf" srcId="{80C7EE99-C7ED-45D4-9022-2D1209BA3459}" destId="{84FC3FEE-FB53-4FAD-A6E8-9320EBAF6444}" srcOrd="7" destOrd="0" presId="urn:microsoft.com/office/officeart/2008/layout/LinedList"/>
    <dgm:cxn modelId="{72C37945-39CC-4794-8099-E3065BCF4093}" type="presParOf" srcId="{84FC3FEE-FB53-4FAD-A6E8-9320EBAF6444}" destId="{923BDC59-1152-4BD7-B688-148CE50541D5}" srcOrd="0" destOrd="0" presId="urn:microsoft.com/office/officeart/2008/layout/LinedList"/>
    <dgm:cxn modelId="{D6E9778F-6999-4A2E-B507-35AA8D0722FD}" type="presParOf" srcId="{84FC3FEE-FB53-4FAD-A6E8-9320EBAF6444}" destId="{FFCE7B75-3433-4128-B26C-C2B0DB53356B}" srcOrd="1" destOrd="0" presId="urn:microsoft.com/office/officeart/2008/layout/LinedList"/>
    <dgm:cxn modelId="{07B0656B-CBB7-4CCE-81DE-72EBF1E7EEB7}" type="presParOf" srcId="{80C7EE99-C7ED-45D4-9022-2D1209BA3459}" destId="{BCC3E9A9-E08B-4A2B-8EB5-50876F6BA3AF}" srcOrd="8" destOrd="0" presId="urn:microsoft.com/office/officeart/2008/layout/LinedList"/>
    <dgm:cxn modelId="{964F2DBC-14E9-455A-ADF6-3BDE101E9555}" type="presParOf" srcId="{80C7EE99-C7ED-45D4-9022-2D1209BA3459}" destId="{63A4B393-0AF7-4838-81D6-3E9BC8A857E2}" srcOrd="9" destOrd="0" presId="urn:microsoft.com/office/officeart/2008/layout/LinedList"/>
    <dgm:cxn modelId="{043802AA-51BF-4BD1-94E5-4690E6577301}" type="presParOf" srcId="{63A4B393-0AF7-4838-81D6-3E9BC8A857E2}" destId="{7706C30F-393A-45EC-B845-F49837EE90FE}" srcOrd="0" destOrd="0" presId="urn:microsoft.com/office/officeart/2008/layout/LinedList"/>
    <dgm:cxn modelId="{CF885D6F-8629-4BAE-B57C-6AEB13DCD601}" type="presParOf" srcId="{63A4B393-0AF7-4838-81D6-3E9BC8A857E2}" destId="{B10E4666-E861-4C10-95B0-9808768F8780}" srcOrd="1" destOrd="0" presId="urn:microsoft.com/office/officeart/2008/layout/LinedList"/>
    <dgm:cxn modelId="{5681EB7E-715C-4F78-8628-D565F0010776}" type="presParOf" srcId="{80C7EE99-C7ED-45D4-9022-2D1209BA3459}" destId="{340CA8B9-4FAC-4F59-BD1A-DC8B40051EDD}" srcOrd="10" destOrd="0" presId="urn:microsoft.com/office/officeart/2008/layout/LinedList"/>
    <dgm:cxn modelId="{0E2E5D6F-9DEF-4824-87F5-32A2F013F9C4}" type="presParOf" srcId="{80C7EE99-C7ED-45D4-9022-2D1209BA3459}" destId="{F696AF88-94AA-436F-85CE-8AE7771A322F}" srcOrd="11" destOrd="0" presId="urn:microsoft.com/office/officeart/2008/layout/LinedList"/>
    <dgm:cxn modelId="{23513F08-FA56-4453-AE03-E5F46E892176}" type="presParOf" srcId="{F696AF88-94AA-436F-85CE-8AE7771A322F}" destId="{8382D7DA-E840-419C-82DF-241D5BD7E83A}" srcOrd="0" destOrd="0" presId="urn:microsoft.com/office/officeart/2008/layout/LinedList"/>
    <dgm:cxn modelId="{4864CD10-D86E-44D5-A830-5D1C33F7F4CC}" type="presParOf" srcId="{F696AF88-94AA-436F-85CE-8AE7771A322F}" destId="{FC799F73-59F1-437A-A69C-8E6E4482E716}"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A7066D4-1D54-4C5C-9662-783F68692B91}"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AA5511B9-FB63-4381-B902-5055D1C6889A}">
      <dgm:prSet/>
      <dgm:spPr/>
      <dgm:t>
        <a:bodyPr/>
        <a:lstStyle/>
        <a:p>
          <a:pPr>
            <a:defRPr cap="all"/>
          </a:pPr>
          <a:r>
            <a:rPr lang="en-US"/>
            <a:t>- Use school calendars</a:t>
          </a:r>
        </a:p>
      </dgm:t>
    </dgm:pt>
    <dgm:pt modelId="{D89AE415-AF14-46C4-A596-EE26AAC5C6D7}" type="parTrans" cxnId="{F45A8EC1-4ECD-4F26-BE6A-FAAB008E004A}">
      <dgm:prSet/>
      <dgm:spPr/>
      <dgm:t>
        <a:bodyPr/>
        <a:lstStyle/>
        <a:p>
          <a:endParaRPr lang="en-US"/>
        </a:p>
      </dgm:t>
    </dgm:pt>
    <dgm:pt modelId="{E796A80D-AACB-4E55-8848-2B103A541F0B}" type="sibTrans" cxnId="{F45A8EC1-4ECD-4F26-BE6A-FAAB008E004A}">
      <dgm:prSet/>
      <dgm:spPr/>
      <dgm:t>
        <a:bodyPr/>
        <a:lstStyle/>
        <a:p>
          <a:endParaRPr lang="en-US"/>
        </a:p>
      </dgm:t>
    </dgm:pt>
    <dgm:pt modelId="{DE755B2E-030A-47CD-84D8-9DBBA8DF8398}">
      <dgm:prSet/>
      <dgm:spPr/>
      <dgm:t>
        <a:bodyPr/>
        <a:lstStyle/>
        <a:p>
          <a:pPr>
            <a:defRPr cap="all"/>
          </a:pPr>
          <a:r>
            <a:rPr lang="en-US"/>
            <a:t>- Review court orders</a:t>
          </a:r>
        </a:p>
      </dgm:t>
    </dgm:pt>
    <dgm:pt modelId="{F54235FE-4CCF-40CE-80E3-0504B5A0D2BA}" type="parTrans" cxnId="{3645ABF5-4546-446F-8AF9-A0DED8AAA38B}">
      <dgm:prSet/>
      <dgm:spPr/>
      <dgm:t>
        <a:bodyPr/>
        <a:lstStyle/>
        <a:p>
          <a:endParaRPr lang="en-US"/>
        </a:p>
      </dgm:t>
    </dgm:pt>
    <dgm:pt modelId="{44052804-446D-4622-87EB-57EBFF84E278}" type="sibTrans" cxnId="{3645ABF5-4546-446F-8AF9-A0DED8AAA38B}">
      <dgm:prSet/>
      <dgm:spPr/>
      <dgm:t>
        <a:bodyPr/>
        <a:lstStyle/>
        <a:p>
          <a:endParaRPr lang="en-US"/>
        </a:p>
      </dgm:t>
    </dgm:pt>
    <dgm:pt modelId="{0A6233CB-39DF-4F8D-8D3C-5528C10B12D9}">
      <dgm:prSet/>
      <dgm:spPr/>
      <dgm:t>
        <a:bodyPr/>
        <a:lstStyle/>
        <a:p>
          <a:pPr>
            <a:defRPr cap="all"/>
          </a:pPr>
          <a:r>
            <a:rPr lang="en-US"/>
            <a:t>- Adjust for holidays</a:t>
          </a:r>
        </a:p>
      </dgm:t>
    </dgm:pt>
    <dgm:pt modelId="{D647B156-CD7C-4AA5-86DF-441DFC093119}" type="parTrans" cxnId="{4D20F86E-B1F1-4493-9A49-FE952518C027}">
      <dgm:prSet/>
      <dgm:spPr/>
      <dgm:t>
        <a:bodyPr/>
        <a:lstStyle/>
        <a:p>
          <a:endParaRPr lang="en-US"/>
        </a:p>
      </dgm:t>
    </dgm:pt>
    <dgm:pt modelId="{950D8954-6542-4BA8-81CA-AEDD313E6744}" type="sibTrans" cxnId="{4D20F86E-B1F1-4493-9A49-FE952518C027}">
      <dgm:prSet/>
      <dgm:spPr/>
      <dgm:t>
        <a:bodyPr/>
        <a:lstStyle/>
        <a:p>
          <a:endParaRPr lang="en-US"/>
        </a:p>
      </dgm:t>
    </dgm:pt>
    <dgm:pt modelId="{0110EACC-4409-401F-89A5-B302655BC30D}" type="pres">
      <dgm:prSet presAssocID="{EA7066D4-1D54-4C5C-9662-783F68692B91}" presName="root" presStyleCnt="0">
        <dgm:presLayoutVars>
          <dgm:dir/>
          <dgm:resizeHandles val="exact"/>
        </dgm:presLayoutVars>
      </dgm:prSet>
      <dgm:spPr/>
    </dgm:pt>
    <dgm:pt modelId="{184AA909-B554-4410-AE6E-270042DFE413}" type="pres">
      <dgm:prSet presAssocID="{AA5511B9-FB63-4381-B902-5055D1C6889A}" presName="compNode" presStyleCnt="0"/>
      <dgm:spPr/>
    </dgm:pt>
    <dgm:pt modelId="{5F260908-CD6B-4071-B678-C2DF3B443150}" type="pres">
      <dgm:prSet presAssocID="{AA5511B9-FB63-4381-B902-5055D1C6889A}" presName="iconBgRect" presStyleLbl="bgShp" presStyleIdx="0" presStyleCnt="3"/>
      <dgm:spPr/>
    </dgm:pt>
    <dgm:pt modelId="{B83FB4EA-53D4-489E-90C0-97017024442C}" type="pres">
      <dgm:prSet presAssocID="{AA5511B9-FB63-4381-B902-5055D1C6889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aily Calendar"/>
        </a:ext>
      </dgm:extLst>
    </dgm:pt>
    <dgm:pt modelId="{3D8F1C66-4B90-4A15-B669-71A64EC56815}" type="pres">
      <dgm:prSet presAssocID="{AA5511B9-FB63-4381-B902-5055D1C6889A}" presName="spaceRect" presStyleCnt="0"/>
      <dgm:spPr/>
    </dgm:pt>
    <dgm:pt modelId="{618EE36B-FB37-4CB6-BEDA-887E9BC3C7A1}" type="pres">
      <dgm:prSet presAssocID="{AA5511B9-FB63-4381-B902-5055D1C6889A}" presName="textRect" presStyleLbl="revTx" presStyleIdx="0" presStyleCnt="3">
        <dgm:presLayoutVars>
          <dgm:chMax val="1"/>
          <dgm:chPref val="1"/>
        </dgm:presLayoutVars>
      </dgm:prSet>
      <dgm:spPr/>
    </dgm:pt>
    <dgm:pt modelId="{C1BDA729-B35A-4C66-8A5C-16ED0A3A441B}" type="pres">
      <dgm:prSet presAssocID="{E796A80D-AACB-4E55-8848-2B103A541F0B}" presName="sibTrans" presStyleCnt="0"/>
      <dgm:spPr/>
    </dgm:pt>
    <dgm:pt modelId="{E1D82599-FE9A-4CC7-8E0E-9D3F00A5784D}" type="pres">
      <dgm:prSet presAssocID="{DE755B2E-030A-47CD-84D8-9DBBA8DF8398}" presName="compNode" presStyleCnt="0"/>
      <dgm:spPr/>
    </dgm:pt>
    <dgm:pt modelId="{F2683766-21DC-4362-B06F-74EFD8201E19}" type="pres">
      <dgm:prSet presAssocID="{DE755B2E-030A-47CD-84D8-9DBBA8DF8398}" presName="iconBgRect" presStyleLbl="bgShp" presStyleIdx="1" presStyleCnt="3"/>
      <dgm:spPr/>
    </dgm:pt>
    <dgm:pt modelId="{CBC3F0D3-873E-495C-8437-3A00CA423BF9}" type="pres">
      <dgm:prSet presAssocID="{DE755B2E-030A-47CD-84D8-9DBBA8DF839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vel"/>
        </a:ext>
      </dgm:extLst>
    </dgm:pt>
    <dgm:pt modelId="{0A793E75-8E2E-4796-ADEB-B99339D14FA5}" type="pres">
      <dgm:prSet presAssocID="{DE755B2E-030A-47CD-84D8-9DBBA8DF8398}" presName="spaceRect" presStyleCnt="0"/>
      <dgm:spPr/>
    </dgm:pt>
    <dgm:pt modelId="{0985AE55-3FC8-4C76-A907-67CE607BCE68}" type="pres">
      <dgm:prSet presAssocID="{DE755B2E-030A-47CD-84D8-9DBBA8DF8398}" presName="textRect" presStyleLbl="revTx" presStyleIdx="1" presStyleCnt="3">
        <dgm:presLayoutVars>
          <dgm:chMax val="1"/>
          <dgm:chPref val="1"/>
        </dgm:presLayoutVars>
      </dgm:prSet>
      <dgm:spPr/>
    </dgm:pt>
    <dgm:pt modelId="{8C88D9EB-3971-4212-9866-004245456099}" type="pres">
      <dgm:prSet presAssocID="{44052804-446D-4622-87EB-57EBFF84E278}" presName="sibTrans" presStyleCnt="0"/>
      <dgm:spPr/>
    </dgm:pt>
    <dgm:pt modelId="{9E2C6726-AB74-4B65-9190-1E671B0239DC}" type="pres">
      <dgm:prSet presAssocID="{0A6233CB-39DF-4F8D-8D3C-5528C10B12D9}" presName="compNode" presStyleCnt="0"/>
      <dgm:spPr/>
    </dgm:pt>
    <dgm:pt modelId="{9D2178F4-4F58-4896-9490-94C53827B279}" type="pres">
      <dgm:prSet presAssocID="{0A6233CB-39DF-4F8D-8D3C-5528C10B12D9}" presName="iconBgRect" presStyleLbl="bgShp" presStyleIdx="2" presStyleCnt="3"/>
      <dgm:spPr/>
    </dgm:pt>
    <dgm:pt modelId="{6FF0F549-BB00-4D14-A008-B45122A389C2}" type="pres">
      <dgm:prSet presAssocID="{0A6233CB-39DF-4F8D-8D3C-5528C10B12D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Festive Lantern"/>
        </a:ext>
      </dgm:extLst>
    </dgm:pt>
    <dgm:pt modelId="{6543D851-2503-4041-A2AD-3DA2ED67A2EA}" type="pres">
      <dgm:prSet presAssocID="{0A6233CB-39DF-4F8D-8D3C-5528C10B12D9}" presName="spaceRect" presStyleCnt="0"/>
      <dgm:spPr/>
    </dgm:pt>
    <dgm:pt modelId="{7058E2C7-BF9F-484F-A35E-74404AFC9CF8}" type="pres">
      <dgm:prSet presAssocID="{0A6233CB-39DF-4F8D-8D3C-5528C10B12D9}" presName="textRect" presStyleLbl="revTx" presStyleIdx="2" presStyleCnt="3">
        <dgm:presLayoutVars>
          <dgm:chMax val="1"/>
          <dgm:chPref val="1"/>
        </dgm:presLayoutVars>
      </dgm:prSet>
      <dgm:spPr/>
    </dgm:pt>
  </dgm:ptLst>
  <dgm:cxnLst>
    <dgm:cxn modelId="{94B74D2B-4D3B-47D7-AFDE-9F7AB92EE586}" type="presOf" srcId="{EA7066D4-1D54-4C5C-9662-783F68692B91}" destId="{0110EACC-4409-401F-89A5-B302655BC30D}" srcOrd="0" destOrd="0" presId="urn:microsoft.com/office/officeart/2018/5/layout/IconCircleLabelList"/>
    <dgm:cxn modelId="{57DB0261-9692-45CC-851B-5113985B233A}" type="presOf" srcId="{DE755B2E-030A-47CD-84D8-9DBBA8DF8398}" destId="{0985AE55-3FC8-4C76-A907-67CE607BCE68}" srcOrd="0" destOrd="0" presId="urn:microsoft.com/office/officeart/2018/5/layout/IconCircleLabelList"/>
    <dgm:cxn modelId="{B3471A6B-3390-4C41-B7C0-B76EE1765265}" type="presOf" srcId="{0A6233CB-39DF-4F8D-8D3C-5528C10B12D9}" destId="{7058E2C7-BF9F-484F-A35E-74404AFC9CF8}" srcOrd="0" destOrd="0" presId="urn:microsoft.com/office/officeart/2018/5/layout/IconCircleLabelList"/>
    <dgm:cxn modelId="{277F5F6D-AB14-4061-AE3A-CAA2DA127A1C}" type="presOf" srcId="{AA5511B9-FB63-4381-B902-5055D1C6889A}" destId="{618EE36B-FB37-4CB6-BEDA-887E9BC3C7A1}" srcOrd="0" destOrd="0" presId="urn:microsoft.com/office/officeart/2018/5/layout/IconCircleLabelList"/>
    <dgm:cxn modelId="{4D20F86E-B1F1-4493-9A49-FE952518C027}" srcId="{EA7066D4-1D54-4C5C-9662-783F68692B91}" destId="{0A6233CB-39DF-4F8D-8D3C-5528C10B12D9}" srcOrd="2" destOrd="0" parTransId="{D647B156-CD7C-4AA5-86DF-441DFC093119}" sibTransId="{950D8954-6542-4BA8-81CA-AEDD313E6744}"/>
    <dgm:cxn modelId="{F45A8EC1-4ECD-4F26-BE6A-FAAB008E004A}" srcId="{EA7066D4-1D54-4C5C-9662-783F68692B91}" destId="{AA5511B9-FB63-4381-B902-5055D1C6889A}" srcOrd="0" destOrd="0" parTransId="{D89AE415-AF14-46C4-A596-EE26AAC5C6D7}" sibTransId="{E796A80D-AACB-4E55-8848-2B103A541F0B}"/>
    <dgm:cxn modelId="{3645ABF5-4546-446F-8AF9-A0DED8AAA38B}" srcId="{EA7066D4-1D54-4C5C-9662-783F68692B91}" destId="{DE755B2E-030A-47CD-84D8-9DBBA8DF8398}" srcOrd="1" destOrd="0" parTransId="{F54235FE-4CCF-40CE-80E3-0504B5A0D2BA}" sibTransId="{44052804-446D-4622-87EB-57EBFF84E278}"/>
    <dgm:cxn modelId="{808299CD-76EF-49CD-9281-85E87BE85068}" type="presParOf" srcId="{0110EACC-4409-401F-89A5-B302655BC30D}" destId="{184AA909-B554-4410-AE6E-270042DFE413}" srcOrd="0" destOrd="0" presId="urn:microsoft.com/office/officeart/2018/5/layout/IconCircleLabelList"/>
    <dgm:cxn modelId="{E1466215-8158-41C3-AAD1-F9C11ABC6E3C}" type="presParOf" srcId="{184AA909-B554-4410-AE6E-270042DFE413}" destId="{5F260908-CD6B-4071-B678-C2DF3B443150}" srcOrd="0" destOrd="0" presId="urn:microsoft.com/office/officeart/2018/5/layout/IconCircleLabelList"/>
    <dgm:cxn modelId="{B8670ED3-D019-45FE-A1F9-5A5DA5DF00D7}" type="presParOf" srcId="{184AA909-B554-4410-AE6E-270042DFE413}" destId="{B83FB4EA-53D4-489E-90C0-97017024442C}" srcOrd="1" destOrd="0" presId="urn:microsoft.com/office/officeart/2018/5/layout/IconCircleLabelList"/>
    <dgm:cxn modelId="{2053F08F-2EC0-4B25-BC54-3EBC53688BFB}" type="presParOf" srcId="{184AA909-B554-4410-AE6E-270042DFE413}" destId="{3D8F1C66-4B90-4A15-B669-71A64EC56815}" srcOrd="2" destOrd="0" presId="urn:microsoft.com/office/officeart/2018/5/layout/IconCircleLabelList"/>
    <dgm:cxn modelId="{E3ADBC57-7DDD-4D80-9D87-20F8A7331406}" type="presParOf" srcId="{184AA909-B554-4410-AE6E-270042DFE413}" destId="{618EE36B-FB37-4CB6-BEDA-887E9BC3C7A1}" srcOrd="3" destOrd="0" presId="urn:microsoft.com/office/officeart/2018/5/layout/IconCircleLabelList"/>
    <dgm:cxn modelId="{A80C7D40-2AE0-4622-8A52-D0CBC77C545F}" type="presParOf" srcId="{0110EACC-4409-401F-89A5-B302655BC30D}" destId="{C1BDA729-B35A-4C66-8A5C-16ED0A3A441B}" srcOrd="1" destOrd="0" presId="urn:microsoft.com/office/officeart/2018/5/layout/IconCircleLabelList"/>
    <dgm:cxn modelId="{BF47BBE1-4AF4-4053-89BA-AF94B49A59CB}" type="presParOf" srcId="{0110EACC-4409-401F-89A5-B302655BC30D}" destId="{E1D82599-FE9A-4CC7-8E0E-9D3F00A5784D}" srcOrd="2" destOrd="0" presId="urn:microsoft.com/office/officeart/2018/5/layout/IconCircleLabelList"/>
    <dgm:cxn modelId="{77611BF6-16EA-45E8-951D-775F4C445983}" type="presParOf" srcId="{E1D82599-FE9A-4CC7-8E0E-9D3F00A5784D}" destId="{F2683766-21DC-4362-B06F-74EFD8201E19}" srcOrd="0" destOrd="0" presId="urn:microsoft.com/office/officeart/2018/5/layout/IconCircleLabelList"/>
    <dgm:cxn modelId="{B7B96B2C-EFB6-427B-917A-E53B79849B20}" type="presParOf" srcId="{E1D82599-FE9A-4CC7-8E0E-9D3F00A5784D}" destId="{CBC3F0D3-873E-495C-8437-3A00CA423BF9}" srcOrd="1" destOrd="0" presId="urn:microsoft.com/office/officeart/2018/5/layout/IconCircleLabelList"/>
    <dgm:cxn modelId="{14DD6A44-C8D9-4806-9A14-576235CA1686}" type="presParOf" srcId="{E1D82599-FE9A-4CC7-8E0E-9D3F00A5784D}" destId="{0A793E75-8E2E-4796-ADEB-B99339D14FA5}" srcOrd="2" destOrd="0" presId="urn:microsoft.com/office/officeart/2018/5/layout/IconCircleLabelList"/>
    <dgm:cxn modelId="{EA5EF90C-534C-4F81-BDB7-CFA94788B443}" type="presParOf" srcId="{E1D82599-FE9A-4CC7-8E0E-9D3F00A5784D}" destId="{0985AE55-3FC8-4C76-A907-67CE607BCE68}" srcOrd="3" destOrd="0" presId="urn:microsoft.com/office/officeart/2018/5/layout/IconCircleLabelList"/>
    <dgm:cxn modelId="{3BA5FB36-1435-4BBC-9900-56E4A99FB428}" type="presParOf" srcId="{0110EACC-4409-401F-89A5-B302655BC30D}" destId="{8C88D9EB-3971-4212-9866-004245456099}" srcOrd="3" destOrd="0" presId="urn:microsoft.com/office/officeart/2018/5/layout/IconCircleLabelList"/>
    <dgm:cxn modelId="{E8851FBA-B467-42F5-85A3-C8F9E2856F6E}" type="presParOf" srcId="{0110EACC-4409-401F-89A5-B302655BC30D}" destId="{9E2C6726-AB74-4B65-9190-1E671B0239DC}" srcOrd="4" destOrd="0" presId="urn:microsoft.com/office/officeart/2018/5/layout/IconCircleLabelList"/>
    <dgm:cxn modelId="{3C3A1817-C7BA-4E4D-A655-4A1EB33EC18B}" type="presParOf" srcId="{9E2C6726-AB74-4B65-9190-1E671B0239DC}" destId="{9D2178F4-4F58-4896-9490-94C53827B279}" srcOrd="0" destOrd="0" presId="urn:microsoft.com/office/officeart/2018/5/layout/IconCircleLabelList"/>
    <dgm:cxn modelId="{CC709D07-D4BD-49FF-984C-19D40FC09F84}" type="presParOf" srcId="{9E2C6726-AB74-4B65-9190-1E671B0239DC}" destId="{6FF0F549-BB00-4D14-A008-B45122A389C2}" srcOrd="1" destOrd="0" presId="urn:microsoft.com/office/officeart/2018/5/layout/IconCircleLabelList"/>
    <dgm:cxn modelId="{3CA25C3F-E95F-4BC3-BFF2-49717B4E2BE3}" type="presParOf" srcId="{9E2C6726-AB74-4B65-9190-1E671B0239DC}" destId="{6543D851-2503-4041-A2AD-3DA2ED67A2EA}" srcOrd="2" destOrd="0" presId="urn:microsoft.com/office/officeart/2018/5/layout/IconCircleLabelList"/>
    <dgm:cxn modelId="{09C1E895-7779-4B99-84D5-715DE536C8EE}" type="presParOf" srcId="{9E2C6726-AB74-4B65-9190-1E671B0239DC}" destId="{7058E2C7-BF9F-484F-A35E-74404AFC9CF8}"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6DD58CF-368F-4515-9677-93C8CBB6266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AF88E7F7-F8C5-4D1E-B925-C6301CA4AA3F}">
      <dgm:prSet/>
      <dgm:spPr/>
      <dgm:t>
        <a:bodyPr/>
        <a:lstStyle/>
        <a:p>
          <a:r>
            <a:rPr lang="en-US"/>
            <a:t>Every other weekend from Friday to Sunday during school year + 5 summer weeks = 77 days</a:t>
          </a:r>
        </a:p>
      </dgm:t>
    </dgm:pt>
    <dgm:pt modelId="{DF816F37-183F-4723-9B85-F427113D744A}" type="parTrans" cxnId="{7754F075-2699-4AA4-B399-44BA3FCB2A2C}">
      <dgm:prSet/>
      <dgm:spPr/>
      <dgm:t>
        <a:bodyPr/>
        <a:lstStyle/>
        <a:p>
          <a:endParaRPr lang="en-US"/>
        </a:p>
      </dgm:t>
    </dgm:pt>
    <dgm:pt modelId="{50102ABD-11A0-4746-89BA-20DFF30FDD4A}" type="sibTrans" cxnId="{7754F075-2699-4AA4-B399-44BA3FCB2A2C}">
      <dgm:prSet/>
      <dgm:spPr/>
      <dgm:t>
        <a:bodyPr/>
        <a:lstStyle/>
        <a:p>
          <a:endParaRPr lang="en-US"/>
        </a:p>
      </dgm:t>
    </dgm:pt>
    <dgm:pt modelId="{AC16C5B3-00E0-4FD5-93E9-010DE5259458}">
      <dgm:prSet/>
      <dgm:spPr/>
      <dgm:t>
        <a:bodyPr/>
        <a:lstStyle/>
        <a:p>
          <a:r>
            <a:rPr lang="en-US"/>
            <a:t>(Not enough for shared custody)</a:t>
          </a:r>
        </a:p>
      </dgm:t>
    </dgm:pt>
    <dgm:pt modelId="{5439E142-5275-447E-87A4-1DA570670C18}" type="parTrans" cxnId="{3BA76EC6-1486-495F-BC26-0D174A6EE7B8}">
      <dgm:prSet/>
      <dgm:spPr/>
      <dgm:t>
        <a:bodyPr/>
        <a:lstStyle/>
        <a:p>
          <a:endParaRPr lang="en-US"/>
        </a:p>
      </dgm:t>
    </dgm:pt>
    <dgm:pt modelId="{B7382540-4330-47DB-BA1C-41174C10EE80}" type="sibTrans" cxnId="{3BA76EC6-1486-495F-BC26-0D174A6EE7B8}">
      <dgm:prSet/>
      <dgm:spPr/>
      <dgm:t>
        <a:bodyPr/>
        <a:lstStyle/>
        <a:p>
          <a:endParaRPr lang="en-US"/>
        </a:p>
      </dgm:t>
    </dgm:pt>
    <dgm:pt modelId="{7D2C6183-81B8-4A53-B05C-EE98A4FA9D9B}" type="pres">
      <dgm:prSet presAssocID="{C6DD58CF-368F-4515-9677-93C8CBB6266E}" presName="linear" presStyleCnt="0">
        <dgm:presLayoutVars>
          <dgm:animLvl val="lvl"/>
          <dgm:resizeHandles val="exact"/>
        </dgm:presLayoutVars>
      </dgm:prSet>
      <dgm:spPr/>
    </dgm:pt>
    <dgm:pt modelId="{2FF61ECB-EB20-421C-B280-E3E6C37FF13C}" type="pres">
      <dgm:prSet presAssocID="{AF88E7F7-F8C5-4D1E-B925-C6301CA4AA3F}" presName="parentText" presStyleLbl="node1" presStyleIdx="0" presStyleCnt="2">
        <dgm:presLayoutVars>
          <dgm:chMax val="0"/>
          <dgm:bulletEnabled val="1"/>
        </dgm:presLayoutVars>
      </dgm:prSet>
      <dgm:spPr/>
    </dgm:pt>
    <dgm:pt modelId="{799523EE-EF97-44B0-8001-FE9FF882521F}" type="pres">
      <dgm:prSet presAssocID="{50102ABD-11A0-4746-89BA-20DFF30FDD4A}" presName="spacer" presStyleCnt="0"/>
      <dgm:spPr/>
    </dgm:pt>
    <dgm:pt modelId="{2277E495-D162-43ED-8CAB-87457532649C}" type="pres">
      <dgm:prSet presAssocID="{AC16C5B3-00E0-4FD5-93E9-010DE5259458}" presName="parentText" presStyleLbl="node1" presStyleIdx="1" presStyleCnt="2">
        <dgm:presLayoutVars>
          <dgm:chMax val="0"/>
          <dgm:bulletEnabled val="1"/>
        </dgm:presLayoutVars>
      </dgm:prSet>
      <dgm:spPr/>
    </dgm:pt>
  </dgm:ptLst>
  <dgm:cxnLst>
    <dgm:cxn modelId="{091CC028-9EC9-41F0-AA02-5E8CF008E6AE}" type="presOf" srcId="{C6DD58CF-368F-4515-9677-93C8CBB6266E}" destId="{7D2C6183-81B8-4A53-B05C-EE98A4FA9D9B}" srcOrd="0" destOrd="0" presId="urn:microsoft.com/office/officeart/2005/8/layout/vList2"/>
    <dgm:cxn modelId="{1D7C6971-A1D4-4978-94A0-8F56A108923E}" type="presOf" srcId="{AC16C5B3-00E0-4FD5-93E9-010DE5259458}" destId="{2277E495-D162-43ED-8CAB-87457532649C}" srcOrd="0" destOrd="0" presId="urn:microsoft.com/office/officeart/2005/8/layout/vList2"/>
    <dgm:cxn modelId="{7754F075-2699-4AA4-B399-44BA3FCB2A2C}" srcId="{C6DD58CF-368F-4515-9677-93C8CBB6266E}" destId="{AF88E7F7-F8C5-4D1E-B925-C6301CA4AA3F}" srcOrd="0" destOrd="0" parTransId="{DF816F37-183F-4723-9B85-F427113D744A}" sibTransId="{50102ABD-11A0-4746-89BA-20DFF30FDD4A}"/>
    <dgm:cxn modelId="{75259883-3CAF-4F46-9295-28FDC1ABCB4C}" type="presOf" srcId="{AF88E7F7-F8C5-4D1E-B925-C6301CA4AA3F}" destId="{2FF61ECB-EB20-421C-B280-E3E6C37FF13C}" srcOrd="0" destOrd="0" presId="urn:microsoft.com/office/officeart/2005/8/layout/vList2"/>
    <dgm:cxn modelId="{3BA76EC6-1486-495F-BC26-0D174A6EE7B8}" srcId="{C6DD58CF-368F-4515-9677-93C8CBB6266E}" destId="{AC16C5B3-00E0-4FD5-93E9-010DE5259458}" srcOrd="1" destOrd="0" parTransId="{5439E142-5275-447E-87A4-1DA570670C18}" sibTransId="{B7382540-4330-47DB-BA1C-41174C10EE80}"/>
    <dgm:cxn modelId="{0D8C580B-6AAE-4A29-B106-AD4565B31EF6}" type="presParOf" srcId="{7D2C6183-81B8-4A53-B05C-EE98A4FA9D9B}" destId="{2FF61ECB-EB20-421C-B280-E3E6C37FF13C}" srcOrd="0" destOrd="0" presId="urn:microsoft.com/office/officeart/2005/8/layout/vList2"/>
    <dgm:cxn modelId="{E28AE02B-5D35-4D60-93B6-D7290052D86D}" type="presParOf" srcId="{7D2C6183-81B8-4A53-B05C-EE98A4FA9D9B}" destId="{799523EE-EF97-44B0-8001-FE9FF882521F}" srcOrd="1" destOrd="0" presId="urn:microsoft.com/office/officeart/2005/8/layout/vList2"/>
    <dgm:cxn modelId="{46C9E6BE-57D5-490F-8189-8D5B92A08DFC}" type="presParOf" srcId="{7D2C6183-81B8-4A53-B05C-EE98A4FA9D9B}" destId="{2277E495-D162-43ED-8CAB-87457532649C}"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32E8E4F-2FD1-4D27-B967-C1A4B5C03174}"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49B08486-625F-49FD-A76A-B0207E16AD85}">
      <dgm:prSet/>
      <dgm:spPr/>
      <dgm:t>
        <a:bodyPr/>
        <a:lstStyle/>
        <a:p>
          <a:r>
            <a:rPr lang="en-US"/>
            <a:t>Adding midweek overnight:</a:t>
          </a:r>
        </a:p>
      </dgm:t>
    </dgm:pt>
    <dgm:pt modelId="{1D26380F-DDED-4996-BC0C-F80F3466A51F}" type="parTrans" cxnId="{A80330D1-141D-40EA-8F48-2E1AC2303F31}">
      <dgm:prSet/>
      <dgm:spPr/>
      <dgm:t>
        <a:bodyPr/>
        <a:lstStyle/>
        <a:p>
          <a:endParaRPr lang="en-US"/>
        </a:p>
      </dgm:t>
    </dgm:pt>
    <dgm:pt modelId="{F926E93C-A254-4570-864D-7CFD3FA61F0F}" type="sibTrans" cxnId="{A80330D1-141D-40EA-8F48-2E1AC2303F31}">
      <dgm:prSet/>
      <dgm:spPr/>
      <dgm:t>
        <a:bodyPr/>
        <a:lstStyle/>
        <a:p>
          <a:endParaRPr lang="en-US"/>
        </a:p>
      </dgm:t>
    </dgm:pt>
    <dgm:pt modelId="{A15DA5AA-EDFA-4A17-987D-7A62D454A13C}">
      <dgm:prSet/>
      <dgm:spPr/>
      <dgm:t>
        <a:bodyPr/>
        <a:lstStyle/>
        <a:p>
          <a:r>
            <a:rPr lang="en-US"/>
            <a:t>42 weeks × 0.5 = 21 days</a:t>
          </a:r>
        </a:p>
      </dgm:t>
    </dgm:pt>
    <dgm:pt modelId="{D83F4BC1-74D9-43A0-B954-2E35E932C312}" type="parTrans" cxnId="{8B6E761D-B569-474A-9FBD-309DF0F8E274}">
      <dgm:prSet/>
      <dgm:spPr/>
      <dgm:t>
        <a:bodyPr/>
        <a:lstStyle/>
        <a:p>
          <a:endParaRPr lang="en-US"/>
        </a:p>
      </dgm:t>
    </dgm:pt>
    <dgm:pt modelId="{2FD7F8A4-BC14-4338-B485-E1A8EB2E1CA8}" type="sibTrans" cxnId="{8B6E761D-B569-474A-9FBD-309DF0F8E274}">
      <dgm:prSet/>
      <dgm:spPr/>
      <dgm:t>
        <a:bodyPr/>
        <a:lstStyle/>
        <a:p>
          <a:endParaRPr lang="en-US"/>
        </a:p>
      </dgm:t>
    </dgm:pt>
    <dgm:pt modelId="{048F1A9E-8E21-4A2C-AE4B-E993353AD7CE}">
      <dgm:prSet/>
      <dgm:spPr/>
      <dgm:t>
        <a:bodyPr/>
        <a:lstStyle/>
        <a:p>
          <a:r>
            <a:rPr lang="en-US"/>
            <a:t>77 + 21 = 98 days</a:t>
          </a:r>
        </a:p>
      </dgm:t>
    </dgm:pt>
    <dgm:pt modelId="{7603ABBA-5CCE-4431-A632-7A7B1FC36DCE}" type="parTrans" cxnId="{772A9D1C-982F-49E8-B83D-6B4B388337AE}">
      <dgm:prSet/>
      <dgm:spPr/>
      <dgm:t>
        <a:bodyPr/>
        <a:lstStyle/>
        <a:p>
          <a:endParaRPr lang="en-US"/>
        </a:p>
      </dgm:t>
    </dgm:pt>
    <dgm:pt modelId="{D7D87120-F3B5-4F6A-A45A-1384205DFB77}" type="sibTrans" cxnId="{772A9D1C-982F-49E8-B83D-6B4B388337AE}">
      <dgm:prSet/>
      <dgm:spPr/>
      <dgm:t>
        <a:bodyPr/>
        <a:lstStyle/>
        <a:p>
          <a:endParaRPr lang="en-US"/>
        </a:p>
      </dgm:t>
    </dgm:pt>
    <dgm:pt modelId="{1E7A79DF-526B-4152-B2ED-9128626F2CA2}" type="pres">
      <dgm:prSet presAssocID="{F32E8E4F-2FD1-4D27-B967-C1A4B5C03174}" presName="diagram" presStyleCnt="0">
        <dgm:presLayoutVars>
          <dgm:dir/>
          <dgm:resizeHandles val="exact"/>
        </dgm:presLayoutVars>
      </dgm:prSet>
      <dgm:spPr/>
    </dgm:pt>
    <dgm:pt modelId="{5AC69167-01A6-45F4-886D-30F39DE6BDF4}" type="pres">
      <dgm:prSet presAssocID="{49B08486-625F-49FD-A76A-B0207E16AD85}" presName="node" presStyleLbl="node1" presStyleIdx="0" presStyleCnt="3">
        <dgm:presLayoutVars>
          <dgm:bulletEnabled val="1"/>
        </dgm:presLayoutVars>
      </dgm:prSet>
      <dgm:spPr/>
    </dgm:pt>
    <dgm:pt modelId="{F3478C69-41B0-4EA8-BF79-18CF2F399624}" type="pres">
      <dgm:prSet presAssocID="{F926E93C-A254-4570-864D-7CFD3FA61F0F}" presName="sibTrans" presStyleCnt="0"/>
      <dgm:spPr/>
    </dgm:pt>
    <dgm:pt modelId="{29E71D61-F8DB-43E9-AA8F-1B8F7E249B03}" type="pres">
      <dgm:prSet presAssocID="{A15DA5AA-EDFA-4A17-987D-7A62D454A13C}" presName="node" presStyleLbl="node1" presStyleIdx="1" presStyleCnt="3">
        <dgm:presLayoutVars>
          <dgm:bulletEnabled val="1"/>
        </dgm:presLayoutVars>
      </dgm:prSet>
      <dgm:spPr/>
    </dgm:pt>
    <dgm:pt modelId="{A6C811D6-DA9B-483F-A984-B71DB220B579}" type="pres">
      <dgm:prSet presAssocID="{2FD7F8A4-BC14-4338-B485-E1A8EB2E1CA8}" presName="sibTrans" presStyleCnt="0"/>
      <dgm:spPr/>
    </dgm:pt>
    <dgm:pt modelId="{6087F67A-92FF-4789-ACCA-F12399FCE54E}" type="pres">
      <dgm:prSet presAssocID="{048F1A9E-8E21-4A2C-AE4B-E993353AD7CE}" presName="node" presStyleLbl="node1" presStyleIdx="2" presStyleCnt="3">
        <dgm:presLayoutVars>
          <dgm:bulletEnabled val="1"/>
        </dgm:presLayoutVars>
      </dgm:prSet>
      <dgm:spPr/>
    </dgm:pt>
  </dgm:ptLst>
  <dgm:cxnLst>
    <dgm:cxn modelId="{772A9D1C-982F-49E8-B83D-6B4B388337AE}" srcId="{F32E8E4F-2FD1-4D27-B967-C1A4B5C03174}" destId="{048F1A9E-8E21-4A2C-AE4B-E993353AD7CE}" srcOrd="2" destOrd="0" parTransId="{7603ABBA-5CCE-4431-A632-7A7B1FC36DCE}" sibTransId="{D7D87120-F3B5-4F6A-A45A-1384205DFB77}"/>
    <dgm:cxn modelId="{8B6E761D-B569-474A-9FBD-309DF0F8E274}" srcId="{F32E8E4F-2FD1-4D27-B967-C1A4B5C03174}" destId="{A15DA5AA-EDFA-4A17-987D-7A62D454A13C}" srcOrd="1" destOrd="0" parTransId="{D83F4BC1-74D9-43A0-B954-2E35E932C312}" sibTransId="{2FD7F8A4-BC14-4338-B485-E1A8EB2E1CA8}"/>
    <dgm:cxn modelId="{BCFAF487-9C22-4D95-8145-F369AED5A378}" type="presOf" srcId="{048F1A9E-8E21-4A2C-AE4B-E993353AD7CE}" destId="{6087F67A-92FF-4789-ACCA-F12399FCE54E}" srcOrd="0" destOrd="0" presId="urn:microsoft.com/office/officeart/2005/8/layout/default"/>
    <dgm:cxn modelId="{092288BF-C119-45E9-B4BB-8565D1CE8AA5}" type="presOf" srcId="{F32E8E4F-2FD1-4D27-B967-C1A4B5C03174}" destId="{1E7A79DF-526B-4152-B2ED-9128626F2CA2}" srcOrd="0" destOrd="0" presId="urn:microsoft.com/office/officeart/2005/8/layout/default"/>
    <dgm:cxn modelId="{39D1B0CE-DD54-4061-ADF5-B1FE1AC19DD0}" type="presOf" srcId="{A15DA5AA-EDFA-4A17-987D-7A62D454A13C}" destId="{29E71D61-F8DB-43E9-AA8F-1B8F7E249B03}" srcOrd="0" destOrd="0" presId="urn:microsoft.com/office/officeart/2005/8/layout/default"/>
    <dgm:cxn modelId="{A80330D1-141D-40EA-8F48-2E1AC2303F31}" srcId="{F32E8E4F-2FD1-4D27-B967-C1A4B5C03174}" destId="{49B08486-625F-49FD-A76A-B0207E16AD85}" srcOrd="0" destOrd="0" parTransId="{1D26380F-DDED-4996-BC0C-F80F3466A51F}" sibTransId="{F926E93C-A254-4570-864D-7CFD3FA61F0F}"/>
    <dgm:cxn modelId="{62D0B8D3-EC07-4723-A5BC-A97E69BE353F}" type="presOf" srcId="{49B08486-625F-49FD-A76A-B0207E16AD85}" destId="{5AC69167-01A6-45F4-886D-30F39DE6BDF4}" srcOrd="0" destOrd="0" presId="urn:microsoft.com/office/officeart/2005/8/layout/default"/>
    <dgm:cxn modelId="{2DE3760B-39D8-434F-97B9-983F7D536E87}" type="presParOf" srcId="{1E7A79DF-526B-4152-B2ED-9128626F2CA2}" destId="{5AC69167-01A6-45F4-886D-30F39DE6BDF4}" srcOrd="0" destOrd="0" presId="urn:microsoft.com/office/officeart/2005/8/layout/default"/>
    <dgm:cxn modelId="{1B417684-000A-45F9-95F4-CB16CA9B04C7}" type="presParOf" srcId="{1E7A79DF-526B-4152-B2ED-9128626F2CA2}" destId="{F3478C69-41B0-4EA8-BF79-18CF2F399624}" srcOrd="1" destOrd="0" presId="urn:microsoft.com/office/officeart/2005/8/layout/default"/>
    <dgm:cxn modelId="{102F8095-7AB1-4615-8A3C-1634F91D2109}" type="presParOf" srcId="{1E7A79DF-526B-4152-B2ED-9128626F2CA2}" destId="{29E71D61-F8DB-43E9-AA8F-1B8F7E249B03}" srcOrd="2" destOrd="0" presId="urn:microsoft.com/office/officeart/2005/8/layout/default"/>
    <dgm:cxn modelId="{86038C81-A031-4BA4-9D64-85F6953DA974}" type="presParOf" srcId="{1E7A79DF-526B-4152-B2ED-9128626F2CA2}" destId="{A6C811D6-DA9B-483F-A984-B71DB220B579}" srcOrd="3" destOrd="0" presId="urn:microsoft.com/office/officeart/2005/8/layout/default"/>
    <dgm:cxn modelId="{DD1D4E06-240A-4C93-8197-36ECE215728D}" type="presParOf" srcId="{1E7A79DF-526B-4152-B2ED-9128626F2CA2}" destId="{6087F67A-92FF-4789-ACCA-F12399FCE54E}"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0E6F034-1D51-44B0-9851-AD6D6316E4F6}"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F52FC178-9C2E-4ABD-A7D5-E9D2D266D33D}">
      <dgm:prSet/>
      <dgm:spPr/>
      <dgm:t>
        <a:bodyPr/>
        <a:lstStyle/>
        <a:p>
          <a:r>
            <a:rPr lang="en-US" dirty="0"/>
            <a:t>Sole Custody</a:t>
          </a:r>
        </a:p>
        <a:p>
          <a:r>
            <a:rPr lang="en-US" dirty="0"/>
            <a:t>Day Count 275 days out of the year</a:t>
          </a:r>
        </a:p>
      </dgm:t>
    </dgm:pt>
    <dgm:pt modelId="{7AB7FC12-6022-4521-8B0E-F1FF0C5CC651}" type="parTrans" cxnId="{4F811091-8802-44DD-A12F-C9AA7FDF836B}">
      <dgm:prSet/>
      <dgm:spPr/>
      <dgm:t>
        <a:bodyPr/>
        <a:lstStyle/>
        <a:p>
          <a:endParaRPr lang="en-US"/>
        </a:p>
      </dgm:t>
    </dgm:pt>
    <dgm:pt modelId="{47BA0C62-8C35-4C4E-8380-82C8EBE10A06}" type="sibTrans" cxnId="{4F811091-8802-44DD-A12F-C9AA7FDF836B}">
      <dgm:prSet/>
      <dgm:spPr/>
      <dgm:t>
        <a:bodyPr/>
        <a:lstStyle/>
        <a:p>
          <a:endParaRPr lang="en-US"/>
        </a:p>
      </dgm:t>
    </dgm:pt>
    <dgm:pt modelId="{5A0F7436-6CA8-42F9-AF10-A9A1D9FBBD47}">
      <dgm:prSet/>
      <dgm:spPr/>
      <dgm:t>
        <a:bodyPr/>
        <a:lstStyle/>
        <a:p>
          <a:r>
            <a:rPr lang="en-US" dirty="0"/>
            <a:t>Shared Custody between 90.5 &amp; 274.5 days out of the year</a:t>
          </a:r>
        </a:p>
      </dgm:t>
    </dgm:pt>
    <dgm:pt modelId="{87BE98E1-6376-458D-B9F8-8DF1DE2FFECA}" type="parTrans" cxnId="{41ED2CB2-BB2A-4017-8D4C-F060790CA26C}">
      <dgm:prSet/>
      <dgm:spPr/>
      <dgm:t>
        <a:bodyPr/>
        <a:lstStyle/>
        <a:p>
          <a:endParaRPr lang="en-US"/>
        </a:p>
      </dgm:t>
    </dgm:pt>
    <dgm:pt modelId="{3B8E508A-96A1-402F-8B9E-F301832A68C1}" type="sibTrans" cxnId="{41ED2CB2-BB2A-4017-8D4C-F060790CA26C}">
      <dgm:prSet/>
      <dgm:spPr/>
      <dgm:t>
        <a:bodyPr/>
        <a:lstStyle/>
        <a:p>
          <a:endParaRPr lang="en-US"/>
        </a:p>
      </dgm:t>
    </dgm:pt>
    <dgm:pt modelId="{EE54D4B5-CE69-4BBD-B86E-E10F21B75D5F}">
      <dgm:prSet/>
      <dgm:spPr/>
      <dgm:t>
        <a:bodyPr/>
        <a:lstStyle/>
        <a:p>
          <a:r>
            <a:rPr lang="en-US" dirty="0"/>
            <a:t>Split Custody</a:t>
          </a:r>
        </a:p>
        <a:p>
          <a:r>
            <a:rPr lang="en-US" dirty="0"/>
            <a:t>Each parent has sole custody of a child / children</a:t>
          </a:r>
        </a:p>
      </dgm:t>
    </dgm:pt>
    <dgm:pt modelId="{F2AED6E1-128B-4450-BCB6-3405534F7F5D}" type="parTrans" cxnId="{1CBCFD99-2386-42C7-800E-64D44E7B67DF}">
      <dgm:prSet/>
      <dgm:spPr/>
      <dgm:t>
        <a:bodyPr/>
        <a:lstStyle/>
        <a:p>
          <a:endParaRPr lang="en-US"/>
        </a:p>
      </dgm:t>
    </dgm:pt>
    <dgm:pt modelId="{A74E95B4-55D7-4F15-B8FA-88E14AD28069}" type="sibTrans" cxnId="{1CBCFD99-2386-42C7-800E-64D44E7B67DF}">
      <dgm:prSet/>
      <dgm:spPr/>
      <dgm:t>
        <a:bodyPr/>
        <a:lstStyle/>
        <a:p>
          <a:endParaRPr lang="en-US"/>
        </a:p>
      </dgm:t>
    </dgm:pt>
    <dgm:pt modelId="{1CFB5707-E796-416F-9C23-DAEBCBE871A3}" type="pres">
      <dgm:prSet presAssocID="{40E6F034-1D51-44B0-9851-AD6D6316E4F6}" presName="hierChild1" presStyleCnt="0">
        <dgm:presLayoutVars>
          <dgm:chPref val="1"/>
          <dgm:dir/>
          <dgm:animOne val="branch"/>
          <dgm:animLvl val="lvl"/>
          <dgm:resizeHandles/>
        </dgm:presLayoutVars>
      </dgm:prSet>
      <dgm:spPr/>
    </dgm:pt>
    <dgm:pt modelId="{AAB55BC1-9AC6-4980-B6EE-851A1AC2DCBD}" type="pres">
      <dgm:prSet presAssocID="{F52FC178-9C2E-4ABD-A7D5-E9D2D266D33D}" presName="hierRoot1" presStyleCnt="0"/>
      <dgm:spPr/>
    </dgm:pt>
    <dgm:pt modelId="{87C1372E-2145-458E-AF88-98F19C67D8C6}" type="pres">
      <dgm:prSet presAssocID="{F52FC178-9C2E-4ABD-A7D5-E9D2D266D33D}" presName="composite" presStyleCnt="0"/>
      <dgm:spPr/>
    </dgm:pt>
    <dgm:pt modelId="{D652964A-F0B1-44CF-846C-94165DEE0ECE}" type="pres">
      <dgm:prSet presAssocID="{F52FC178-9C2E-4ABD-A7D5-E9D2D266D33D}" presName="background" presStyleLbl="node0" presStyleIdx="0" presStyleCnt="3"/>
      <dgm:spPr/>
    </dgm:pt>
    <dgm:pt modelId="{AB088D8E-E725-40FE-ACE3-EF670777C3C9}" type="pres">
      <dgm:prSet presAssocID="{F52FC178-9C2E-4ABD-A7D5-E9D2D266D33D}" presName="text" presStyleLbl="fgAcc0" presStyleIdx="0" presStyleCnt="3">
        <dgm:presLayoutVars>
          <dgm:chPref val="3"/>
        </dgm:presLayoutVars>
      </dgm:prSet>
      <dgm:spPr/>
    </dgm:pt>
    <dgm:pt modelId="{ACD1DE36-125E-4F7F-83D4-6A5EC9913B72}" type="pres">
      <dgm:prSet presAssocID="{F52FC178-9C2E-4ABD-A7D5-E9D2D266D33D}" presName="hierChild2" presStyleCnt="0"/>
      <dgm:spPr/>
    </dgm:pt>
    <dgm:pt modelId="{5A13703D-3481-44A9-A864-AD3B194F52DD}" type="pres">
      <dgm:prSet presAssocID="{5A0F7436-6CA8-42F9-AF10-A9A1D9FBBD47}" presName="hierRoot1" presStyleCnt="0"/>
      <dgm:spPr/>
    </dgm:pt>
    <dgm:pt modelId="{E33548D5-E1EB-42EE-8FFB-62536D43A29C}" type="pres">
      <dgm:prSet presAssocID="{5A0F7436-6CA8-42F9-AF10-A9A1D9FBBD47}" presName="composite" presStyleCnt="0"/>
      <dgm:spPr/>
    </dgm:pt>
    <dgm:pt modelId="{A9C5875F-497A-473C-A714-050FF8E403C6}" type="pres">
      <dgm:prSet presAssocID="{5A0F7436-6CA8-42F9-AF10-A9A1D9FBBD47}" presName="background" presStyleLbl="node0" presStyleIdx="1" presStyleCnt="3"/>
      <dgm:spPr/>
    </dgm:pt>
    <dgm:pt modelId="{A5F53679-9716-4D6B-889A-7F55EEEE5125}" type="pres">
      <dgm:prSet presAssocID="{5A0F7436-6CA8-42F9-AF10-A9A1D9FBBD47}" presName="text" presStyleLbl="fgAcc0" presStyleIdx="1" presStyleCnt="3">
        <dgm:presLayoutVars>
          <dgm:chPref val="3"/>
        </dgm:presLayoutVars>
      </dgm:prSet>
      <dgm:spPr/>
    </dgm:pt>
    <dgm:pt modelId="{2AA4733F-C29D-4A90-A7D9-4EB686A43E67}" type="pres">
      <dgm:prSet presAssocID="{5A0F7436-6CA8-42F9-AF10-A9A1D9FBBD47}" presName="hierChild2" presStyleCnt="0"/>
      <dgm:spPr/>
    </dgm:pt>
    <dgm:pt modelId="{2990D64D-CA4B-49B5-8D00-A6498B50E681}" type="pres">
      <dgm:prSet presAssocID="{EE54D4B5-CE69-4BBD-B86E-E10F21B75D5F}" presName="hierRoot1" presStyleCnt="0"/>
      <dgm:spPr/>
    </dgm:pt>
    <dgm:pt modelId="{D0C5DDD2-85F0-44F0-9868-A90E925AF73E}" type="pres">
      <dgm:prSet presAssocID="{EE54D4B5-CE69-4BBD-B86E-E10F21B75D5F}" presName="composite" presStyleCnt="0"/>
      <dgm:spPr/>
    </dgm:pt>
    <dgm:pt modelId="{F0ABC719-5D4D-45E6-9BC5-106C309C16E1}" type="pres">
      <dgm:prSet presAssocID="{EE54D4B5-CE69-4BBD-B86E-E10F21B75D5F}" presName="background" presStyleLbl="node0" presStyleIdx="2" presStyleCnt="3"/>
      <dgm:spPr/>
    </dgm:pt>
    <dgm:pt modelId="{0268A1B1-84F5-416D-AD21-DAEE1386B956}" type="pres">
      <dgm:prSet presAssocID="{EE54D4B5-CE69-4BBD-B86E-E10F21B75D5F}" presName="text" presStyleLbl="fgAcc0" presStyleIdx="2" presStyleCnt="3">
        <dgm:presLayoutVars>
          <dgm:chPref val="3"/>
        </dgm:presLayoutVars>
      </dgm:prSet>
      <dgm:spPr/>
    </dgm:pt>
    <dgm:pt modelId="{32E6E882-A8DD-4993-B9F0-22634DD36DD4}" type="pres">
      <dgm:prSet presAssocID="{EE54D4B5-CE69-4BBD-B86E-E10F21B75D5F}" presName="hierChild2" presStyleCnt="0"/>
      <dgm:spPr/>
    </dgm:pt>
  </dgm:ptLst>
  <dgm:cxnLst>
    <dgm:cxn modelId="{7205CF17-8BA6-42C0-9FC9-016D29D6E609}" type="presOf" srcId="{F52FC178-9C2E-4ABD-A7D5-E9D2D266D33D}" destId="{AB088D8E-E725-40FE-ACE3-EF670777C3C9}" srcOrd="0" destOrd="0" presId="urn:microsoft.com/office/officeart/2005/8/layout/hierarchy1"/>
    <dgm:cxn modelId="{909D1651-5266-45C7-A01F-BEE57AB3F458}" type="presOf" srcId="{EE54D4B5-CE69-4BBD-B86E-E10F21B75D5F}" destId="{0268A1B1-84F5-416D-AD21-DAEE1386B956}" srcOrd="0" destOrd="0" presId="urn:microsoft.com/office/officeart/2005/8/layout/hierarchy1"/>
    <dgm:cxn modelId="{ED8AD374-8FA2-46D9-9F11-384DE312122C}" type="presOf" srcId="{40E6F034-1D51-44B0-9851-AD6D6316E4F6}" destId="{1CFB5707-E796-416F-9C23-DAEBCBE871A3}" srcOrd="0" destOrd="0" presId="urn:microsoft.com/office/officeart/2005/8/layout/hierarchy1"/>
    <dgm:cxn modelId="{4F811091-8802-44DD-A12F-C9AA7FDF836B}" srcId="{40E6F034-1D51-44B0-9851-AD6D6316E4F6}" destId="{F52FC178-9C2E-4ABD-A7D5-E9D2D266D33D}" srcOrd="0" destOrd="0" parTransId="{7AB7FC12-6022-4521-8B0E-F1FF0C5CC651}" sibTransId="{47BA0C62-8C35-4C4E-8380-82C8EBE10A06}"/>
    <dgm:cxn modelId="{1CBCFD99-2386-42C7-800E-64D44E7B67DF}" srcId="{40E6F034-1D51-44B0-9851-AD6D6316E4F6}" destId="{EE54D4B5-CE69-4BBD-B86E-E10F21B75D5F}" srcOrd="2" destOrd="0" parTransId="{F2AED6E1-128B-4450-BCB6-3405534F7F5D}" sibTransId="{A74E95B4-55D7-4F15-B8FA-88E14AD28069}"/>
    <dgm:cxn modelId="{41ED2CB2-BB2A-4017-8D4C-F060790CA26C}" srcId="{40E6F034-1D51-44B0-9851-AD6D6316E4F6}" destId="{5A0F7436-6CA8-42F9-AF10-A9A1D9FBBD47}" srcOrd="1" destOrd="0" parTransId="{87BE98E1-6376-458D-B9F8-8DF1DE2FFECA}" sibTransId="{3B8E508A-96A1-402F-8B9E-F301832A68C1}"/>
    <dgm:cxn modelId="{ABCB60FF-07E9-424A-A78C-2007682099D2}" type="presOf" srcId="{5A0F7436-6CA8-42F9-AF10-A9A1D9FBBD47}" destId="{A5F53679-9716-4D6B-889A-7F55EEEE5125}" srcOrd="0" destOrd="0" presId="urn:microsoft.com/office/officeart/2005/8/layout/hierarchy1"/>
    <dgm:cxn modelId="{41F1CBB2-9CDE-49FF-9C88-6DFFC612D2A0}" type="presParOf" srcId="{1CFB5707-E796-416F-9C23-DAEBCBE871A3}" destId="{AAB55BC1-9AC6-4980-B6EE-851A1AC2DCBD}" srcOrd="0" destOrd="0" presId="urn:microsoft.com/office/officeart/2005/8/layout/hierarchy1"/>
    <dgm:cxn modelId="{0C51E911-3946-4AAC-BB97-2B3EB18F6708}" type="presParOf" srcId="{AAB55BC1-9AC6-4980-B6EE-851A1AC2DCBD}" destId="{87C1372E-2145-458E-AF88-98F19C67D8C6}" srcOrd="0" destOrd="0" presId="urn:microsoft.com/office/officeart/2005/8/layout/hierarchy1"/>
    <dgm:cxn modelId="{B847C214-806E-4D0A-9A85-9C997FAEA33D}" type="presParOf" srcId="{87C1372E-2145-458E-AF88-98F19C67D8C6}" destId="{D652964A-F0B1-44CF-846C-94165DEE0ECE}" srcOrd="0" destOrd="0" presId="urn:microsoft.com/office/officeart/2005/8/layout/hierarchy1"/>
    <dgm:cxn modelId="{FCE284A4-C464-4C82-8B5D-A0BCD67FB938}" type="presParOf" srcId="{87C1372E-2145-458E-AF88-98F19C67D8C6}" destId="{AB088D8E-E725-40FE-ACE3-EF670777C3C9}" srcOrd="1" destOrd="0" presId="urn:microsoft.com/office/officeart/2005/8/layout/hierarchy1"/>
    <dgm:cxn modelId="{B67EFD8D-98B8-42F5-A57C-6EB65B2EF828}" type="presParOf" srcId="{AAB55BC1-9AC6-4980-B6EE-851A1AC2DCBD}" destId="{ACD1DE36-125E-4F7F-83D4-6A5EC9913B72}" srcOrd="1" destOrd="0" presId="urn:microsoft.com/office/officeart/2005/8/layout/hierarchy1"/>
    <dgm:cxn modelId="{9CB8DAFC-88DE-4AEA-B6E9-095082307DD5}" type="presParOf" srcId="{1CFB5707-E796-416F-9C23-DAEBCBE871A3}" destId="{5A13703D-3481-44A9-A864-AD3B194F52DD}" srcOrd="1" destOrd="0" presId="urn:microsoft.com/office/officeart/2005/8/layout/hierarchy1"/>
    <dgm:cxn modelId="{4481754A-CE21-4515-9FF4-06669253DF7A}" type="presParOf" srcId="{5A13703D-3481-44A9-A864-AD3B194F52DD}" destId="{E33548D5-E1EB-42EE-8FFB-62536D43A29C}" srcOrd="0" destOrd="0" presId="urn:microsoft.com/office/officeart/2005/8/layout/hierarchy1"/>
    <dgm:cxn modelId="{8244D07F-9D5C-439B-AB62-3187E26F5DD1}" type="presParOf" srcId="{E33548D5-E1EB-42EE-8FFB-62536D43A29C}" destId="{A9C5875F-497A-473C-A714-050FF8E403C6}" srcOrd="0" destOrd="0" presId="urn:microsoft.com/office/officeart/2005/8/layout/hierarchy1"/>
    <dgm:cxn modelId="{2CF618D1-7170-4988-B3BC-C36601AB20F4}" type="presParOf" srcId="{E33548D5-E1EB-42EE-8FFB-62536D43A29C}" destId="{A5F53679-9716-4D6B-889A-7F55EEEE5125}" srcOrd="1" destOrd="0" presId="urn:microsoft.com/office/officeart/2005/8/layout/hierarchy1"/>
    <dgm:cxn modelId="{D6AB8526-8D76-4772-AC43-C0942243C02D}" type="presParOf" srcId="{5A13703D-3481-44A9-A864-AD3B194F52DD}" destId="{2AA4733F-C29D-4A90-A7D9-4EB686A43E67}" srcOrd="1" destOrd="0" presId="urn:microsoft.com/office/officeart/2005/8/layout/hierarchy1"/>
    <dgm:cxn modelId="{6CD97025-C11E-457B-863A-FB9FA4456DC5}" type="presParOf" srcId="{1CFB5707-E796-416F-9C23-DAEBCBE871A3}" destId="{2990D64D-CA4B-49B5-8D00-A6498B50E681}" srcOrd="2" destOrd="0" presId="urn:microsoft.com/office/officeart/2005/8/layout/hierarchy1"/>
    <dgm:cxn modelId="{6DBF1480-24E9-42DD-9D33-1F47EE5A5177}" type="presParOf" srcId="{2990D64D-CA4B-49B5-8D00-A6498B50E681}" destId="{D0C5DDD2-85F0-44F0-9868-A90E925AF73E}" srcOrd="0" destOrd="0" presId="urn:microsoft.com/office/officeart/2005/8/layout/hierarchy1"/>
    <dgm:cxn modelId="{54648D69-3A70-4459-AC11-BC26E3DD37AC}" type="presParOf" srcId="{D0C5DDD2-85F0-44F0-9868-A90E925AF73E}" destId="{F0ABC719-5D4D-45E6-9BC5-106C309C16E1}" srcOrd="0" destOrd="0" presId="urn:microsoft.com/office/officeart/2005/8/layout/hierarchy1"/>
    <dgm:cxn modelId="{78374A3D-36D1-4297-878E-8CDCF173471E}" type="presParOf" srcId="{D0C5DDD2-85F0-44F0-9868-A90E925AF73E}" destId="{0268A1B1-84F5-416D-AD21-DAEE1386B956}" srcOrd="1" destOrd="0" presId="urn:microsoft.com/office/officeart/2005/8/layout/hierarchy1"/>
    <dgm:cxn modelId="{F79BB840-FDB0-491A-A919-437259FADC1A}" type="presParOf" srcId="{2990D64D-CA4B-49B5-8D00-A6498B50E681}" destId="{32E6E882-A8DD-4993-B9F0-22634DD36DD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602778-E3FD-48A6-A759-54F2B23AA2BE}">
      <dsp:nvSpPr>
        <dsp:cNvPr id="0" name=""/>
        <dsp:cNvSpPr/>
      </dsp:nvSpPr>
      <dsp:spPr>
        <a:xfrm>
          <a:off x="0" y="303555"/>
          <a:ext cx="2561209" cy="3585693"/>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682" tIns="330200" rIns="199682" bIns="330200" numCol="1" spcCol="1270" anchor="t" anchorCtr="0">
          <a:noAutofit/>
        </a:bodyPr>
        <a:lstStyle/>
        <a:p>
          <a:pPr marL="0" lvl="0" indent="0" algn="l" defTabSz="1155700">
            <a:lnSpc>
              <a:spcPct val="90000"/>
            </a:lnSpc>
            <a:spcBef>
              <a:spcPct val="0"/>
            </a:spcBef>
            <a:spcAft>
              <a:spcPct val="35000"/>
            </a:spcAft>
            <a:buNone/>
          </a:pPr>
          <a:r>
            <a:rPr lang="en-US" sz="2600" kern="1200"/>
            <a:t>1. Count custody days accurately</a:t>
          </a:r>
        </a:p>
      </dsp:txBody>
      <dsp:txXfrm>
        <a:off x="0" y="1666119"/>
        <a:ext cx="2561209" cy="2151416"/>
      </dsp:txXfrm>
    </dsp:sp>
    <dsp:sp modelId="{A100CD4E-20B6-46CC-B082-4012D42F09FB}">
      <dsp:nvSpPr>
        <dsp:cNvPr id="0" name=""/>
        <dsp:cNvSpPr/>
      </dsp:nvSpPr>
      <dsp:spPr>
        <a:xfrm>
          <a:off x="742750" y="662125"/>
          <a:ext cx="1075708" cy="1075708"/>
        </a:xfrm>
        <a:prstGeom prst="ellips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66" tIns="12700" rIns="83866"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900284" y="819659"/>
        <a:ext cx="760640" cy="760640"/>
      </dsp:txXfrm>
    </dsp:sp>
    <dsp:sp modelId="{A93B06AA-E5EB-44C2-AB8A-DF9515ADCCF0}">
      <dsp:nvSpPr>
        <dsp:cNvPr id="0" name=""/>
        <dsp:cNvSpPr/>
      </dsp:nvSpPr>
      <dsp:spPr>
        <a:xfrm>
          <a:off x="0" y="3889177"/>
          <a:ext cx="2561209" cy="72"/>
        </a:xfrm>
        <a:prstGeom prst="rect">
          <a:avLst/>
        </a:prstGeom>
        <a:solidFill>
          <a:schemeClr val="accent2">
            <a:hueOff val="936304"/>
            <a:satOff val="-1168"/>
            <a:lumOff val="275"/>
            <a:alphaOff val="0"/>
          </a:schemeClr>
        </a:solidFill>
        <a:ln w="25400" cap="flat" cmpd="sng" algn="ctr">
          <a:solidFill>
            <a:schemeClr val="accent2">
              <a:hueOff val="936304"/>
              <a:satOff val="-1168"/>
              <a:lumOff val="27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0E1DE6-D31E-4B05-B7BD-88185C87E8F4}">
      <dsp:nvSpPr>
        <dsp:cNvPr id="0" name=""/>
        <dsp:cNvSpPr/>
      </dsp:nvSpPr>
      <dsp:spPr>
        <a:xfrm>
          <a:off x="2817330" y="303555"/>
          <a:ext cx="2561209" cy="3585693"/>
        </a:xfrm>
        <a:prstGeom prst="rect">
          <a:avLst/>
        </a:prstGeom>
        <a:solidFill>
          <a:schemeClr val="accent2">
            <a:tint val="40000"/>
            <a:alpha val="90000"/>
            <a:hueOff val="2512910"/>
            <a:satOff val="-2189"/>
            <a:lumOff val="-3"/>
            <a:alphaOff val="0"/>
          </a:schemeClr>
        </a:solidFill>
        <a:ln w="25400" cap="flat" cmpd="sng" algn="ctr">
          <a:solidFill>
            <a:schemeClr val="accent2">
              <a:tint val="40000"/>
              <a:alpha val="90000"/>
              <a:hueOff val="2512910"/>
              <a:satOff val="-2189"/>
              <a:lumOff val="-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682" tIns="330200" rIns="199682" bIns="330200" numCol="1" spcCol="1270" anchor="t" anchorCtr="0">
          <a:noAutofit/>
        </a:bodyPr>
        <a:lstStyle/>
        <a:p>
          <a:pPr marL="0" lvl="0" indent="0" algn="l" defTabSz="1155700">
            <a:lnSpc>
              <a:spcPct val="90000"/>
            </a:lnSpc>
            <a:spcBef>
              <a:spcPct val="0"/>
            </a:spcBef>
            <a:spcAft>
              <a:spcPct val="35000"/>
            </a:spcAft>
            <a:buNone/>
          </a:pPr>
          <a:r>
            <a:rPr lang="en-US" sz="2600" kern="1200"/>
            <a:t>2. Choose the correct guideline</a:t>
          </a:r>
        </a:p>
      </dsp:txBody>
      <dsp:txXfrm>
        <a:off x="2817330" y="1666119"/>
        <a:ext cx="2561209" cy="2151416"/>
      </dsp:txXfrm>
    </dsp:sp>
    <dsp:sp modelId="{40E9CBAD-1D23-4AE0-958A-3D3B0040C302}">
      <dsp:nvSpPr>
        <dsp:cNvPr id="0" name=""/>
        <dsp:cNvSpPr/>
      </dsp:nvSpPr>
      <dsp:spPr>
        <a:xfrm>
          <a:off x="3560081" y="662125"/>
          <a:ext cx="1075708" cy="1075708"/>
        </a:xfrm>
        <a:prstGeom prst="ellipse">
          <a:avLst/>
        </a:prstGeom>
        <a:solidFill>
          <a:schemeClr val="accent2">
            <a:hueOff val="1872608"/>
            <a:satOff val="-2336"/>
            <a:lumOff val="549"/>
            <a:alphaOff val="0"/>
          </a:schemeClr>
        </a:solidFill>
        <a:ln w="25400" cap="flat" cmpd="sng" algn="ctr">
          <a:solidFill>
            <a:schemeClr val="accent2">
              <a:hueOff val="1872608"/>
              <a:satOff val="-2336"/>
              <a:lumOff val="54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66" tIns="12700" rIns="83866"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3717615" y="819659"/>
        <a:ext cx="760640" cy="760640"/>
      </dsp:txXfrm>
    </dsp:sp>
    <dsp:sp modelId="{4A9432F7-4422-458D-9E1F-72AE4A6143AE}">
      <dsp:nvSpPr>
        <dsp:cNvPr id="0" name=""/>
        <dsp:cNvSpPr/>
      </dsp:nvSpPr>
      <dsp:spPr>
        <a:xfrm>
          <a:off x="2817330" y="3889177"/>
          <a:ext cx="2561209" cy="72"/>
        </a:xfrm>
        <a:prstGeom prst="rect">
          <a:avLst/>
        </a:prstGeom>
        <a:solidFill>
          <a:schemeClr val="accent2">
            <a:hueOff val="2808911"/>
            <a:satOff val="-3503"/>
            <a:lumOff val="824"/>
            <a:alphaOff val="0"/>
          </a:schemeClr>
        </a:solidFill>
        <a:ln w="25400" cap="flat" cmpd="sng" algn="ctr">
          <a:solidFill>
            <a:schemeClr val="accent2">
              <a:hueOff val="2808911"/>
              <a:satOff val="-3503"/>
              <a:lumOff val="82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7EA961-C3C0-4A31-8E60-59DCB95E329A}">
      <dsp:nvSpPr>
        <dsp:cNvPr id="0" name=""/>
        <dsp:cNvSpPr/>
      </dsp:nvSpPr>
      <dsp:spPr>
        <a:xfrm>
          <a:off x="5634661" y="303555"/>
          <a:ext cx="2561209" cy="3585693"/>
        </a:xfrm>
        <a:prstGeom prst="rect">
          <a:avLst/>
        </a:prstGeom>
        <a:solidFill>
          <a:schemeClr val="accent2">
            <a:tint val="40000"/>
            <a:alpha val="90000"/>
            <a:hueOff val="5025821"/>
            <a:satOff val="-4378"/>
            <a:lumOff val="-6"/>
            <a:alphaOff val="0"/>
          </a:schemeClr>
        </a:solidFill>
        <a:ln w="25400" cap="flat" cmpd="sng" algn="ctr">
          <a:solidFill>
            <a:schemeClr val="accent2">
              <a:tint val="40000"/>
              <a:alpha val="90000"/>
              <a:hueOff val="5025821"/>
              <a:satOff val="-4378"/>
              <a:lumOff val="-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682" tIns="330200" rIns="199682" bIns="330200" numCol="1" spcCol="1270" anchor="t" anchorCtr="0">
          <a:noAutofit/>
        </a:bodyPr>
        <a:lstStyle/>
        <a:p>
          <a:pPr marL="0" lvl="0" indent="0" algn="l" defTabSz="1155700">
            <a:lnSpc>
              <a:spcPct val="90000"/>
            </a:lnSpc>
            <a:spcBef>
              <a:spcPct val="0"/>
            </a:spcBef>
            <a:spcAft>
              <a:spcPct val="35000"/>
            </a:spcAft>
            <a:buNone/>
          </a:pPr>
          <a:r>
            <a:rPr lang="en-US" sz="2600" kern="1200"/>
            <a:t>3. Explain your rationale</a:t>
          </a:r>
        </a:p>
      </dsp:txBody>
      <dsp:txXfrm>
        <a:off x="5634661" y="1666119"/>
        <a:ext cx="2561209" cy="2151416"/>
      </dsp:txXfrm>
    </dsp:sp>
    <dsp:sp modelId="{C2BB9BB5-2533-4BED-8D48-E82FDCC821FC}">
      <dsp:nvSpPr>
        <dsp:cNvPr id="0" name=""/>
        <dsp:cNvSpPr/>
      </dsp:nvSpPr>
      <dsp:spPr>
        <a:xfrm>
          <a:off x="6377412" y="662125"/>
          <a:ext cx="1075708" cy="1075708"/>
        </a:xfrm>
        <a:prstGeom prst="ellipse">
          <a:avLst/>
        </a:prstGeom>
        <a:solidFill>
          <a:schemeClr val="accent2">
            <a:hueOff val="3745215"/>
            <a:satOff val="-4671"/>
            <a:lumOff val="1098"/>
            <a:alphaOff val="0"/>
          </a:schemeClr>
        </a:solidFill>
        <a:ln w="25400" cap="flat" cmpd="sng" algn="ctr">
          <a:solidFill>
            <a:schemeClr val="accent2">
              <a:hueOff val="3745215"/>
              <a:satOff val="-4671"/>
              <a:lumOff val="109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66" tIns="12700" rIns="83866"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6534946" y="819659"/>
        <a:ext cx="760640" cy="760640"/>
      </dsp:txXfrm>
    </dsp:sp>
    <dsp:sp modelId="{2F13516E-C7F9-4DCB-9DEB-0133C98174BD}">
      <dsp:nvSpPr>
        <dsp:cNvPr id="0" name=""/>
        <dsp:cNvSpPr/>
      </dsp:nvSpPr>
      <dsp:spPr>
        <a:xfrm>
          <a:off x="5634661" y="3889177"/>
          <a:ext cx="2561209" cy="72"/>
        </a:xfrm>
        <a:prstGeom prst="rect">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2CC670-2BC7-445D-AA11-5C67F6636955}">
      <dsp:nvSpPr>
        <dsp:cNvPr id="0" name=""/>
        <dsp:cNvSpPr/>
      </dsp:nvSpPr>
      <dsp:spPr>
        <a:xfrm>
          <a:off x="715337" y="2413"/>
          <a:ext cx="3221521" cy="193291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a:t>Full Day: 24 hrs custody</a:t>
          </a:r>
        </a:p>
      </dsp:txBody>
      <dsp:txXfrm>
        <a:off x="715337" y="2413"/>
        <a:ext cx="3221521" cy="1932912"/>
      </dsp:txXfrm>
    </dsp:sp>
    <dsp:sp modelId="{E6341194-525C-4E7F-A826-629FF402DAD9}">
      <dsp:nvSpPr>
        <dsp:cNvPr id="0" name=""/>
        <dsp:cNvSpPr/>
      </dsp:nvSpPr>
      <dsp:spPr>
        <a:xfrm>
          <a:off x="4259011" y="2413"/>
          <a:ext cx="3221521" cy="193291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Half Day: Overnight but less than 24 </a:t>
          </a:r>
          <a:r>
            <a:rPr lang="en-US" sz="3600" kern="1200" dirty="0" err="1"/>
            <a:t>hrs</a:t>
          </a:r>
          <a:endParaRPr lang="en-US" sz="3600" kern="1200" dirty="0"/>
        </a:p>
      </dsp:txBody>
      <dsp:txXfrm>
        <a:off x="4259011" y="2413"/>
        <a:ext cx="3221521" cy="1932912"/>
      </dsp:txXfrm>
    </dsp:sp>
    <dsp:sp modelId="{05D3B5F3-1A42-4722-AAF1-D26CEBF05B83}">
      <dsp:nvSpPr>
        <dsp:cNvPr id="0" name=""/>
        <dsp:cNvSpPr/>
      </dsp:nvSpPr>
      <dsp:spPr>
        <a:xfrm>
          <a:off x="844472" y="2257478"/>
          <a:ext cx="6506925" cy="1932912"/>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Statutory Reference: </a:t>
          </a:r>
        </a:p>
        <a:p>
          <a:pPr marL="0" lvl="0" indent="0" algn="ctr" defTabSz="1600200">
            <a:lnSpc>
              <a:spcPct val="90000"/>
            </a:lnSpc>
            <a:spcBef>
              <a:spcPct val="0"/>
            </a:spcBef>
            <a:spcAft>
              <a:spcPct val="35000"/>
            </a:spcAft>
            <a:buNone/>
          </a:pPr>
          <a:r>
            <a:rPr lang="en-US" sz="3600" kern="1200" dirty="0"/>
            <a:t>VA Code § 20-108.2(G)(3)(c) </a:t>
          </a:r>
        </a:p>
      </dsp:txBody>
      <dsp:txXfrm>
        <a:off x="844472" y="2257478"/>
        <a:ext cx="6506925" cy="19329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25850F-1ABB-4227-B520-436A8074A39E}">
      <dsp:nvSpPr>
        <dsp:cNvPr id="0" name=""/>
        <dsp:cNvSpPr/>
      </dsp:nvSpPr>
      <dsp:spPr>
        <a:xfrm>
          <a:off x="0" y="2663"/>
          <a:ext cx="5000124" cy="0"/>
        </a:xfrm>
        <a:prstGeom prst="line">
          <a:avLst/>
        </a:prstGeom>
        <a:gradFill rotWithShape="0">
          <a:gsLst>
            <a:gs pos="0">
              <a:schemeClr val="dk2">
                <a:hueOff val="0"/>
                <a:satOff val="0"/>
                <a:lumOff val="0"/>
                <a:alphaOff val="0"/>
                <a:tint val="100000"/>
                <a:shade val="100000"/>
                <a:satMod val="130000"/>
              </a:schemeClr>
            </a:gs>
            <a:gs pos="100000">
              <a:schemeClr val="dk2">
                <a:hueOff val="0"/>
                <a:satOff val="0"/>
                <a:lumOff val="0"/>
                <a:alphaOff val="0"/>
                <a:tint val="50000"/>
                <a:shade val="100000"/>
                <a:satMod val="350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02CF517-5671-47F6-9CFE-9D44666FBAE1}">
      <dsp:nvSpPr>
        <dsp:cNvPr id="0" name=""/>
        <dsp:cNvSpPr/>
      </dsp:nvSpPr>
      <dsp:spPr>
        <a:xfrm>
          <a:off x="0" y="2663"/>
          <a:ext cx="5000124"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0" i="0" kern="1200"/>
            <a:t>“Where a party has custody or visitation of a child or children for more than 90 days of the year” apply shared guidelines.</a:t>
          </a:r>
          <a:endParaRPr lang="en-US" sz="1800" kern="1200"/>
        </a:p>
      </dsp:txBody>
      <dsp:txXfrm>
        <a:off x="0" y="2663"/>
        <a:ext cx="5000124" cy="908098"/>
      </dsp:txXfrm>
    </dsp:sp>
    <dsp:sp modelId="{0658C35D-EB92-4E45-B389-9B6F565F9BDA}">
      <dsp:nvSpPr>
        <dsp:cNvPr id="0" name=""/>
        <dsp:cNvSpPr/>
      </dsp:nvSpPr>
      <dsp:spPr>
        <a:xfrm>
          <a:off x="0" y="910762"/>
          <a:ext cx="5000124" cy="0"/>
        </a:xfrm>
        <a:prstGeom prst="line">
          <a:avLst/>
        </a:prstGeom>
        <a:gradFill rotWithShape="0">
          <a:gsLst>
            <a:gs pos="0">
              <a:schemeClr val="dk2">
                <a:hueOff val="0"/>
                <a:satOff val="0"/>
                <a:lumOff val="0"/>
                <a:alphaOff val="0"/>
                <a:tint val="100000"/>
                <a:shade val="100000"/>
                <a:satMod val="130000"/>
              </a:schemeClr>
            </a:gs>
            <a:gs pos="100000">
              <a:schemeClr val="dk2">
                <a:hueOff val="0"/>
                <a:satOff val="0"/>
                <a:lumOff val="0"/>
                <a:alphaOff val="0"/>
                <a:tint val="50000"/>
                <a:shade val="100000"/>
                <a:satMod val="350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475F5A12-1930-4CC9-9852-8915686CE8D0}">
      <dsp:nvSpPr>
        <dsp:cNvPr id="0" name=""/>
        <dsp:cNvSpPr/>
      </dsp:nvSpPr>
      <dsp:spPr>
        <a:xfrm>
          <a:off x="0" y="910762"/>
          <a:ext cx="5000124"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Va. Code § 20-108.2(G)(3)(a)</a:t>
          </a:r>
        </a:p>
      </dsp:txBody>
      <dsp:txXfrm>
        <a:off x="0" y="910762"/>
        <a:ext cx="5000124" cy="908098"/>
      </dsp:txXfrm>
    </dsp:sp>
    <dsp:sp modelId="{DA157321-376A-4864-865C-E6DDC894C92A}">
      <dsp:nvSpPr>
        <dsp:cNvPr id="0" name=""/>
        <dsp:cNvSpPr/>
      </dsp:nvSpPr>
      <dsp:spPr>
        <a:xfrm>
          <a:off x="0" y="1818861"/>
          <a:ext cx="5000124" cy="0"/>
        </a:xfrm>
        <a:prstGeom prst="line">
          <a:avLst/>
        </a:prstGeom>
        <a:gradFill rotWithShape="0">
          <a:gsLst>
            <a:gs pos="0">
              <a:schemeClr val="dk2">
                <a:hueOff val="0"/>
                <a:satOff val="0"/>
                <a:lumOff val="0"/>
                <a:alphaOff val="0"/>
                <a:tint val="100000"/>
                <a:shade val="100000"/>
                <a:satMod val="130000"/>
              </a:schemeClr>
            </a:gs>
            <a:gs pos="100000">
              <a:schemeClr val="dk2">
                <a:hueOff val="0"/>
                <a:satOff val="0"/>
                <a:lumOff val="0"/>
                <a:alphaOff val="0"/>
                <a:tint val="50000"/>
                <a:shade val="100000"/>
                <a:satMod val="350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4B43146F-B134-449E-91C6-54B0C1E65686}">
      <dsp:nvSpPr>
        <dsp:cNvPr id="0" name=""/>
        <dsp:cNvSpPr/>
      </dsp:nvSpPr>
      <dsp:spPr>
        <a:xfrm>
          <a:off x="0" y="1818861"/>
          <a:ext cx="5000124"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365 – 90.5 = 274.5 days</a:t>
          </a:r>
        </a:p>
      </dsp:txBody>
      <dsp:txXfrm>
        <a:off x="0" y="1818861"/>
        <a:ext cx="5000124" cy="908098"/>
      </dsp:txXfrm>
    </dsp:sp>
    <dsp:sp modelId="{A97E381E-6EAE-4282-AA97-A8A2DC407503}">
      <dsp:nvSpPr>
        <dsp:cNvPr id="0" name=""/>
        <dsp:cNvSpPr/>
      </dsp:nvSpPr>
      <dsp:spPr>
        <a:xfrm>
          <a:off x="0" y="2726960"/>
          <a:ext cx="5000124" cy="0"/>
        </a:xfrm>
        <a:prstGeom prst="line">
          <a:avLst/>
        </a:prstGeom>
        <a:gradFill rotWithShape="0">
          <a:gsLst>
            <a:gs pos="0">
              <a:schemeClr val="dk2">
                <a:hueOff val="0"/>
                <a:satOff val="0"/>
                <a:lumOff val="0"/>
                <a:alphaOff val="0"/>
                <a:tint val="100000"/>
                <a:shade val="100000"/>
                <a:satMod val="130000"/>
              </a:schemeClr>
            </a:gs>
            <a:gs pos="100000">
              <a:schemeClr val="dk2">
                <a:hueOff val="0"/>
                <a:satOff val="0"/>
                <a:lumOff val="0"/>
                <a:alphaOff val="0"/>
                <a:tint val="50000"/>
                <a:shade val="100000"/>
                <a:satMod val="350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923BDC59-1152-4BD7-B688-148CE50541D5}">
      <dsp:nvSpPr>
        <dsp:cNvPr id="0" name=""/>
        <dsp:cNvSpPr/>
      </dsp:nvSpPr>
      <dsp:spPr>
        <a:xfrm>
          <a:off x="0" y="2726960"/>
          <a:ext cx="5000124"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90.5 days               274.5 days                                                          	Shared custody</a:t>
          </a:r>
        </a:p>
      </dsp:txBody>
      <dsp:txXfrm>
        <a:off x="0" y="2726960"/>
        <a:ext cx="5000124" cy="908098"/>
      </dsp:txXfrm>
    </dsp:sp>
    <dsp:sp modelId="{BCC3E9A9-E08B-4A2B-8EB5-50876F6BA3AF}">
      <dsp:nvSpPr>
        <dsp:cNvPr id="0" name=""/>
        <dsp:cNvSpPr/>
      </dsp:nvSpPr>
      <dsp:spPr>
        <a:xfrm>
          <a:off x="0" y="3635058"/>
          <a:ext cx="5000124" cy="0"/>
        </a:xfrm>
        <a:prstGeom prst="line">
          <a:avLst/>
        </a:prstGeom>
        <a:gradFill rotWithShape="0">
          <a:gsLst>
            <a:gs pos="0">
              <a:schemeClr val="dk2">
                <a:hueOff val="0"/>
                <a:satOff val="0"/>
                <a:lumOff val="0"/>
                <a:alphaOff val="0"/>
                <a:tint val="100000"/>
                <a:shade val="100000"/>
                <a:satMod val="130000"/>
              </a:schemeClr>
            </a:gs>
            <a:gs pos="100000">
              <a:schemeClr val="dk2">
                <a:hueOff val="0"/>
                <a:satOff val="0"/>
                <a:lumOff val="0"/>
                <a:alphaOff val="0"/>
                <a:tint val="50000"/>
                <a:shade val="100000"/>
                <a:satMod val="350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706C30F-393A-45EC-B845-F49837EE90FE}">
      <dsp:nvSpPr>
        <dsp:cNvPr id="0" name=""/>
        <dsp:cNvSpPr/>
      </dsp:nvSpPr>
      <dsp:spPr>
        <a:xfrm>
          <a:off x="0" y="3635058"/>
          <a:ext cx="5000124"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If a parent has a child for more than 274.5 days out of the year, he has sole custody of the child.</a:t>
          </a:r>
        </a:p>
      </dsp:txBody>
      <dsp:txXfrm>
        <a:off x="0" y="3635058"/>
        <a:ext cx="5000124" cy="908098"/>
      </dsp:txXfrm>
    </dsp:sp>
    <dsp:sp modelId="{340CA8B9-4FAC-4F59-BD1A-DC8B40051EDD}">
      <dsp:nvSpPr>
        <dsp:cNvPr id="0" name=""/>
        <dsp:cNvSpPr/>
      </dsp:nvSpPr>
      <dsp:spPr>
        <a:xfrm>
          <a:off x="0" y="4543157"/>
          <a:ext cx="5000124" cy="0"/>
        </a:xfrm>
        <a:prstGeom prst="line">
          <a:avLst/>
        </a:prstGeom>
        <a:gradFill rotWithShape="0">
          <a:gsLst>
            <a:gs pos="0">
              <a:schemeClr val="dk2">
                <a:hueOff val="0"/>
                <a:satOff val="0"/>
                <a:lumOff val="0"/>
                <a:alphaOff val="0"/>
                <a:tint val="100000"/>
                <a:shade val="100000"/>
                <a:satMod val="130000"/>
              </a:schemeClr>
            </a:gs>
            <a:gs pos="100000">
              <a:schemeClr val="dk2">
                <a:hueOff val="0"/>
                <a:satOff val="0"/>
                <a:lumOff val="0"/>
                <a:alphaOff val="0"/>
                <a:tint val="50000"/>
                <a:shade val="100000"/>
                <a:satMod val="350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382D7DA-E840-419C-82DF-241D5BD7E83A}">
      <dsp:nvSpPr>
        <dsp:cNvPr id="0" name=""/>
        <dsp:cNvSpPr/>
      </dsp:nvSpPr>
      <dsp:spPr>
        <a:xfrm>
          <a:off x="0" y="4543157"/>
          <a:ext cx="5000124"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If each parent has at least one child for more than 274.5 days out of the year, the parents have a split custody arrangement.</a:t>
          </a:r>
        </a:p>
      </dsp:txBody>
      <dsp:txXfrm>
        <a:off x="0" y="4543157"/>
        <a:ext cx="5000124" cy="90809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260908-CD6B-4071-B678-C2DF3B443150}">
      <dsp:nvSpPr>
        <dsp:cNvPr id="0" name=""/>
        <dsp:cNvSpPr/>
      </dsp:nvSpPr>
      <dsp:spPr>
        <a:xfrm>
          <a:off x="518185" y="768902"/>
          <a:ext cx="1475437" cy="14754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3FB4EA-53D4-489E-90C0-97017024442C}">
      <dsp:nvSpPr>
        <dsp:cNvPr id="0" name=""/>
        <dsp:cNvSpPr/>
      </dsp:nvSpPr>
      <dsp:spPr>
        <a:xfrm>
          <a:off x="832623" y="1083340"/>
          <a:ext cx="846562" cy="846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18EE36B-FB37-4CB6-BEDA-887E9BC3C7A1}">
      <dsp:nvSpPr>
        <dsp:cNvPr id="0" name=""/>
        <dsp:cNvSpPr/>
      </dsp:nvSpPr>
      <dsp:spPr>
        <a:xfrm>
          <a:off x="46529"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kern="1200"/>
            <a:t>- Use school calendars</a:t>
          </a:r>
        </a:p>
      </dsp:txBody>
      <dsp:txXfrm>
        <a:off x="46529" y="2703902"/>
        <a:ext cx="2418750" cy="720000"/>
      </dsp:txXfrm>
    </dsp:sp>
    <dsp:sp modelId="{F2683766-21DC-4362-B06F-74EFD8201E19}">
      <dsp:nvSpPr>
        <dsp:cNvPr id="0" name=""/>
        <dsp:cNvSpPr/>
      </dsp:nvSpPr>
      <dsp:spPr>
        <a:xfrm>
          <a:off x="3360216" y="768902"/>
          <a:ext cx="1475437" cy="14754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C3F0D3-873E-495C-8437-3A00CA423BF9}">
      <dsp:nvSpPr>
        <dsp:cNvPr id="0" name=""/>
        <dsp:cNvSpPr/>
      </dsp:nvSpPr>
      <dsp:spPr>
        <a:xfrm>
          <a:off x="3674654" y="1083340"/>
          <a:ext cx="846562" cy="846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985AE55-3FC8-4C76-A907-67CE607BCE68}">
      <dsp:nvSpPr>
        <dsp:cNvPr id="0" name=""/>
        <dsp:cNvSpPr/>
      </dsp:nvSpPr>
      <dsp:spPr>
        <a:xfrm>
          <a:off x="2888560"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kern="1200"/>
            <a:t>- Review court orders</a:t>
          </a:r>
        </a:p>
      </dsp:txBody>
      <dsp:txXfrm>
        <a:off x="2888560" y="2703902"/>
        <a:ext cx="2418750" cy="720000"/>
      </dsp:txXfrm>
    </dsp:sp>
    <dsp:sp modelId="{9D2178F4-4F58-4896-9490-94C53827B279}">
      <dsp:nvSpPr>
        <dsp:cNvPr id="0" name=""/>
        <dsp:cNvSpPr/>
      </dsp:nvSpPr>
      <dsp:spPr>
        <a:xfrm>
          <a:off x="6202248" y="768902"/>
          <a:ext cx="1475437" cy="14754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F0F549-BB00-4D14-A008-B45122A389C2}">
      <dsp:nvSpPr>
        <dsp:cNvPr id="0" name=""/>
        <dsp:cNvSpPr/>
      </dsp:nvSpPr>
      <dsp:spPr>
        <a:xfrm>
          <a:off x="6516685" y="1083340"/>
          <a:ext cx="846562" cy="8465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058E2C7-BF9F-484F-A35E-74404AFC9CF8}">
      <dsp:nvSpPr>
        <dsp:cNvPr id="0" name=""/>
        <dsp:cNvSpPr/>
      </dsp:nvSpPr>
      <dsp:spPr>
        <a:xfrm>
          <a:off x="5730591"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kern="1200"/>
            <a:t>- Adjust for holidays</a:t>
          </a:r>
        </a:p>
      </dsp:txBody>
      <dsp:txXfrm>
        <a:off x="5730591" y="2703902"/>
        <a:ext cx="2418750"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F61ECB-EB20-421C-B280-E3E6C37FF13C}">
      <dsp:nvSpPr>
        <dsp:cNvPr id="0" name=""/>
        <dsp:cNvSpPr/>
      </dsp:nvSpPr>
      <dsp:spPr>
        <a:xfrm>
          <a:off x="0" y="8492"/>
          <a:ext cx="8195871" cy="203463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a:t>Every other weekend from Friday to Sunday during school year + 5 summer weeks = 77 days</a:t>
          </a:r>
        </a:p>
      </dsp:txBody>
      <dsp:txXfrm>
        <a:off x="99322" y="107814"/>
        <a:ext cx="7997227" cy="1835986"/>
      </dsp:txXfrm>
    </dsp:sp>
    <dsp:sp modelId="{2277E495-D162-43ED-8CAB-87457532649C}">
      <dsp:nvSpPr>
        <dsp:cNvPr id="0" name=""/>
        <dsp:cNvSpPr/>
      </dsp:nvSpPr>
      <dsp:spPr>
        <a:xfrm>
          <a:off x="0" y="2149682"/>
          <a:ext cx="8195871" cy="2034630"/>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a:t>(Not enough for shared custody)</a:t>
          </a:r>
        </a:p>
      </dsp:txBody>
      <dsp:txXfrm>
        <a:off x="99322" y="2249004"/>
        <a:ext cx="7997227" cy="183598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C69167-01A6-45F4-886D-30F39DE6BDF4}">
      <dsp:nvSpPr>
        <dsp:cNvPr id="0" name=""/>
        <dsp:cNvSpPr/>
      </dsp:nvSpPr>
      <dsp:spPr>
        <a:xfrm>
          <a:off x="715337" y="2413"/>
          <a:ext cx="3221521" cy="193291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a:t>Adding midweek overnight:</a:t>
          </a:r>
        </a:p>
      </dsp:txBody>
      <dsp:txXfrm>
        <a:off x="715337" y="2413"/>
        <a:ext cx="3221521" cy="1932912"/>
      </dsp:txXfrm>
    </dsp:sp>
    <dsp:sp modelId="{29E71D61-F8DB-43E9-AA8F-1B8F7E249B03}">
      <dsp:nvSpPr>
        <dsp:cNvPr id="0" name=""/>
        <dsp:cNvSpPr/>
      </dsp:nvSpPr>
      <dsp:spPr>
        <a:xfrm>
          <a:off x="4259011" y="2413"/>
          <a:ext cx="3221521" cy="193291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a:t>42 weeks × 0.5 = 21 days</a:t>
          </a:r>
        </a:p>
      </dsp:txBody>
      <dsp:txXfrm>
        <a:off x="4259011" y="2413"/>
        <a:ext cx="3221521" cy="1932912"/>
      </dsp:txXfrm>
    </dsp:sp>
    <dsp:sp modelId="{6087F67A-92FF-4789-ACCA-F12399FCE54E}">
      <dsp:nvSpPr>
        <dsp:cNvPr id="0" name=""/>
        <dsp:cNvSpPr/>
      </dsp:nvSpPr>
      <dsp:spPr>
        <a:xfrm>
          <a:off x="2487174" y="2257478"/>
          <a:ext cx="3221521" cy="1932912"/>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a:t>77 + 21 = 98 days</a:t>
          </a:r>
        </a:p>
      </dsp:txBody>
      <dsp:txXfrm>
        <a:off x="2487174" y="2257478"/>
        <a:ext cx="3221521" cy="193291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52964A-F0B1-44CF-846C-94165DEE0ECE}">
      <dsp:nvSpPr>
        <dsp:cNvPr id="0" name=""/>
        <dsp:cNvSpPr/>
      </dsp:nvSpPr>
      <dsp:spPr>
        <a:xfrm>
          <a:off x="0" y="991179"/>
          <a:ext cx="2305088" cy="146373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088D8E-E725-40FE-ACE3-EF670777C3C9}">
      <dsp:nvSpPr>
        <dsp:cNvPr id="0" name=""/>
        <dsp:cNvSpPr/>
      </dsp:nvSpPr>
      <dsp:spPr>
        <a:xfrm>
          <a:off x="256120" y="1234494"/>
          <a:ext cx="2305088" cy="1463731"/>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Sole Custody</a:t>
          </a:r>
        </a:p>
        <a:p>
          <a:pPr marL="0" lvl="0" indent="0" algn="ctr" defTabSz="889000">
            <a:lnSpc>
              <a:spcPct val="90000"/>
            </a:lnSpc>
            <a:spcBef>
              <a:spcPct val="0"/>
            </a:spcBef>
            <a:spcAft>
              <a:spcPct val="35000"/>
            </a:spcAft>
            <a:buNone/>
          </a:pPr>
          <a:r>
            <a:rPr lang="en-US" sz="2000" kern="1200" dirty="0"/>
            <a:t>Day Count 275 days out of the year</a:t>
          </a:r>
        </a:p>
      </dsp:txBody>
      <dsp:txXfrm>
        <a:off x="298991" y="1277365"/>
        <a:ext cx="2219346" cy="1377989"/>
      </dsp:txXfrm>
    </dsp:sp>
    <dsp:sp modelId="{A9C5875F-497A-473C-A714-050FF8E403C6}">
      <dsp:nvSpPr>
        <dsp:cNvPr id="0" name=""/>
        <dsp:cNvSpPr/>
      </dsp:nvSpPr>
      <dsp:spPr>
        <a:xfrm>
          <a:off x="2817330" y="991179"/>
          <a:ext cx="2305088" cy="146373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F53679-9716-4D6B-889A-7F55EEEE5125}">
      <dsp:nvSpPr>
        <dsp:cNvPr id="0" name=""/>
        <dsp:cNvSpPr/>
      </dsp:nvSpPr>
      <dsp:spPr>
        <a:xfrm>
          <a:off x="3073451" y="1234494"/>
          <a:ext cx="2305088" cy="1463731"/>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Shared Custody between 90.5 &amp; 274.5 days out of the year</a:t>
          </a:r>
        </a:p>
      </dsp:txBody>
      <dsp:txXfrm>
        <a:off x="3116322" y="1277365"/>
        <a:ext cx="2219346" cy="1377989"/>
      </dsp:txXfrm>
    </dsp:sp>
    <dsp:sp modelId="{F0ABC719-5D4D-45E6-9BC5-106C309C16E1}">
      <dsp:nvSpPr>
        <dsp:cNvPr id="0" name=""/>
        <dsp:cNvSpPr/>
      </dsp:nvSpPr>
      <dsp:spPr>
        <a:xfrm>
          <a:off x="5634661" y="991179"/>
          <a:ext cx="2305088" cy="146373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68A1B1-84F5-416D-AD21-DAEE1386B956}">
      <dsp:nvSpPr>
        <dsp:cNvPr id="0" name=""/>
        <dsp:cNvSpPr/>
      </dsp:nvSpPr>
      <dsp:spPr>
        <a:xfrm>
          <a:off x="5890782" y="1234494"/>
          <a:ext cx="2305088" cy="1463731"/>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Split Custody</a:t>
          </a:r>
        </a:p>
        <a:p>
          <a:pPr marL="0" lvl="0" indent="0" algn="ctr" defTabSz="889000">
            <a:lnSpc>
              <a:spcPct val="90000"/>
            </a:lnSpc>
            <a:spcBef>
              <a:spcPct val="0"/>
            </a:spcBef>
            <a:spcAft>
              <a:spcPct val="35000"/>
            </a:spcAft>
            <a:buNone/>
          </a:pPr>
          <a:r>
            <a:rPr lang="en-US" sz="2000" kern="1200" dirty="0"/>
            <a:t>Each parent has sole custody of a child / children</a:t>
          </a:r>
        </a:p>
      </dsp:txBody>
      <dsp:txXfrm>
        <a:off x="5933653" y="1277365"/>
        <a:ext cx="2219346" cy="1377989"/>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EFECC7-D881-47CD-81A8-7F312245D3CE}" type="datetimeFigureOut">
              <a:rPr lang="en-US" smtClean="0"/>
              <a:t>4/17/2025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D21749-280A-4CA0-A37F-6FBC3E0852DA}" type="slidenum">
              <a:rPr lang="en-US" smtClean="0"/>
              <a:t>‹#›</a:t>
            </a:fld>
            <a:endParaRPr lang="en-US"/>
          </a:p>
        </p:txBody>
      </p:sp>
    </p:spTree>
    <p:extLst>
      <p:ext uri="{BB962C8B-B14F-4D97-AF65-F5344CB8AC3E}">
        <p14:creationId xmlns:p14="http://schemas.microsoft.com/office/powerpoint/2010/main" val="3326879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r>
              <a:t>Emphasize mastery, not just memorization.</a:t>
            </a:r>
          </a:p>
        </p:txBody>
      </p:sp>
      <p:sp>
        <p:nvSpPr>
          <p:cNvPr id="4" name="Slide Number Placeholder 3"/>
          <p:cNvSpPr>
            <a:spLocks noGrp="1"/>
          </p:cNvSpPr>
          <p:nvPr>
            <p:ph type="sldNum" sz="quarter" idx="5"/>
          </p:nvPr>
        </p:nvSpPr>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6CDC2A-001F-EA39-C9DA-6D9B2EC7753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70CCB3C-F726-1769-0C45-F89364C743FF}"/>
              </a:ext>
            </a:extLst>
          </p:cNvPr>
          <p:cNvSpPr>
            <a:spLocks noGrp="1" noRot="1" noChangeAspect="1"/>
          </p:cNvSpPr>
          <p:nvPr>
            <p:ph type="sldImg" idx="2"/>
          </p:nvPr>
        </p:nvSpPr>
        <p:spPr/>
      </p:sp>
      <p:sp>
        <p:nvSpPr>
          <p:cNvPr id="3" name="Notes Placeholder 2">
            <a:extLst>
              <a:ext uri="{FF2B5EF4-FFF2-40B4-BE49-F238E27FC236}">
                <a16:creationId xmlns:a16="http://schemas.microsoft.com/office/drawing/2014/main" id="{F9C44016-CD15-5CA5-580C-50F661DDC79C}"/>
              </a:ext>
            </a:extLst>
          </p:cNvPr>
          <p:cNvSpPr>
            <a:spLocks noGrp="1"/>
          </p:cNvSpPr>
          <p:nvPr>
            <p:ph type="body" sz="quarter" idx="3"/>
          </p:nvPr>
        </p:nvSpPr>
        <p:spPr/>
        <p:txBody>
          <a:bodyPr/>
          <a:lstStyle/>
          <a:p>
            <a:endParaRPr dirty="0"/>
          </a:p>
        </p:txBody>
      </p:sp>
      <p:sp>
        <p:nvSpPr>
          <p:cNvPr id="4" name="Slide Number Placeholder 3">
            <a:extLst>
              <a:ext uri="{FF2B5EF4-FFF2-40B4-BE49-F238E27FC236}">
                <a16:creationId xmlns:a16="http://schemas.microsoft.com/office/drawing/2014/main" id="{9D4B2D81-8A32-028A-D3A9-26BC83A1B5A3}"/>
              </a:ext>
            </a:extLst>
          </p:cNvPr>
          <p:cNvSpPr>
            <a:spLocks noGrp="1"/>
          </p:cNvSpPr>
          <p:nvPr>
            <p:ph type="sldNum" sz="quarter" idx="5"/>
          </p:nvPr>
        </p:nvSpPr>
        <p:spPr/>
      </p:sp>
    </p:spTree>
    <p:extLst>
      <p:ext uri="{BB962C8B-B14F-4D97-AF65-F5344CB8AC3E}">
        <p14:creationId xmlns:p14="http://schemas.microsoft.com/office/powerpoint/2010/main" val="6100302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DF7A24-2696-ABF6-0FD6-CE92AF3F86A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DBEC27-1180-BF15-1D0D-0878AAE90F9E}"/>
              </a:ext>
            </a:extLst>
          </p:cNvPr>
          <p:cNvSpPr>
            <a:spLocks noGrp="1" noRot="1" noChangeAspect="1"/>
          </p:cNvSpPr>
          <p:nvPr>
            <p:ph type="sldImg" idx="2"/>
          </p:nvPr>
        </p:nvSpPr>
        <p:spPr/>
      </p:sp>
      <p:sp>
        <p:nvSpPr>
          <p:cNvPr id="3" name="Notes Placeholder 2">
            <a:extLst>
              <a:ext uri="{FF2B5EF4-FFF2-40B4-BE49-F238E27FC236}">
                <a16:creationId xmlns:a16="http://schemas.microsoft.com/office/drawing/2014/main" id="{79C2E32F-6331-092B-86BE-628BAE3BBF4D}"/>
              </a:ext>
            </a:extLst>
          </p:cNvPr>
          <p:cNvSpPr>
            <a:spLocks noGrp="1"/>
          </p:cNvSpPr>
          <p:nvPr>
            <p:ph type="body" sz="quarter" idx="3"/>
          </p:nvPr>
        </p:nvSpPr>
        <p:spPr/>
        <p:txBody>
          <a:bodyPr/>
          <a:lstStyle/>
          <a:p>
            <a:endParaRPr dirty="0"/>
          </a:p>
        </p:txBody>
      </p:sp>
      <p:sp>
        <p:nvSpPr>
          <p:cNvPr id="4" name="Slide Number Placeholder 3">
            <a:extLst>
              <a:ext uri="{FF2B5EF4-FFF2-40B4-BE49-F238E27FC236}">
                <a16:creationId xmlns:a16="http://schemas.microsoft.com/office/drawing/2014/main" id="{C2A4BB32-2B6A-17B9-0A3F-5A722258B906}"/>
              </a:ext>
            </a:extLst>
          </p:cNvPr>
          <p:cNvSpPr>
            <a:spLocks noGrp="1"/>
          </p:cNvSpPr>
          <p:nvPr>
            <p:ph type="sldNum" sz="quarter" idx="5"/>
          </p:nvPr>
        </p:nvSpPr>
        <p:spPr/>
      </p:sp>
    </p:spTree>
    <p:extLst>
      <p:ext uri="{BB962C8B-B14F-4D97-AF65-F5344CB8AC3E}">
        <p14:creationId xmlns:p14="http://schemas.microsoft.com/office/powerpoint/2010/main" val="27231237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F1CF96-B8E1-2530-4626-2C9CFA0BE7B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126D0C7-17B4-4A49-C61D-DC2ADA0F255C}"/>
              </a:ext>
            </a:extLst>
          </p:cNvPr>
          <p:cNvSpPr>
            <a:spLocks noGrp="1" noRot="1" noChangeAspect="1"/>
          </p:cNvSpPr>
          <p:nvPr>
            <p:ph type="sldImg" idx="2"/>
          </p:nvPr>
        </p:nvSpPr>
        <p:spPr/>
      </p:sp>
      <p:sp>
        <p:nvSpPr>
          <p:cNvPr id="3" name="Notes Placeholder 2">
            <a:extLst>
              <a:ext uri="{FF2B5EF4-FFF2-40B4-BE49-F238E27FC236}">
                <a16:creationId xmlns:a16="http://schemas.microsoft.com/office/drawing/2014/main" id="{E2ADAA59-D159-22EA-89C9-62FFE39E9E46}"/>
              </a:ext>
            </a:extLst>
          </p:cNvPr>
          <p:cNvSpPr>
            <a:spLocks noGrp="1"/>
          </p:cNvSpPr>
          <p:nvPr>
            <p:ph type="body" sz="quarter" idx="3"/>
          </p:nvPr>
        </p:nvSpPr>
        <p:spPr/>
        <p:txBody>
          <a:bodyPr/>
          <a:lstStyle/>
          <a:p>
            <a:endParaRPr dirty="0"/>
          </a:p>
        </p:txBody>
      </p:sp>
      <p:sp>
        <p:nvSpPr>
          <p:cNvPr id="4" name="Slide Number Placeholder 3">
            <a:extLst>
              <a:ext uri="{FF2B5EF4-FFF2-40B4-BE49-F238E27FC236}">
                <a16:creationId xmlns:a16="http://schemas.microsoft.com/office/drawing/2014/main" id="{A1A2F7C5-3319-E97A-781B-EFE230392316}"/>
              </a:ext>
            </a:extLst>
          </p:cNvPr>
          <p:cNvSpPr>
            <a:spLocks noGrp="1"/>
          </p:cNvSpPr>
          <p:nvPr>
            <p:ph type="sldNum" sz="quarter" idx="5"/>
          </p:nvPr>
        </p:nvSpPr>
        <p:spPr/>
      </p:sp>
    </p:spTree>
    <p:extLst>
      <p:ext uri="{BB962C8B-B14F-4D97-AF65-F5344CB8AC3E}">
        <p14:creationId xmlns:p14="http://schemas.microsoft.com/office/powerpoint/2010/main" val="590505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r>
              <a:t>Use examples to make it concrete.</a:t>
            </a:r>
          </a:p>
        </p:txBody>
      </p:sp>
      <p:sp>
        <p:nvSpPr>
          <p:cNvPr id="4" name="Slide Number Placeholder 3"/>
          <p:cNvSpPr>
            <a:spLocks noGrp="1"/>
          </p:cNvSpPr>
          <p:nvPr>
            <p:ph type="sldNum" sz="quarter" idx="5"/>
          </p:nvPr>
        </p:nvSpPr>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r>
              <a:t>Walk through decision points slowly.</a:t>
            </a:r>
          </a:p>
        </p:txBody>
      </p:sp>
      <p:sp>
        <p:nvSpPr>
          <p:cNvPr id="4" name="Slide Number Placeholder 3"/>
          <p:cNvSpPr>
            <a:spLocks noGrp="1"/>
          </p:cNvSpPr>
          <p:nvPr>
            <p:ph type="sldNum" sz="quarter" idx="5"/>
          </p:nvPr>
        </p:nvSpPr>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r>
              <a:t>Highlight practical tips for better accuracy.</a:t>
            </a:r>
          </a:p>
        </p:txBody>
      </p:sp>
      <p:sp>
        <p:nvSpPr>
          <p:cNvPr id="4" name="Slide Number Placeholder 3"/>
          <p:cNvSpPr>
            <a:spLocks noGrp="1"/>
          </p:cNvSpPr>
          <p:nvPr>
            <p:ph type="sldNum" sz="quarter" idx="5"/>
          </p:nvPr>
        </p:nvSpPr>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r>
              <a:t>Demonstrate quick estimation technique.</a:t>
            </a:r>
          </a:p>
        </p:txBody>
      </p:sp>
      <p:sp>
        <p:nvSpPr>
          <p:cNvPr id="4" name="Slide Number Placeholder 3"/>
          <p:cNvSpPr>
            <a:spLocks noGrp="1"/>
          </p:cNvSpPr>
          <p:nvPr>
            <p:ph type="sldNum" sz="quarter" idx="5"/>
          </p:nvPr>
        </p:nvSpPr>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r>
              <a:t>Explain how weekly overnights affect total days.</a:t>
            </a:r>
          </a:p>
        </p:txBody>
      </p:sp>
      <p:sp>
        <p:nvSpPr>
          <p:cNvPr id="4" name="Slide Number Placeholder 3"/>
          <p:cNvSpPr>
            <a:spLocks noGrp="1"/>
          </p:cNvSpPr>
          <p:nvPr>
            <p:ph type="sldNum" sz="quarter" idx="5"/>
          </p:nvPr>
        </p:nvSpPr>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r>
              <a:t>Give a high-level overview of each.</a:t>
            </a:r>
          </a:p>
        </p:txBody>
      </p:sp>
      <p:sp>
        <p:nvSpPr>
          <p:cNvPr id="4" name="Slide Number Placeholder 3"/>
          <p:cNvSpPr>
            <a:spLocks noGrp="1"/>
          </p:cNvSpPr>
          <p:nvPr>
            <p:ph type="sldNum" sz="quarter" idx="5"/>
          </p:nvPr>
        </p:nvSpPr>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endParaRPr dirty="0"/>
          </a:p>
        </p:txBody>
      </p:sp>
      <p:sp>
        <p:nvSpPr>
          <p:cNvPr id="4" name="Slide Number Placeholder 3"/>
          <p:cNvSpPr>
            <a:spLocks noGrp="1"/>
          </p:cNvSpPr>
          <p:nvPr>
            <p:ph type="sldNum" sz="quarter" idx="5"/>
          </p:nvPr>
        </p:nvSpPr>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endParaRPr dirty="0"/>
          </a:p>
        </p:txBody>
      </p:sp>
      <p:sp>
        <p:nvSpPr>
          <p:cNvPr id="4" name="Slide Number Placeholder 3"/>
          <p:cNvSpPr>
            <a:spLocks noGrp="1"/>
          </p:cNvSpPr>
          <p:nvPr>
            <p:ph type="sldNum" sz="quarter" idx="5"/>
          </p:nvPr>
        </p:nvSpPr>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4/17/2025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4/17/2025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4/17/2025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4/17/2025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4/17/2025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986118" y="735106"/>
            <a:ext cx="7540322" cy="2928470"/>
          </a:xfrm>
        </p:spPr>
        <p:txBody>
          <a:bodyPr anchor="b">
            <a:normAutofit/>
          </a:bodyPr>
          <a:lstStyle/>
          <a:p>
            <a:pPr algn="l"/>
            <a:r>
              <a:rPr lang="en-US" sz="4200">
                <a:solidFill>
                  <a:srgbClr val="FFFFFF"/>
                </a:solidFill>
              </a:rPr>
              <a:t>Guideline Selection: Sole, Shared, or Split Custody</a:t>
            </a:r>
          </a:p>
        </p:txBody>
      </p:sp>
      <p:sp>
        <p:nvSpPr>
          <p:cNvPr id="3" name="Subtitle 2"/>
          <p:cNvSpPr>
            <a:spLocks noGrp="1"/>
          </p:cNvSpPr>
          <p:nvPr>
            <p:ph type="subTitle" idx="1"/>
          </p:nvPr>
        </p:nvSpPr>
        <p:spPr>
          <a:xfrm>
            <a:off x="1013011" y="4870824"/>
            <a:ext cx="7504463" cy="1458258"/>
          </a:xfrm>
        </p:spPr>
        <p:txBody>
          <a:bodyPr anchor="ctr">
            <a:normAutofit/>
          </a:bodyPr>
          <a:lstStyle/>
          <a:p>
            <a:pPr algn="l"/>
            <a:r>
              <a:t>Training Session</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1000"/>
                                  </p:stCondLst>
                                  <p:iterate type="wd">
                                    <p:tmPct val="15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Rectangle 3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0041" y="586855"/>
            <a:ext cx="2401025" cy="3387497"/>
          </a:xfrm>
        </p:spPr>
        <p:txBody>
          <a:bodyPr anchor="b">
            <a:normAutofit/>
          </a:bodyPr>
          <a:lstStyle/>
          <a:p>
            <a:pPr algn="r"/>
            <a:r>
              <a:rPr lang="en-US" sz="3500">
                <a:solidFill>
                  <a:srgbClr val="FFFFFF"/>
                </a:solidFill>
              </a:rPr>
              <a:t>Scenario 1</a:t>
            </a:r>
          </a:p>
        </p:txBody>
      </p:sp>
      <p:sp>
        <p:nvSpPr>
          <p:cNvPr id="20" name="Content Placeholder 2"/>
          <p:cNvSpPr>
            <a:spLocks noGrp="1"/>
          </p:cNvSpPr>
          <p:nvPr>
            <p:ph idx="1"/>
          </p:nvPr>
        </p:nvSpPr>
        <p:spPr>
          <a:xfrm>
            <a:off x="3607694" y="649480"/>
            <a:ext cx="4916510" cy="5546047"/>
          </a:xfrm>
        </p:spPr>
        <p:txBody>
          <a:bodyPr anchor="ctr">
            <a:normAutofit/>
          </a:bodyPr>
          <a:lstStyle/>
          <a:p>
            <a:r>
              <a:rPr lang="en-US" sz="2400" dirty="0"/>
              <a:t>Harry has the children from Friday after school to Sunday Morning at 11:00 a.m. every week during the forty-two-week school year and has the children four weeks in the summer.</a:t>
            </a:r>
          </a:p>
          <a:p>
            <a:r>
              <a:rPr lang="en-US" sz="2400" dirty="0"/>
              <a:t>How many days a year does Harry have the children?</a:t>
            </a:r>
          </a:p>
          <a:p>
            <a:pPr marL="0" indent="0">
              <a:buNone/>
            </a:pPr>
            <a:endParaRPr lang="en-US" sz="1700" dirty="0"/>
          </a:p>
          <a:p>
            <a:r>
              <a:rPr lang="en-US" sz="2400" dirty="0"/>
              <a:t>91 Days (63 + 28)</a:t>
            </a:r>
          </a:p>
          <a:p>
            <a:r>
              <a:rPr lang="en-US" sz="2400" dirty="0"/>
              <a:t>63 days: Friday after School to Sunday at 11:00 a.m. = 1.5 Days (1.5 *42 = 63 days)</a:t>
            </a:r>
          </a:p>
          <a:p>
            <a:r>
              <a:rPr lang="en-US" sz="2400" dirty="0"/>
              <a:t>28 days (4 weeks * 7 = 28 days)</a:t>
            </a:r>
          </a:p>
        </p:txBody>
      </p:sp>
      <p:sp>
        <p:nvSpPr>
          <p:cNvPr id="6" name="Rectangle 5">
            <a:extLst>
              <a:ext uri="{FF2B5EF4-FFF2-40B4-BE49-F238E27FC236}">
                <a16:creationId xmlns:a16="http://schemas.microsoft.com/office/drawing/2014/main" id="{C1B61DD9-01F5-0495-64FD-BCA1AD184101}"/>
              </a:ext>
            </a:extLst>
          </p:cNvPr>
          <p:cNvSpPr/>
          <p:nvPr/>
        </p:nvSpPr>
        <p:spPr>
          <a:xfrm>
            <a:off x="3514013" y="3974352"/>
            <a:ext cx="4655326" cy="218411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B21CA4D-B8EE-2E9E-ED16-BB38CBC25F74}"/>
              </a:ext>
            </a:extLst>
          </p:cNvPr>
          <p:cNvSpPr txBox="1"/>
          <p:nvPr/>
        </p:nvSpPr>
        <p:spPr>
          <a:xfrm>
            <a:off x="4535822" y="4434151"/>
            <a:ext cx="3060254" cy="369332"/>
          </a:xfrm>
          <a:prstGeom prst="rect">
            <a:avLst/>
          </a:prstGeom>
          <a:noFill/>
        </p:spPr>
        <p:txBody>
          <a:bodyPr wrap="square" rtlCol="0">
            <a:spAutoFit/>
          </a:bodyPr>
          <a:lstStyle/>
          <a:p>
            <a:r>
              <a:rPr lang="en-US" dirty="0">
                <a:solidFill>
                  <a:schemeClr val="bg1"/>
                </a:solidFill>
              </a:rPr>
              <a:t>Answer – Click Here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769ECE7-6BDD-2CEA-03C6-E83F9F3BD65C}"/>
            </a:ext>
          </a:extLst>
        </p:cNvPr>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4DB3841B-FD7C-F1A3-C74D-76EA0F2A5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a:extLst>
              <a:ext uri="{FF2B5EF4-FFF2-40B4-BE49-F238E27FC236}">
                <a16:creationId xmlns:a16="http://schemas.microsoft.com/office/drawing/2014/main" id="{64AA9B97-597D-07A8-E9EE-4C17BEE214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6E83F7B4-E036-BF8A-BFED-CC62A931AA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16B80B4B-E2E4-6ECB-F5E6-4311647C4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3747CB2-719C-E228-D5F3-3EEE7C0B80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C007E93F-DC64-D0A1-4881-5A79F6D3FB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Rectangle 32">
            <a:extLst>
              <a:ext uri="{FF2B5EF4-FFF2-40B4-BE49-F238E27FC236}">
                <a16:creationId xmlns:a16="http://schemas.microsoft.com/office/drawing/2014/main" id="{F0217C85-B2B4-A5D9-52BE-FEB0A976DB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7AB7CB-27B0-EA35-1813-D6008084534E}"/>
              </a:ext>
            </a:extLst>
          </p:cNvPr>
          <p:cNvSpPr>
            <a:spLocks noGrp="1"/>
          </p:cNvSpPr>
          <p:nvPr>
            <p:ph type="title"/>
          </p:nvPr>
        </p:nvSpPr>
        <p:spPr>
          <a:xfrm>
            <a:off x="350041" y="586855"/>
            <a:ext cx="2401025" cy="3387497"/>
          </a:xfrm>
        </p:spPr>
        <p:txBody>
          <a:bodyPr anchor="b">
            <a:normAutofit/>
          </a:bodyPr>
          <a:lstStyle/>
          <a:p>
            <a:pPr algn="r"/>
            <a:r>
              <a:rPr lang="en-US" sz="3500" dirty="0">
                <a:solidFill>
                  <a:srgbClr val="FFFFFF"/>
                </a:solidFill>
              </a:rPr>
              <a:t>Scenario 2</a:t>
            </a:r>
          </a:p>
        </p:txBody>
      </p:sp>
      <p:sp>
        <p:nvSpPr>
          <p:cNvPr id="20" name="Content Placeholder 2">
            <a:extLst>
              <a:ext uri="{FF2B5EF4-FFF2-40B4-BE49-F238E27FC236}">
                <a16:creationId xmlns:a16="http://schemas.microsoft.com/office/drawing/2014/main" id="{3A38D764-E5FC-3DD5-C4FC-9C211C3E23B9}"/>
              </a:ext>
            </a:extLst>
          </p:cNvPr>
          <p:cNvSpPr>
            <a:spLocks noGrp="1"/>
          </p:cNvSpPr>
          <p:nvPr>
            <p:ph idx="1"/>
          </p:nvPr>
        </p:nvSpPr>
        <p:spPr>
          <a:xfrm>
            <a:off x="3257838" y="2522642"/>
            <a:ext cx="5335291" cy="2058548"/>
          </a:xfrm>
        </p:spPr>
        <p:txBody>
          <a:bodyPr anchor="ctr">
            <a:noAutofit/>
          </a:bodyPr>
          <a:lstStyle/>
          <a:p>
            <a:pPr marL="0" indent="0">
              <a:buNone/>
            </a:pPr>
            <a:r>
              <a:rPr lang="en-US" sz="2400" dirty="0"/>
              <a:t>Doreen and Jack have three children. The two youngest children live with Doreen and the oldest child lives with Jack’s mother, Ethel. What guideline worksheets do you use to calculate support for Doreen and Ethel? </a:t>
            </a:r>
          </a:p>
          <a:p>
            <a:pPr marL="0" indent="0">
              <a:buNone/>
            </a:pPr>
            <a:endParaRPr lang="en-US" sz="2400" dirty="0"/>
          </a:p>
          <a:p>
            <a:pPr marL="0" indent="0">
              <a:buNone/>
            </a:pPr>
            <a:endParaRPr lang="en-US" sz="2400" dirty="0"/>
          </a:p>
          <a:p>
            <a:pPr marL="0" indent="0">
              <a:buNone/>
            </a:pPr>
            <a:r>
              <a:rPr lang="en-US" sz="2400" dirty="0"/>
              <a:t>Use two separate sole guidelines: One for  Doreen and one for Ethel.  If the oldest child lived with Jack, then use split guidelines.</a:t>
            </a:r>
          </a:p>
          <a:p>
            <a:pPr marL="0" indent="0">
              <a:buNone/>
            </a:pPr>
            <a:endParaRPr lang="en-US" sz="2400" dirty="0"/>
          </a:p>
          <a:p>
            <a:pPr marL="0" indent="0">
              <a:buNone/>
            </a:pPr>
            <a:endParaRPr lang="en-US" sz="2400" dirty="0"/>
          </a:p>
        </p:txBody>
      </p:sp>
      <p:sp>
        <p:nvSpPr>
          <p:cNvPr id="4" name="Rectangle 3">
            <a:extLst>
              <a:ext uri="{FF2B5EF4-FFF2-40B4-BE49-F238E27FC236}">
                <a16:creationId xmlns:a16="http://schemas.microsoft.com/office/drawing/2014/main" id="{D6FE6136-80A1-F46D-124D-016D35CB0713}"/>
              </a:ext>
            </a:extLst>
          </p:cNvPr>
          <p:cNvSpPr/>
          <p:nvPr/>
        </p:nvSpPr>
        <p:spPr>
          <a:xfrm>
            <a:off x="3101107" y="3832009"/>
            <a:ext cx="5555325" cy="17646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Answer – Click here</a:t>
            </a:r>
          </a:p>
        </p:txBody>
      </p:sp>
    </p:spTree>
    <p:extLst>
      <p:ext uri="{BB962C8B-B14F-4D97-AF65-F5344CB8AC3E}">
        <p14:creationId xmlns:p14="http://schemas.microsoft.com/office/powerpoint/2010/main" val="1461368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ACED879-9ABB-AC0D-2658-AFF0CB155CA7}"/>
            </a:ext>
          </a:extLst>
        </p:cNvPr>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F79E8AA-04D5-5D29-37A8-1835B72FC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a:extLst>
              <a:ext uri="{FF2B5EF4-FFF2-40B4-BE49-F238E27FC236}">
                <a16:creationId xmlns:a16="http://schemas.microsoft.com/office/drawing/2014/main" id="{72C4762E-2F93-E14B-7EA7-77B19966A2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265455B-9995-6001-424F-6736697589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97440A62-8384-5E4A-02F4-5719D167B7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FA721C3-10A3-62A7-C9E2-33D99E54BF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0EC7BBBE-BE24-D3F2-260E-0EB54D79A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Rectangle 32">
            <a:extLst>
              <a:ext uri="{FF2B5EF4-FFF2-40B4-BE49-F238E27FC236}">
                <a16:creationId xmlns:a16="http://schemas.microsoft.com/office/drawing/2014/main" id="{61CBE4AF-A729-930C-A245-B652EE4A85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1187FA-0773-3C4A-51EF-DDC5333CC0A3}"/>
              </a:ext>
            </a:extLst>
          </p:cNvPr>
          <p:cNvSpPr>
            <a:spLocks noGrp="1"/>
          </p:cNvSpPr>
          <p:nvPr>
            <p:ph type="title"/>
          </p:nvPr>
        </p:nvSpPr>
        <p:spPr>
          <a:xfrm>
            <a:off x="350041" y="586855"/>
            <a:ext cx="2401025" cy="3387497"/>
          </a:xfrm>
        </p:spPr>
        <p:txBody>
          <a:bodyPr anchor="b">
            <a:normAutofit/>
          </a:bodyPr>
          <a:lstStyle/>
          <a:p>
            <a:pPr algn="r"/>
            <a:r>
              <a:rPr lang="en-US" sz="3500" dirty="0">
                <a:solidFill>
                  <a:srgbClr val="FFFFFF"/>
                </a:solidFill>
              </a:rPr>
              <a:t>Scenario 3</a:t>
            </a:r>
          </a:p>
        </p:txBody>
      </p:sp>
      <p:sp>
        <p:nvSpPr>
          <p:cNvPr id="20" name="Content Placeholder 2">
            <a:extLst>
              <a:ext uri="{FF2B5EF4-FFF2-40B4-BE49-F238E27FC236}">
                <a16:creationId xmlns:a16="http://schemas.microsoft.com/office/drawing/2014/main" id="{A6DF85F7-E875-E890-8448-ED8562B2B66D}"/>
              </a:ext>
            </a:extLst>
          </p:cNvPr>
          <p:cNvSpPr>
            <a:spLocks noGrp="1"/>
          </p:cNvSpPr>
          <p:nvPr>
            <p:ph idx="1"/>
          </p:nvPr>
        </p:nvSpPr>
        <p:spPr>
          <a:xfrm>
            <a:off x="3257838" y="2522642"/>
            <a:ext cx="5335291" cy="2058548"/>
          </a:xfrm>
        </p:spPr>
        <p:txBody>
          <a:bodyPr anchor="ctr">
            <a:noAutofit/>
          </a:bodyPr>
          <a:lstStyle/>
          <a:p>
            <a:pPr marL="0" indent="0">
              <a:buNone/>
            </a:pPr>
            <a:r>
              <a:rPr lang="en-US" sz="2400" dirty="0"/>
              <a:t>Bob has the children 89 days out of the year and Fionna has the children the remaining days 276 days out of the year. Which Child Support Guideline should be used?</a:t>
            </a:r>
          </a:p>
          <a:p>
            <a:pPr marL="0" indent="0">
              <a:buNone/>
            </a:pPr>
            <a:endParaRPr lang="en-US" sz="2400" dirty="0"/>
          </a:p>
          <a:p>
            <a:pPr marL="0" indent="0">
              <a:buNone/>
            </a:pPr>
            <a:r>
              <a:rPr lang="en-US" sz="2400" dirty="0"/>
              <a:t>Sole </a:t>
            </a:r>
            <a:r>
              <a:rPr lang="en-US" sz="2400" dirty="0" err="1"/>
              <a:t>Guideines</a:t>
            </a:r>
            <a:endParaRPr lang="en-US" sz="2400" dirty="0"/>
          </a:p>
          <a:p>
            <a:pPr marL="0" indent="0">
              <a:buNone/>
            </a:pPr>
            <a:endParaRPr lang="en-US" sz="2400" dirty="0"/>
          </a:p>
        </p:txBody>
      </p:sp>
      <p:sp>
        <p:nvSpPr>
          <p:cNvPr id="4" name="Rectangle 3">
            <a:extLst>
              <a:ext uri="{FF2B5EF4-FFF2-40B4-BE49-F238E27FC236}">
                <a16:creationId xmlns:a16="http://schemas.microsoft.com/office/drawing/2014/main" id="{86CF844D-D495-EA65-3F75-8CFEE328A217}"/>
              </a:ext>
            </a:extLst>
          </p:cNvPr>
          <p:cNvSpPr/>
          <p:nvPr/>
        </p:nvSpPr>
        <p:spPr>
          <a:xfrm>
            <a:off x="3028370" y="3954925"/>
            <a:ext cx="5555325" cy="17646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Answer – Click here</a:t>
            </a:r>
          </a:p>
        </p:txBody>
      </p:sp>
    </p:spTree>
    <p:extLst>
      <p:ext uri="{BB962C8B-B14F-4D97-AF65-F5344CB8AC3E}">
        <p14:creationId xmlns:p14="http://schemas.microsoft.com/office/powerpoint/2010/main" val="3758015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BC8FC4B-3882-7870-6410-B6F8AA63DB65}"/>
            </a:ext>
          </a:extLst>
        </p:cNvPr>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2F9073FB-16A2-2E0A-447B-DDC3569EDD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a:extLst>
              <a:ext uri="{FF2B5EF4-FFF2-40B4-BE49-F238E27FC236}">
                <a16:creationId xmlns:a16="http://schemas.microsoft.com/office/drawing/2014/main" id="{494E2726-782F-43FF-FE67-CADA9EB55F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2C021376-787E-9A52-D03B-4DF8D42527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15448AF4-DDE0-818B-5DFA-07CD6868E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F1884BD-3281-ADB8-36D3-4A51B57671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B2169750-A305-D362-166A-DA462913BA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Rectangle 32">
            <a:extLst>
              <a:ext uri="{FF2B5EF4-FFF2-40B4-BE49-F238E27FC236}">
                <a16:creationId xmlns:a16="http://schemas.microsoft.com/office/drawing/2014/main" id="{4BEC16F2-E475-584D-5C1E-C654C4998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748DA7-E98D-1D52-4607-376712DD62E2}"/>
              </a:ext>
            </a:extLst>
          </p:cNvPr>
          <p:cNvSpPr>
            <a:spLocks noGrp="1"/>
          </p:cNvSpPr>
          <p:nvPr>
            <p:ph type="title"/>
          </p:nvPr>
        </p:nvSpPr>
        <p:spPr>
          <a:xfrm>
            <a:off x="350041" y="586855"/>
            <a:ext cx="2401025" cy="3387497"/>
          </a:xfrm>
        </p:spPr>
        <p:txBody>
          <a:bodyPr anchor="b">
            <a:normAutofit/>
          </a:bodyPr>
          <a:lstStyle/>
          <a:p>
            <a:pPr algn="r"/>
            <a:r>
              <a:rPr lang="en-US" sz="3500" dirty="0">
                <a:solidFill>
                  <a:srgbClr val="FFFFFF"/>
                </a:solidFill>
              </a:rPr>
              <a:t>Scenario 4</a:t>
            </a:r>
          </a:p>
        </p:txBody>
      </p:sp>
      <p:sp>
        <p:nvSpPr>
          <p:cNvPr id="20" name="Content Placeholder 2">
            <a:extLst>
              <a:ext uri="{FF2B5EF4-FFF2-40B4-BE49-F238E27FC236}">
                <a16:creationId xmlns:a16="http://schemas.microsoft.com/office/drawing/2014/main" id="{CC6E49FC-D7A5-28E1-7670-B94B087BFAAB}"/>
              </a:ext>
            </a:extLst>
          </p:cNvPr>
          <p:cNvSpPr>
            <a:spLocks noGrp="1"/>
          </p:cNvSpPr>
          <p:nvPr>
            <p:ph idx="1"/>
          </p:nvPr>
        </p:nvSpPr>
        <p:spPr>
          <a:xfrm>
            <a:off x="3257838" y="2522642"/>
            <a:ext cx="5335291" cy="2058548"/>
          </a:xfrm>
        </p:spPr>
        <p:txBody>
          <a:bodyPr anchor="ctr">
            <a:noAutofit/>
          </a:bodyPr>
          <a:lstStyle/>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p:txBody>
      </p:sp>
      <p:sp>
        <p:nvSpPr>
          <p:cNvPr id="3" name="TextBox 2">
            <a:extLst>
              <a:ext uri="{FF2B5EF4-FFF2-40B4-BE49-F238E27FC236}">
                <a16:creationId xmlns:a16="http://schemas.microsoft.com/office/drawing/2014/main" id="{F3FF5B35-43DF-7927-0246-BB16C8CBDED4}"/>
              </a:ext>
            </a:extLst>
          </p:cNvPr>
          <p:cNvSpPr txBox="1"/>
          <p:nvPr/>
        </p:nvSpPr>
        <p:spPr>
          <a:xfrm>
            <a:off x="3377307" y="367598"/>
            <a:ext cx="5215822" cy="5170646"/>
          </a:xfrm>
          <a:prstGeom prst="rect">
            <a:avLst/>
          </a:prstGeom>
          <a:noFill/>
        </p:spPr>
        <p:txBody>
          <a:bodyPr wrap="square" rtlCol="0">
            <a:spAutoFit/>
          </a:bodyPr>
          <a:lstStyle/>
          <a:p>
            <a:r>
              <a:rPr lang="en-US" sz="2400" dirty="0"/>
              <a:t>Using a school calendar, create a parenting agreement that addresses the following and falls within the shared guidelines.</a:t>
            </a:r>
          </a:p>
          <a:p>
            <a:pPr marL="285750" indent="-285750">
              <a:buFont typeface="Arial" panose="020B0604020202020204" pitchFamily="34" charset="0"/>
              <a:buChar char="•"/>
            </a:pPr>
            <a:r>
              <a:rPr lang="en-US" sz="2400" dirty="0"/>
              <a:t>Weekend Parenting time during the school year</a:t>
            </a:r>
          </a:p>
          <a:p>
            <a:pPr marL="285750" indent="-285750">
              <a:buFont typeface="Arial" panose="020B0604020202020204" pitchFamily="34" charset="0"/>
              <a:buChar char="•"/>
            </a:pPr>
            <a:r>
              <a:rPr lang="en-US" sz="2400" dirty="0"/>
              <a:t>Extensive parenting time during the summer</a:t>
            </a:r>
          </a:p>
          <a:p>
            <a:pPr marL="285750" indent="-285750">
              <a:buFont typeface="Arial" panose="020B0604020202020204" pitchFamily="34" charset="0"/>
              <a:buChar char="•"/>
            </a:pPr>
            <a:r>
              <a:rPr lang="en-US" sz="2400" dirty="0"/>
              <a:t>Address the sharing of Holidays, the children birthdays and Spring Break</a:t>
            </a:r>
          </a:p>
          <a:p>
            <a:pPr marL="285750" indent="-285750">
              <a:buFont typeface="Arial" panose="020B0604020202020204" pitchFamily="34" charset="0"/>
              <a:buChar char="•"/>
            </a:pPr>
            <a:r>
              <a:rPr lang="en-US" sz="2400" dirty="0"/>
              <a:t>Finally calculate the number of days each parent has with the children and report back to the group.</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391309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500">
                <a:solidFill>
                  <a:srgbClr val="FFFFFF"/>
                </a:solidFill>
              </a:rPr>
              <a:t>Learning Objectives</a:t>
            </a:r>
          </a:p>
        </p:txBody>
      </p:sp>
      <p:graphicFrame>
        <p:nvGraphicFramePr>
          <p:cNvPr id="5" name="Content Placeholder 2">
            <a:extLst>
              <a:ext uri="{FF2B5EF4-FFF2-40B4-BE49-F238E27FC236}">
                <a16:creationId xmlns:a16="http://schemas.microsoft.com/office/drawing/2014/main" id="{6012B2CE-7675-671D-4F61-0B67086C51CA}"/>
              </a:ext>
            </a:extLst>
          </p:cNvPr>
          <p:cNvGraphicFramePr>
            <a:graphicFrameLocks noGrp="1"/>
          </p:cNvGraphicFramePr>
          <p:nvPr>
            <p:ph idx="1"/>
            <p:extLst>
              <p:ext uri="{D42A27DB-BD31-4B8C-83A1-F6EECF244321}">
                <p14:modId xmlns:p14="http://schemas.microsoft.com/office/powerpoint/2010/main" val="939100130"/>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500">
                <a:solidFill>
                  <a:srgbClr val="FFFFFF"/>
                </a:solidFill>
              </a:rPr>
              <a:t>How to Count a Day</a:t>
            </a:r>
          </a:p>
        </p:txBody>
      </p:sp>
      <p:graphicFrame>
        <p:nvGraphicFramePr>
          <p:cNvPr id="5" name="Content Placeholder 2">
            <a:extLst>
              <a:ext uri="{FF2B5EF4-FFF2-40B4-BE49-F238E27FC236}">
                <a16:creationId xmlns:a16="http://schemas.microsoft.com/office/drawing/2014/main" id="{E83EE3DB-9367-E189-D9E6-D1CAC82B75FC}"/>
              </a:ext>
            </a:extLst>
          </p:cNvPr>
          <p:cNvGraphicFramePr>
            <a:graphicFrameLocks noGrp="1"/>
          </p:cNvGraphicFramePr>
          <p:nvPr>
            <p:ph idx="1"/>
            <p:extLst>
              <p:ext uri="{D42A27DB-BD31-4B8C-83A1-F6EECF244321}">
                <p14:modId xmlns:p14="http://schemas.microsoft.com/office/powerpoint/2010/main" val="594524600"/>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2" y="1914808"/>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683756"/>
            <a:ext cx="2776307" cy="2396359"/>
          </a:xfrm>
        </p:spPr>
        <p:txBody>
          <a:bodyPr anchor="b">
            <a:normAutofit/>
          </a:bodyPr>
          <a:lstStyle/>
          <a:p>
            <a:pPr algn="r"/>
            <a:r>
              <a:rPr lang="en-US" sz="3500" dirty="0">
                <a:solidFill>
                  <a:srgbClr val="FFFFFF"/>
                </a:solidFill>
              </a:rPr>
              <a:t>The Custody Arrangement Litmus Test</a:t>
            </a:r>
          </a:p>
        </p:txBody>
      </p:sp>
      <p:graphicFrame>
        <p:nvGraphicFramePr>
          <p:cNvPr id="5" name="Content Placeholder 2">
            <a:extLst>
              <a:ext uri="{FF2B5EF4-FFF2-40B4-BE49-F238E27FC236}">
                <a16:creationId xmlns:a16="http://schemas.microsoft.com/office/drawing/2014/main" id="{6FCCD623-A015-0F29-1BF4-6FEB3D9A01FE}"/>
              </a:ext>
            </a:extLst>
          </p:cNvPr>
          <p:cNvGraphicFramePr>
            <a:graphicFrameLocks noGrp="1"/>
          </p:cNvGraphicFramePr>
          <p:nvPr>
            <p:ph idx="1"/>
            <p:extLst>
              <p:ext uri="{D42A27DB-BD31-4B8C-83A1-F6EECF244321}">
                <p14:modId xmlns:p14="http://schemas.microsoft.com/office/powerpoint/2010/main" val="327789998"/>
              </p:ext>
            </p:extLst>
          </p:nvPr>
        </p:nvGraphicFramePr>
        <p:xfrm>
          <a:off x="3678789" y="750440"/>
          <a:ext cx="5000124"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8" name="Straight Arrow Connector 7">
            <a:extLst>
              <a:ext uri="{FF2B5EF4-FFF2-40B4-BE49-F238E27FC236}">
                <a16:creationId xmlns:a16="http://schemas.microsoft.com/office/drawing/2014/main" id="{133C6F5C-CE1A-42B1-3E96-353F44CBF1C4}"/>
              </a:ext>
            </a:extLst>
          </p:cNvPr>
          <p:cNvCxnSpPr/>
          <p:nvPr/>
        </p:nvCxnSpPr>
        <p:spPr>
          <a:xfrm>
            <a:off x="4714444" y="3680575"/>
            <a:ext cx="611132" cy="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500">
                <a:solidFill>
                  <a:srgbClr val="FFFFFF"/>
                </a:solidFill>
              </a:rPr>
              <a:t>Tips for Accurate Day Counting</a:t>
            </a:r>
          </a:p>
        </p:txBody>
      </p:sp>
      <p:graphicFrame>
        <p:nvGraphicFramePr>
          <p:cNvPr id="5" name="Content Placeholder 2">
            <a:extLst>
              <a:ext uri="{FF2B5EF4-FFF2-40B4-BE49-F238E27FC236}">
                <a16:creationId xmlns:a16="http://schemas.microsoft.com/office/drawing/2014/main" id="{9375B1C6-882F-5A38-F0D0-7325F9D31517}"/>
              </a:ext>
            </a:extLst>
          </p:cNvPr>
          <p:cNvGraphicFramePr>
            <a:graphicFrameLocks noGrp="1"/>
          </p:cNvGraphicFramePr>
          <p:nvPr>
            <p:ph idx="1"/>
            <p:extLst>
              <p:ext uri="{D42A27DB-BD31-4B8C-83A1-F6EECF244321}">
                <p14:modId xmlns:p14="http://schemas.microsoft.com/office/powerpoint/2010/main" val="3047548827"/>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500" dirty="0">
                <a:solidFill>
                  <a:srgbClr val="FFFFFF"/>
                </a:solidFill>
              </a:rPr>
              <a:t>Quick Estimation Example</a:t>
            </a:r>
          </a:p>
        </p:txBody>
      </p:sp>
      <p:graphicFrame>
        <p:nvGraphicFramePr>
          <p:cNvPr id="5" name="Content Placeholder 2">
            <a:extLst>
              <a:ext uri="{FF2B5EF4-FFF2-40B4-BE49-F238E27FC236}">
                <a16:creationId xmlns:a16="http://schemas.microsoft.com/office/drawing/2014/main" id="{AE051B32-A5A4-F3EB-A1B7-78E2A2C55A99}"/>
              </a:ext>
            </a:extLst>
          </p:cNvPr>
          <p:cNvGraphicFramePr>
            <a:graphicFrameLocks noGrp="1"/>
          </p:cNvGraphicFramePr>
          <p:nvPr>
            <p:ph idx="1"/>
            <p:extLst>
              <p:ext uri="{D42A27DB-BD31-4B8C-83A1-F6EECF244321}">
                <p14:modId xmlns:p14="http://schemas.microsoft.com/office/powerpoint/2010/main" val="27726380"/>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US" sz="3500">
                <a:solidFill>
                  <a:srgbClr val="FFFFFF"/>
                </a:solidFill>
              </a:rPr>
              <a:t>How Overnights Affect Day Count</a:t>
            </a:r>
          </a:p>
        </p:txBody>
      </p:sp>
      <p:graphicFrame>
        <p:nvGraphicFramePr>
          <p:cNvPr id="5" name="Content Placeholder 2">
            <a:extLst>
              <a:ext uri="{FF2B5EF4-FFF2-40B4-BE49-F238E27FC236}">
                <a16:creationId xmlns:a16="http://schemas.microsoft.com/office/drawing/2014/main" id="{062EA391-8C5F-7E16-82D8-F6675EB6ADED}"/>
              </a:ext>
            </a:extLst>
          </p:cNvPr>
          <p:cNvGraphicFramePr>
            <a:graphicFrameLocks noGrp="1"/>
          </p:cNvGraphicFramePr>
          <p:nvPr>
            <p:ph idx="1"/>
            <p:extLst>
              <p:ext uri="{D42A27DB-BD31-4B8C-83A1-F6EECF244321}">
                <p14:modId xmlns:p14="http://schemas.microsoft.com/office/powerpoint/2010/main" val="3902954620"/>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37673" y="348865"/>
            <a:ext cx="7288583" cy="1576446"/>
          </a:xfrm>
        </p:spPr>
        <p:txBody>
          <a:bodyPr anchor="ctr">
            <a:normAutofit/>
          </a:bodyPr>
          <a:lstStyle/>
          <a:p>
            <a:r>
              <a:rPr lang="en-US" sz="3500" dirty="0">
                <a:solidFill>
                  <a:srgbClr val="FFFFFF"/>
                </a:solidFill>
              </a:rPr>
              <a:t>Three Most Common Child Support Guidelines</a:t>
            </a:r>
            <a:endParaRPr lang="en-US" sz="3500">
              <a:solidFill>
                <a:srgbClr val="FFFFFF"/>
              </a:solidFill>
            </a:endParaRPr>
          </a:p>
        </p:txBody>
      </p:sp>
      <p:graphicFrame>
        <p:nvGraphicFramePr>
          <p:cNvPr id="22" name="Content Placeholder 2">
            <a:extLst>
              <a:ext uri="{FF2B5EF4-FFF2-40B4-BE49-F238E27FC236}">
                <a16:creationId xmlns:a16="http://schemas.microsoft.com/office/drawing/2014/main" id="{E9E6D6B2-D642-D507-3FD3-88EC10A6258A}"/>
              </a:ext>
            </a:extLst>
          </p:cNvPr>
          <p:cNvGraphicFramePr>
            <a:graphicFrameLocks noGrp="1"/>
          </p:cNvGraphicFramePr>
          <p:nvPr>
            <p:ph idx="1"/>
            <p:extLst>
              <p:ext uri="{D42A27DB-BD31-4B8C-83A1-F6EECF244321}">
                <p14:modId xmlns:p14="http://schemas.microsoft.com/office/powerpoint/2010/main" val="1607344109"/>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9144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22632" y="1922631"/>
            <a:ext cx="6875818" cy="3030558"/>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64123" y="3164497"/>
            <a:ext cx="4355594" cy="3030557"/>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Pile of books with an apple on top">
            <a:extLst>
              <a:ext uri="{FF2B5EF4-FFF2-40B4-BE49-F238E27FC236}">
                <a16:creationId xmlns:a16="http://schemas.microsoft.com/office/drawing/2014/main" id="{AA2E6F3D-DFD5-6305-E999-FF124E87BC00}"/>
              </a:ext>
            </a:extLst>
          </p:cNvPr>
          <p:cNvPicPr>
            <a:picLocks noChangeAspect="1"/>
          </p:cNvPicPr>
          <p:nvPr/>
        </p:nvPicPr>
        <p:blipFill>
          <a:blip r:embed="rId3"/>
          <a:srcRect l="33245" r="-2" b="-2"/>
          <a:stretch/>
        </p:blipFill>
        <p:spPr>
          <a:xfrm>
            <a:off x="3028949" y="10"/>
            <a:ext cx="6120019" cy="6875809"/>
          </a:xfrm>
          <a:prstGeom prst="rect">
            <a:avLst/>
          </a:prstGeom>
        </p:spPr>
      </p:pic>
      <p:sp>
        <p:nvSpPr>
          <p:cNvPr id="15" name="Freeform: Shape 14">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161554" y="1712395"/>
            <a:ext cx="4808302" cy="3066500"/>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title"/>
          </p:nvPr>
        </p:nvSpPr>
        <p:spPr>
          <a:xfrm>
            <a:off x="400854" y="2950387"/>
            <a:ext cx="2289220" cy="3531403"/>
          </a:xfrm>
        </p:spPr>
        <p:txBody>
          <a:bodyPr vert="horz" lIns="91440" tIns="45720" rIns="91440" bIns="45720" rtlCol="0" anchor="t">
            <a:normAutofit/>
          </a:bodyPr>
          <a:lstStyle/>
          <a:p>
            <a:pPr algn="r" defTabSz="914400">
              <a:lnSpc>
                <a:spcPct val="90000"/>
              </a:lnSpc>
            </a:pPr>
            <a:r>
              <a:rPr lang="en-US" sz="3500">
                <a:solidFill>
                  <a:srgbClr val="FFFFFF"/>
                </a:solidFill>
              </a:rPr>
              <a:t>Test Your Knowledge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4172</TotalTime>
  <Words>602</Words>
  <Application>Microsoft Office PowerPoint</Application>
  <PresentationFormat>On-screen Show (4:3)</PresentationFormat>
  <Paragraphs>73</Paragraphs>
  <Slides>13</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Aptos</vt:lpstr>
      <vt:lpstr>Arial</vt:lpstr>
      <vt:lpstr>Calibri</vt:lpstr>
      <vt:lpstr>Office Theme</vt:lpstr>
      <vt:lpstr>Guideline Selection: Sole, Shared, or Split Custody</vt:lpstr>
      <vt:lpstr>Learning Objectives</vt:lpstr>
      <vt:lpstr>How to Count a Day</vt:lpstr>
      <vt:lpstr>The Custody Arrangement Litmus Test</vt:lpstr>
      <vt:lpstr>Tips for Accurate Day Counting</vt:lpstr>
      <vt:lpstr>Quick Estimation Example</vt:lpstr>
      <vt:lpstr>How Overnights Affect Day Count</vt:lpstr>
      <vt:lpstr>Three Most Common Child Support Guidelines</vt:lpstr>
      <vt:lpstr>Test Your Knowledge</vt:lpstr>
      <vt:lpstr>Scenario 1</vt:lpstr>
      <vt:lpstr>Scenario 2</vt:lpstr>
      <vt:lpstr>Scenario 3</vt:lpstr>
      <vt:lpstr>Scenario 4</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Mitch Broudy</dc:creator>
  <cp:keywords/>
  <dc:description>generated using python-pptx</dc:description>
  <cp:lastModifiedBy>Mitch Broudy</cp:lastModifiedBy>
  <cp:revision>2</cp:revision>
  <dcterms:created xsi:type="dcterms:W3CDTF">2013-01-27T09:14:16Z</dcterms:created>
  <dcterms:modified xsi:type="dcterms:W3CDTF">2025-04-17T08:13:06Z</dcterms:modified>
  <cp:category/>
</cp:coreProperties>
</file>