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9" r:id="rId14"/>
    <p:sldId id="27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3" d="100"/>
          <a:sy n="83" d="100"/>
        </p:scale>
        <p:origin x="1442" y="2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ata2.xml.rels><?xml version="1.0" encoding="UTF-8" standalone="yes"?>
<Relationships xmlns="http://schemas.openxmlformats.org/package/2006/relationships"><Relationship Id="rId3" Type="http://schemas.openxmlformats.org/officeDocument/2006/relationships/image" Target="../media/image12.svg"/><Relationship Id="rId7" Type="http://schemas.openxmlformats.org/officeDocument/2006/relationships/image" Target="../media/image16.svg"/><Relationship Id="rId2" Type="http://schemas.openxmlformats.org/officeDocument/2006/relationships/image" Target="../media/image11.png"/><Relationship Id="rId1" Type="http://schemas.openxmlformats.org/officeDocument/2006/relationships/hyperlink" Target="https://law.lis.virginia.gov/vacode/63.2-1900/" TargetMode="External"/><Relationship Id="rId6" Type="http://schemas.openxmlformats.org/officeDocument/2006/relationships/image" Target="../media/image15.png"/><Relationship Id="rId5" Type="http://schemas.openxmlformats.org/officeDocument/2006/relationships/image" Target="../media/image14.svg"/><Relationship Id="rId4" Type="http://schemas.openxmlformats.org/officeDocument/2006/relationships/image" Target="../media/image13.png"/></Relationships>
</file>

<file path=ppt/diagrams/_rels/data8.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2.xml.rels><?xml version="1.0" encoding="UTF-8" standalone="yes"?>
<Relationships xmlns="http://schemas.openxmlformats.org/package/2006/relationships"><Relationship Id="rId3" Type="http://schemas.openxmlformats.org/officeDocument/2006/relationships/hyperlink" Target="https://law.lis.virginia.gov/vacode/63.2-1900/" TargetMode="External"/><Relationship Id="rId7" Type="http://schemas.openxmlformats.org/officeDocument/2006/relationships/image" Target="../media/image16.sv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5.png"/><Relationship Id="rId5" Type="http://schemas.openxmlformats.org/officeDocument/2006/relationships/image" Target="../media/image14.svg"/><Relationship Id="rId4" Type="http://schemas.openxmlformats.org/officeDocument/2006/relationships/image" Target="../media/image13.png"/></Relationships>
</file>

<file path=ppt/diagrams/_rels/drawing8.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B0534D-B9BD-4F81-B6C7-7DEA887ECB6C}"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E6B3F074-F1B2-42FC-A871-1361FDB79F4C}">
      <dgm:prSet/>
      <dgm:spPr/>
      <dgm:t>
        <a:bodyPr/>
        <a:lstStyle/>
        <a:p>
          <a:pPr>
            <a:defRPr cap="all"/>
          </a:pPr>
          <a:r>
            <a:rPr lang="en-US"/>
            <a:t>Understand how to handle health, dental, and vision insurance costs in Virginia child support.</a:t>
          </a:r>
        </a:p>
      </dgm:t>
    </dgm:pt>
    <dgm:pt modelId="{2006A261-32EE-4D05-9409-8E5D8757BEC5}" type="parTrans" cxnId="{1444715E-4310-47E8-A688-79C93838324D}">
      <dgm:prSet/>
      <dgm:spPr/>
      <dgm:t>
        <a:bodyPr/>
        <a:lstStyle/>
        <a:p>
          <a:endParaRPr lang="en-US"/>
        </a:p>
      </dgm:t>
    </dgm:pt>
    <dgm:pt modelId="{5E0C300F-8710-45BF-8D56-1936385755AA}" type="sibTrans" cxnId="{1444715E-4310-47E8-A688-79C93838324D}">
      <dgm:prSet/>
      <dgm:spPr/>
      <dgm:t>
        <a:bodyPr/>
        <a:lstStyle/>
        <a:p>
          <a:endParaRPr lang="en-US"/>
        </a:p>
      </dgm:t>
    </dgm:pt>
    <dgm:pt modelId="{53BA20D8-7BB9-4E88-AC2B-0FBF2BE7B895}">
      <dgm:prSet/>
      <dgm:spPr/>
      <dgm:t>
        <a:bodyPr/>
        <a:lstStyle/>
        <a:p>
          <a:pPr>
            <a:defRPr cap="all"/>
          </a:pPr>
          <a:r>
            <a:rPr lang="en-US"/>
            <a:t>Apply § 20-108.2(E) when calculating insurance costs.</a:t>
          </a:r>
        </a:p>
      </dgm:t>
    </dgm:pt>
    <dgm:pt modelId="{B1BBDB60-0248-430A-B65B-FCFDC042F1CA}" type="parTrans" cxnId="{DE2F855A-CAA1-47AB-9C60-A4F92386B76F}">
      <dgm:prSet/>
      <dgm:spPr/>
      <dgm:t>
        <a:bodyPr/>
        <a:lstStyle/>
        <a:p>
          <a:endParaRPr lang="en-US"/>
        </a:p>
      </dgm:t>
    </dgm:pt>
    <dgm:pt modelId="{BC44196C-7618-4969-803B-9A5C5B7C6FE6}" type="sibTrans" cxnId="{DE2F855A-CAA1-47AB-9C60-A4F92386B76F}">
      <dgm:prSet/>
      <dgm:spPr/>
      <dgm:t>
        <a:bodyPr/>
        <a:lstStyle/>
        <a:p>
          <a:endParaRPr lang="en-US"/>
        </a:p>
      </dgm:t>
    </dgm:pt>
    <dgm:pt modelId="{4CDCE8A0-7F1E-407C-A5CE-54D7586A1CAE}">
      <dgm:prSet/>
      <dgm:spPr/>
      <dgm:t>
        <a:bodyPr/>
        <a:lstStyle/>
        <a:p>
          <a:pPr>
            <a:defRPr cap="all"/>
          </a:pPr>
          <a:r>
            <a:rPr lang="en-US"/>
            <a:t>Handle cases with no premium breakdown.</a:t>
          </a:r>
        </a:p>
      </dgm:t>
    </dgm:pt>
    <dgm:pt modelId="{41588F14-62F2-430F-9C0E-4E08E47AE75B}" type="parTrans" cxnId="{0C06B0A8-A9E6-4209-9834-232D26250E9C}">
      <dgm:prSet/>
      <dgm:spPr/>
      <dgm:t>
        <a:bodyPr/>
        <a:lstStyle/>
        <a:p>
          <a:endParaRPr lang="en-US"/>
        </a:p>
      </dgm:t>
    </dgm:pt>
    <dgm:pt modelId="{FC9BFFB3-C024-4883-80C0-0E50CA776030}" type="sibTrans" cxnId="{0C06B0A8-A9E6-4209-9834-232D26250E9C}">
      <dgm:prSet/>
      <dgm:spPr/>
      <dgm:t>
        <a:bodyPr/>
        <a:lstStyle/>
        <a:p>
          <a:endParaRPr lang="en-US"/>
        </a:p>
      </dgm:t>
    </dgm:pt>
    <dgm:pt modelId="{427ACA65-AEDB-4BFA-AB0A-97DD43D709AC}">
      <dgm:prSet/>
      <dgm:spPr/>
      <dgm:t>
        <a:bodyPr/>
        <a:lstStyle/>
        <a:p>
          <a:pPr>
            <a:defRPr cap="all"/>
          </a:pPr>
          <a:r>
            <a:rPr lang="en-US"/>
            <a:t>Distinguish between health care, dental, and vision premiums.</a:t>
          </a:r>
        </a:p>
      </dgm:t>
    </dgm:pt>
    <dgm:pt modelId="{C6B02D3F-923F-46C7-A281-7F07614B49EA}" type="parTrans" cxnId="{10A5DCE5-DF1A-4EB2-9994-73736E7193CA}">
      <dgm:prSet/>
      <dgm:spPr/>
      <dgm:t>
        <a:bodyPr/>
        <a:lstStyle/>
        <a:p>
          <a:endParaRPr lang="en-US"/>
        </a:p>
      </dgm:t>
    </dgm:pt>
    <dgm:pt modelId="{ED1B0948-2FD5-48BF-B08B-3FD6E5600E70}" type="sibTrans" cxnId="{10A5DCE5-DF1A-4EB2-9994-73736E7193CA}">
      <dgm:prSet/>
      <dgm:spPr/>
      <dgm:t>
        <a:bodyPr/>
        <a:lstStyle/>
        <a:p>
          <a:endParaRPr lang="en-US"/>
        </a:p>
      </dgm:t>
    </dgm:pt>
    <dgm:pt modelId="{C2CBD34A-ADE8-48EE-8B80-42FE5EA56A0D}">
      <dgm:prSet/>
      <dgm:spPr/>
      <dgm:t>
        <a:bodyPr/>
        <a:lstStyle/>
        <a:p>
          <a:pPr>
            <a:defRPr cap="all"/>
          </a:pPr>
          <a:r>
            <a:rPr lang="en-US"/>
            <a:t>Explain the 5% reasonable cost rule (§ 63.2-1900).</a:t>
          </a:r>
        </a:p>
      </dgm:t>
    </dgm:pt>
    <dgm:pt modelId="{672EC408-3352-4F3A-A38A-53B0AC2E284F}" type="parTrans" cxnId="{C9253C3E-42D3-41E3-8FF7-B9A74433DAF8}">
      <dgm:prSet/>
      <dgm:spPr/>
      <dgm:t>
        <a:bodyPr/>
        <a:lstStyle/>
        <a:p>
          <a:endParaRPr lang="en-US"/>
        </a:p>
      </dgm:t>
    </dgm:pt>
    <dgm:pt modelId="{7250FBFF-7DDC-4211-B7F7-89AFF23F6AB7}" type="sibTrans" cxnId="{C9253C3E-42D3-41E3-8FF7-B9A74433DAF8}">
      <dgm:prSet/>
      <dgm:spPr/>
      <dgm:t>
        <a:bodyPr/>
        <a:lstStyle/>
        <a:p>
          <a:endParaRPr lang="en-US"/>
        </a:p>
      </dgm:t>
    </dgm:pt>
    <dgm:pt modelId="{06157552-A837-46A2-9540-601906889CAB}" type="pres">
      <dgm:prSet presAssocID="{C0B0534D-B9BD-4F81-B6C7-7DEA887ECB6C}" presName="root" presStyleCnt="0">
        <dgm:presLayoutVars>
          <dgm:dir/>
          <dgm:resizeHandles val="exact"/>
        </dgm:presLayoutVars>
      </dgm:prSet>
      <dgm:spPr/>
    </dgm:pt>
    <dgm:pt modelId="{49565313-CC23-4829-A62A-DB534B11677D}" type="pres">
      <dgm:prSet presAssocID="{E6B3F074-F1B2-42FC-A871-1361FDB79F4C}" presName="compNode" presStyleCnt="0"/>
      <dgm:spPr/>
    </dgm:pt>
    <dgm:pt modelId="{76893668-FAE3-46F1-90AE-E0410F57F95B}" type="pres">
      <dgm:prSet presAssocID="{E6B3F074-F1B2-42FC-A871-1361FDB79F4C}" presName="iconBgRect" presStyleLbl="bgShp" presStyleIdx="0" presStyleCnt="5"/>
      <dgm:spPr/>
    </dgm:pt>
    <dgm:pt modelId="{E23CC91D-1C13-49E0-92EA-9C382F916149}" type="pres">
      <dgm:prSet presAssocID="{E6B3F074-F1B2-42FC-A871-1361FDB79F4C}"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ooth"/>
        </a:ext>
      </dgm:extLst>
    </dgm:pt>
    <dgm:pt modelId="{B58C1AFB-41BF-4F28-B11F-ED73ECBE80F9}" type="pres">
      <dgm:prSet presAssocID="{E6B3F074-F1B2-42FC-A871-1361FDB79F4C}" presName="spaceRect" presStyleCnt="0"/>
      <dgm:spPr/>
    </dgm:pt>
    <dgm:pt modelId="{9745C94C-66EA-40A0-A19C-45D0E332F753}" type="pres">
      <dgm:prSet presAssocID="{E6B3F074-F1B2-42FC-A871-1361FDB79F4C}" presName="textRect" presStyleLbl="revTx" presStyleIdx="0" presStyleCnt="5">
        <dgm:presLayoutVars>
          <dgm:chMax val="1"/>
          <dgm:chPref val="1"/>
        </dgm:presLayoutVars>
      </dgm:prSet>
      <dgm:spPr/>
    </dgm:pt>
    <dgm:pt modelId="{5EAE97B2-C73A-4F66-9336-5EA89AEF6C20}" type="pres">
      <dgm:prSet presAssocID="{5E0C300F-8710-45BF-8D56-1936385755AA}" presName="sibTrans" presStyleCnt="0"/>
      <dgm:spPr/>
    </dgm:pt>
    <dgm:pt modelId="{8D3ED525-3691-411C-B785-CFAD9CAB204C}" type="pres">
      <dgm:prSet presAssocID="{53BA20D8-7BB9-4E88-AC2B-0FBF2BE7B895}" presName="compNode" presStyleCnt="0"/>
      <dgm:spPr/>
    </dgm:pt>
    <dgm:pt modelId="{04EFE29C-B3FF-48A4-9499-2CE726F87EDF}" type="pres">
      <dgm:prSet presAssocID="{53BA20D8-7BB9-4E88-AC2B-0FBF2BE7B895}" presName="iconBgRect" presStyleLbl="bgShp" presStyleIdx="1" presStyleCnt="5"/>
      <dgm:spPr/>
    </dgm:pt>
    <dgm:pt modelId="{8D95A5D0-A989-447B-AF31-97F2B0655A77}" type="pres">
      <dgm:prSet presAssocID="{53BA20D8-7BB9-4E88-AC2B-0FBF2BE7B895}"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thematics"/>
        </a:ext>
      </dgm:extLst>
    </dgm:pt>
    <dgm:pt modelId="{74F3077F-78AB-4360-834E-021D9EB1CAAD}" type="pres">
      <dgm:prSet presAssocID="{53BA20D8-7BB9-4E88-AC2B-0FBF2BE7B895}" presName="spaceRect" presStyleCnt="0"/>
      <dgm:spPr/>
    </dgm:pt>
    <dgm:pt modelId="{98FF77DD-550C-43E1-917F-F5D6DF8F07D8}" type="pres">
      <dgm:prSet presAssocID="{53BA20D8-7BB9-4E88-AC2B-0FBF2BE7B895}" presName="textRect" presStyleLbl="revTx" presStyleIdx="1" presStyleCnt="5">
        <dgm:presLayoutVars>
          <dgm:chMax val="1"/>
          <dgm:chPref val="1"/>
        </dgm:presLayoutVars>
      </dgm:prSet>
      <dgm:spPr/>
    </dgm:pt>
    <dgm:pt modelId="{E969A855-B908-4405-80A4-8ED289071D79}" type="pres">
      <dgm:prSet presAssocID="{BC44196C-7618-4969-803B-9A5C5B7C6FE6}" presName="sibTrans" presStyleCnt="0"/>
      <dgm:spPr/>
    </dgm:pt>
    <dgm:pt modelId="{4BDF5592-9043-4C06-95B9-DF0C01C89444}" type="pres">
      <dgm:prSet presAssocID="{4CDCE8A0-7F1E-407C-A5CE-54D7586A1CAE}" presName="compNode" presStyleCnt="0"/>
      <dgm:spPr/>
    </dgm:pt>
    <dgm:pt modelId="{A8B8FE1E-ACF2-49C3-AC9B-E1BF9410A977}" type="pres">
      <dgm:prSet presAssocID="{4CDCE8A0-7F1E-407C-A5CE-54D7586A1CAE}" presName="iconBgRect" presStyleLbl="bgShp" presStyleIdx="2" presStyleCnt="5"/>
      <dgm:spPr/>
    </dgm:pt>
    <dgm:pt modelId="{764159E2-18C8-4A3E-AFED-A4DC93177AFC}" type="pres">
      <dgm:prSet presAssocID="{4CDCE8A0-7F1E-407C-A5CE-54D7586A1CA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Waiter"/>
        </a:ext>
      </dgm:extLst>
    </dgm:pt>
    <dgm:pt modelId="{2E11EFCC-55FC-4108-A9BC-3D4FC63EB9FE}" type="pres">
      <dgm:prSet presAssocID="{4CDCE8A0-7F1E-407C-A5CE-54D7586A1CAE}" presName="spaceRect" presStyleCnt="0"/>
      <dgm:spPr/>
    </dgm:pt>
    <dgm:pt modelId="{2A698711-FAB9-4BAE-85F1-121A67796C1A}" type="pres">
      <dgm:prSet presAssocID="{4CDCE8A0-7F1E-407C-A5CE-54D7586A1CAE}" presName="textRect" presStyleLbl="revTx" presStyleIdx="2" presStyleCnt="5">
        <dgm:presLayoutVars>
          <dgm:chMax val="1"/>
          <dgm:chPref val="1"/>
        </dgm:presLayoutVars>
      </dgm:prSet>
      <dgm:spPr/>
    </dgm:pt>
    <dgm:pt modelId="{34A9806A-257D-429A-A17B-EE2DE8FEB927}" type="pres">
      <dgm:prSet presAssocID="{FC9BFFB3-C024-4883-80C0-0E50CA776030}" presName="sibTrans" presStyleCnt="0"/>
      <dgm:spPr/>
    </dgm:pt>
    <dgm:pt modelId="{43F75293-3D9E-462B-841B-456147BC398A}" type="pres">
      <dgm:prSet presAssocID="{427ACA65-AEDB-4BFA-AB0A-97DD43D709AC}" presName="compNode" presStyleCnt="0"/>
      <dgm:spPr/>
    </dgm:pt>
    <dgm:pt modelId="{572229EE-A2A6-4A69-9D2D-D141462CF545}" type="pres">
      <dgm:prSet presAssocID="{427ACA65-AEDB-4BFA-AB0A-97DD43D709AC}" presName="iconBgRect" presStyleLbl="bgShp" presStyleIdx="3" presStyleCnt="5"/>
      <dgm:spPr/>
    </dgm:pt>
    <dgm:pt modelId="{37BE42CF-1754-4F9A-BBD1-6FBF3746B041}" type="pres">
      <dgm:prSet presAssocID="{427ACA65-AEDB-4BFA-AB0A-97DD43D709AC}"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oothbrush"/>
        </a:ext>
      </dgm:extLst>
    </dgm:pt>
    <dgm:pt modelId="{CF5DECFC-5BB0-40AE-AF85-F2C80411B403}" type="pres">
      <dgm:prSet presAssocID="{427ACA65-AEDB-4BFA-AB0A-97DD43D709AC}" presName="spaceRect" presStyleCnt="0"/>
      <dgm:spPr/>
    </dgm:pt>
    <dgm:pt modelId="{9702015A-FB99-4FFA-B105-C83298764409}" type="pres">
      <dgm:prSet presAssocID="{427ACA65-AEDB-4BFA-AB0A-97DD43D709AC}" presName="textRect" presStyleLbl="revTx" presStyleIdx="3" presStyleCnt="5">
        <dgm:presLayoutVars>
          <dgm:chMax val="1"/>
          <dgm:chPref val="1"/>
        </dgm:presLayoutVars>
      </dgm:prSet>
      <dgm:spPr/>
    </dgm:pt>
    <dgm:pt modelId="{77319E0D-15D3-4892-A96E-DCBCFDD9CC36}" type="pres">
      <dgm:prSet presAssocID="{ED1B0948-2FD5-48BF-B08B-3FD6E5600E70}" presName="sibTrans" presStyleCnt="0"/>
      <dgm:spPr/>
    </dgm:pt>
    <dgm:pt modelId="{36212145-48A6-485E-AC80-54A0CB32A9B9}" type="pres">
      <dgm:prSet presAssocID="{C2CBD34A-ADE8-48EE-8B80-42FE5EA56A0D}" presName="compNode" presStyleCnt="0"/>
      <dgm:spPr/>
    </dgm:pt>
    <dgm:pt modelId="{21C4F85F-8E78-48B0-A405-A64E8834893D}" type="pres">
      <dgm:prSet presAssocID="{C2CBD34A-ADE8-48EE-8B80-42FE5EA56A0D}" presName="iconBgRect" presStyleLbl="bgShp" presStyleIdx="4" presStyleCnt="5"/>
      <dgm:spPr/>
    </dgm:pt>
    <dgm:pt modelId="{53D5EA0A-2CC8-41DB-88F0-F79B33C49458}" type="pres">
      <dgm:prSet presAssocID="{C2CBD34A-ADE8-48EE-8B80-42FE5EA56A0D}"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ollar"/>
        </a:ext>
      </dgm:extLst>
    </dgm:pt>
    <dgm:pt modelId="{EE570013-A52D-4CF9-87C3-F9FCBB6B512D}" type="pres">
      <dgm:prSet presAssocID="{C2CBD34A-ADE8-48EE-8B80-42FE5EA56A0D}" presName="spaceRect" presStyleCnt="0"/>
      <dgm:spPr/>
    </dgm:pt>
    <dgm:pt modelId="{E22499FD-61E1-4E15-9E77-F1C315FB4174}" type="pres">
      <dgm:prSet presAssocID="{C2CBD34A-ADE8-48EE-8B80-42FE5EA56A0D}" presName="textRect" presStyleLbl="revTx" presStyleIdx="4" presStyleCnt="5">
        <dgm:presLayoutVars>
          <dgm:chMax val="1"/>
          <dgm:chPref val="1"/>
        </dgm:presLayoutVars>
      </dgm:prSet>
      <dgm:spPr/>
    </dgm:pt>
  </dgm:ptLst>
  <dgm:cxnLst>
    <dgm:cxn modelId="{AF4BE612-FD15-4C7B-ABDD-1D7BA4C682F4}" type="presOf" srcId="{4CDCE8A0-7F1E-407C-A5CE-54D7586A1CAE}" destId="{2A698711-FAB9-4BAE-85F1-121A67796C1A}" srcOrd="0" destOrd="0" presId="urn:microsoft.com/office/officeart/2018/5/layout/IconCircleLabelList"/>
    <dgm:cxn modelId="{206AF914-E259-4EB0-A8EE-266943D16D91}" type="presOf" srcId="{53BA20D8-7BB9-4E88-AC2B-0FBF2BE7B895}" destId="{98FF77DD-550C-43E1-917F-F5D6DF8F07D8}" srcOrd="0" destOrd="0" presId="urn:microsoft.com/office/officeart/2018/5/layout/IconCircleLabelList"/>
    <dgm:cxn modelId="{56B14A21-12EA-4A4E-AC2D-85EB7A788461}" type="presOf" srcId="{C0B0534D-B9BD-4F81-B6C7-7DEA887ECB6C}" destId="{06157552-A837-46A2-9540-601906889CAB}" srcOrd="0" destOrd="0" presId="urn:microsoft.com/office/officeart/2018/5/layout/IconCircleLabelList"/>
    <dgm:cxn modelId="{C9253C3E-42D3-41E3-8FF7-B9A74433DAF8}" srcId="{C0B0534D-B9BD-4F81-B6C7-7DEA887ECB6C}" destId="{C2CBD34A-ADE8-48EE-8B80-42FE5EA56A0D}" srcOrd="4" destOrd="0" parTransId="{672EC408-3352-4F3A-A38A-53B0AC2E284F}" sibTransId="{7250FBFF-7DDC-4211-B7F7-89AFF23F6AB7}"/>
    <dgm:cxn modelId="{1444715E-4310-47E8-A688-79C93838324D}" srcId="{C0B0534D-B9BD-4F81-B6C7-7DEA887ECB6C}" destId="{E6B3F074-F1B2-42FC-A871-1361FDB79F4C}" srcOrd="0" destOrd="0" parTransId="{2006A261-32EE-4D05-9409-8E5D8757BEC5}" sibTransId="{5E0C300F-8710-45BF-8D56-1936385755AA}"/>
    <dgm:cxn modelId="{E3762A61-B30D-4107-8BA5-4B66D7765A88}" type="presOf" srcId="{427ACA65-AEDB-4BFA-AB0A-97DD43D709AC}" destId="{9702015A-FB99-4FFA-B105-C83298764409}" srcOrd="0" destOrd="0" presId="urn:microsoft.com/office/officeart/2018/5/layout/IconCircleLabelList"/>
    <dgm:cxn modelId="{DE2F855A-CAA1-47AB-9C60-A4F92386B76F}" srcId="{C0B0534D-B9BD-4F81-B6C7-7DEA887ECB6C}" destId="{53BA20D8-7BB9-4E88-AC2B-0FBF2BE7B895}" srcOrd="1" destOrd="0" parTransId="{B1BBDB60-0248-430A-B65B-FCFDC042F1CA}" sibTransId="{BC44196C-7618-4969-803B-9A5C5B7C6FE6}"/>
    <dgm:cxn modelId="{0C06B0A8-A9E6-4209-9834-232D26250E9C}" srcId="{C0B0534D-B9BD-4F81-B6C7-7DEA887ECB6C}" destId="{4CDCE8A0-7F1E-407C-A5CE-54D7586A1CAE}" srcOrd="2" destOrd="0" parTransId="{41588F14-62F2-430F-9C0E-4E08E47AE75B}" sibTransId="{FC9BFFB3-C024-4883-80C0-0E50CA776030}"/>
    <dgm:cxn modelId="{33A9F5BB-E724-459A-81B6-8A99A5519859}" type="presOf" srcId="{C2CBD34A-ADE8-48EE-8B80-42FE5EA56A0D}" destId="{E22499FD-61E1-4E15-9E77-F1C315FB4174}" srcOrd="0" destOrd="0" presId="urn:microsoft.com/office/officeart/2018/5/layout/IconCircleLabelList"/>
    <dgm:cxn modelId="{10A5DCE5-DF1A-4EB2-9994-73736E7193CA}" srcId="{C0B0534D-B9BD-4F81-B6C7-7DEA887ECB6C}" destId="{427ACA65-AEDB-4BFA-AB0A-97DD43D709AC}" srcOrd="3" destOrd="0" parTransId="{C6B02D3F-923F-46C7-A281-7F07614B49EA}" sibTransId="{ED1B0948-2FD5-48BF-B08B-3FD6E5600E70}"/>
    <dgm:cxn modelId="{4A86BEEC-3ABD-4554-994A-86703134751A}" type="presOf" srcId="{E6B3F074-F1B2-42FC-A871-1361FDB79F4C}" destId="{9745C94C-66EA-40A0-A19C-45D0E332F753}" srcOrd="0" destOrd="0" presId="urn:microsoft.com/office/officeart/2018/5/layout/IconCircleLabelList"/>
    <dgm:cxn modelId="{DEBEFA6C-C948-49C4-90C7-C833307AA38C}" type="presParOf" srcId="{06157552-A837-46A2-9540-601906889CAB}" destId="{49565313-CC23-4829-A62A-DB534B11677D}" srcOrd="0" destOrd="0" presId="urn:microsoft.com/office/officeart/2018/5/layout/IconCircleLabelList"/>
    <dgm:cxn modelId="{3C80C05E-25C2-472C-A6B1-31751A5B888E}" type="presParOf" srcId="{49565313-CC23-4829-A62A-DB534B11677D}" destId="{76893668-FAE3-46F1-90AE-E0410F57F95B}" srcOrd="0" destOrd="0" presId="urn:microsoft.com/office/officeart/2018/5/layout/IconCircleLabelList"/>
    <dgm:cxn modelId="{F0FF9457-9EC9-4205-B440-B60CA1D20D7E}" type="presParOf" srcId="{49565313-CC23-4829-A62A-DB534B11677D}" destId="{E23CC91D-1C13-49E0-92EA-9C382F916149}" srcOrd="1" destOrd="0" presId="urn:microsoft.com/office/officeart/2018/5/layout/IconCircleLabelList"/>
    <dgm:cxn modelId="{8A22B205-E7D1-4D88-8B10-EFC0010154AC}" type="presParOf" srcId="{49565313-CC23-4829-A62A-DB534B11677D}" destId="{B58C1AFB-41BF-4F28-B11F-ED73ECBE80F9}" srcOrd="2" destOrd="0" presId="urn:microsoft.com/office/officeart/2018/5/layout/IconCircleLabelList"/>
    <dgm:cxn modelId="{1FBC46BB-4FD0-4D57-BF95-FF2DBEA9BE43}" type="presParOf" srcId="{49565313-CC23-4829-A62A-DB534B11677D}" destId="{9745C94C-66EA-40A0-A19C-45D0E332F753}" srcOrd="3" destOrd="0" presId="urn:microsoft.com/office/officeart/2018/5/layout/IconCircleLabelList"/>
    <dgm:cxn modelId="{B96CF583-E729-4607-A4F1-89B236DB41EB}" type="presParOf" srcId="{06157552-A837-46A2-9540-601906889CAB}" destId="{5EAE97B2-C73A-4F66-9336-5EA89AEF6C20}" srcOrd="1" destOrd="0" presId="urn:microsoft.com/office/officeart/2018/5/layout/IconCircleLabelList"/>
    <dgm:cxn modelId="{804BC8D2-07C5-4382-91F5-931D90FEE189}" type="presParOf" srcId="{06157552-A837-46A2-9540-601906889CAB}" destId="{8D3ED525-3691-411C-B785-CFAD9CAB204C}" srcOrd="2" destOrd="0" presId="urn:microsoft.com/office/officeart/2018/5/layout/IconCircleLabelList"/>
    <dgm:cxn modelId="{7E047DC6-859A-431E-8485-0CFFF4B3F4E2}" type="presParOf" srcId="{8D3ED525-3691-411C-B785-CFAD9CAB204C}" destId="{04EFE29C-B3FF-48A4-9499-2CE726F87EDF}" srcOrd="0" destOrd="0" presId="urn:microsoft.com/office/officeart/2018/5/layout/IconCircleLabelList"/>
    <dgm:cxn modelId="{59E46B33-9084-4804-A445-6DC061BDC8E9}" type="presParOf" srcId="{8D3ED525-3691-411C-B785-CFAD9CAB204C}" destId="{8D95A5D0-A989-447B-AF31-97F2B0655A77}" srcOrd="1" destOrd="0" presId="urn:microsoft.com/office/officeart/2018/5/layout/IconCircleLabelList"/>
    <dgm:cxn modelId="{05FA7083-33F5-497A-BE66-7D67B3596700}" type="presParOf" srcId="{8D3ED525-3691-411C-B785-CFAD9CAB204C}" destId="{74F3077F-78AB-4360-834E-021D9EB1CAAD}" srcOrd="2" destOrd="0" presId="urn:microsoft.com/office/officeart/2018/5/layout/IconCircleLabelList"/>
    <dgm:cxn modelId="{ED77EEAE-5FAF-48E7-966D-681E5072A778}" type="presParOf" srcId="{8D3ED525-3691-411C-B785-CFAD9CAB204C}" destId="{98FF77DD-550C-43E1-917F-F5D6DF8F07D8}" srcOrd="3" destOrd="0" presId="urn:microsoft.com/office/officeart/2018/5/layout/IconCircleLabelList"/>
    <dgm:cxn modelId="{A6A92E4C-A30B-40B9-BB9C-9E3747773622}" type="presParOf" srcId="{06157552-A837-46A2-9540-601906889CAB}" destId="{E969A855-B908-4405-80A4-8ED289071D79}" srcOrd="3" destOrd="0" presId="urn:microsoft.com/office/officeart/2018/5/layout/IconCircleLabelList"/>
    <dgm:cxn modelId="{93DFA473-365F-4D9F-A64D-92D88506C0D5}" type="presParOf" srcId="{06157552-A837-46A2-9540-601906889CAB}" destId="{4BDF5592-9043-4C06-95B9-DF0C01C89444}" srcOrd="4" destOrd="0" presId="urn:microsoft.com/office/officeart/2018/5/layout/IconCircleLabelList"/>
    <dgm:cxn modelId="{FD74F3DC-589D-4ACE-A395-ABA1479D0283}" type="presParOf" srcId="{4BDF5592-9043-4C06-95B9-DF0C01C89444}" destId="{A8B8FE1E-ACF2-49C3-AC9B-E1BF9410A977}" srcOrd="0" destOrd="0" presId="urn:microsoft.com/office/officeart/2018/5/layout/IconCircleLabelList"/>
    <dgm:cxn modelId="{9A5D017E-868A-4E3C-8680-B95431DE814C}" type="presParOf" srcId="{4BDF5592-9043-4C06-95B9-DF0C01C89444}" destId="{764159E2-18C8-4A3E-AFED-A4DC93177AFC}" srcOrd="1" destOrd="0" presId="urn:microsoft.com/office/officeart/2018/5/layout/IconCircleLabelList"/>
    <dgm:cxn modelId="{FDAE4F08-313B-4D1F-BE2A-44AFACFC1304}" type="presParOf" srcId="{4BDF5592-9043-4C06-95B9-DF0C01C89444}" destId="{2E11EFCC-55FC-4108-A9BC-3D4FC63EB9FE}" srcOrd="2" destOrd="0" presId="urn:microsoft.com/office/officeart/2018/5/layout/IconCircleLabelList"/>
    <dgm:cxn modelId="{980182C6-2DAA-4883-92C4-932490636438}" type="presParOf" srcId="{4BDF5592-9043-4C06-95B9-DF0C01C89444}" destId="{2A698711-FAB9-4BAE-85F1-121A67796C1A}" srcOrd="3" destOrd="0" presId="urn:microsoft.com/office/officeart/2018/5/layout/IconCircleLabelList"/>
    <dgm:cxn modelId="{BE7FACD2-AB39-4DBC-8A7D-1D656C81127F}" type="presParOf" srcId="{06157552-A837-46A2-9540-601906889CAB}" destId="{34A9806A-257D-429A-A17B-EE2DE8FEB927}" srcOrd="5" destOrd="0" presId="urn:microsoft.com/office/officeart/2018/5/layout/IconCircleLabelList"/>
    <dgm:cxn modelId="{3B42BCBF-EBAC-4344-9AEE-DA6E4020DB0D}" type="presParOf" srcId="{06157552-A837-46A2-9540-601906889CAB}" destId="{43F75293-3D9E-462B-841B-456147BC398A}" srcOrd="6" destOrd="0" presId="urn:microsoft.com/office/officeart/2018/5/layout/IconCircleLabelList"/>
    <dgm:cxn modelId="{D513D016-F8A2-4BA2-984D-E499047B64B4}" type="presParOf" srcId="{43F75293-3D9E-462B-841B-456147BC398A}" destId="{572229EE-A2A6-4A69-9D2D-D141462CF545}" srcOrd="0" destOrd="0" presId="urn:microsoft.com/office/officeart/2018/5/layout/IconCircleLabelList"/>
    <dgm:cxn modelId="{166FAFE9-EA70-464C-BCF7-1CD4EA16E359}" type="presParOf" srcId="{43F75293-3D9E-462B-841B-456147BC398A}" destId="{37BE42CF-1754-4F9A-BBD1-6FBF3746B041}" srcOrd="1" destOrd="0" presId="urn:microsoft.com/office/officeart/2018/5/layout/IconCircleLabelList"/>
    <dgm:cxn modelId="{D61DF00B-5E66-4C61-8506-09E0DD521D8C}" type="presParOf" srcId="{43F75293-3D9E-462B-841B-456147BC398A}" destId="{CF5DECFC-5BB0-40AE-AF85-F2C80411B403}" srcOrd="2" destOrd="0" presId="urn:microsoft.com/office/officeart/2018/5/layout/IconCircleLabelList"/>
    <dgm:cxn modelId="{9F9C6490-CDDC-41C8-8047-CBA57962AC65}" type="presParOf" srcId="{43F75293-3D9E-462B-841B-456147BC398A}" destId="{9702015A-FB99-4FFA-B105-C83298764409}" srcOrd="3" destOrd="0" presId="urn:microsoft.com/office/officeart/2018/5/layout/IconCircleLabelList"/>
    <dgm:cxn modelId="{ACAB2170-FF44-43D9-9C97-7D2C4043A1AA}" type="presParOf" srcId="{06157552-A837-46A2-9540-601906889CAB}" destId="{77319E0D-15D3-4892-A96E-DCBCFDD9CC36}" srcOrd="7" destOrd="0" presId="urn:microsoft.com/office/officeart/2018/5/layout/IconCircleLabelList"/>
    <dgm:cxn modelId="{4B47D533-7287-4EA6-A5C2-1C48F45B99D4}" type="presParOf" srcId="{06157552-A837-46A2-9540-601906889CAB}" destId="{36212145-48A6-485E-AC80-54A0CB32A9B9}" srcOrd="8" destOrd="0" presId="urn:microsoft.com/office/officeart/2018/5/layout/IconCircleLabelList"/>
    <dgm:cxn modelId="{C07E7C01-CC08-42BF-B777-DFD85CE8AAEF}" type="presParOf" srcId="{36212145-48A6-485E-AC80-54A0CB32A9B9}" destId="{21C4F85F-8E78-48B0-A405-A64E8834893D}" srcOrd="0" destOrd="0" presId="urn:microsoft.com/office/officeart/2018/5/layout/IconCircleLabelList"/>
    <dgm:cxn modelId="{E9BB7686-6512-4F10-8915-E4EEADC3D03F}" type="presParOf" srcId="{36212145-48A6-485E-AC80-54A0CB32A9B9}" destId="{53D5EA0A-2CC8-41DB-88F0-F79B33C49458}" srcOrd="1" destOrd="0" presId="urn:microsoft.com/office/officeart/2018/5/layout/IconCircleLabelList"/>
    <dgm:cxn modelId="{C834D10A-B149-484A-845C-59F47571D938}" type="presParOf" srcId="{36212145-48A6-485E-AC80-54A0CB32A9B9}" destId="{EE570013-A52D-4CF9-87C3-F9FCBB6B512D}" srcOrd="2" destOrd="0" presId="urn:microsoft.com/office/officeart/2018/5/layout/IconCircleLabelList"/>
    <dgm:cxn modelId="{383532DE-8549-4DE5-A3E8-CF5849B06D56}" type="presParOf" srcId="{36212145-48A6-485E-AC80-54A0CB32A9B9}" destId="{E22499FD-61E1-4E15-9E77-F1C315FB4174}"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7F1142B-CBEB-406A-AB1C-C45B90B221B3}"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78D07FAA-0525-4435-9361-2AC8456187D1}">
      <dgm:prSet/>
      <dgm:spPr/>
      <dgm:t>
        <a:bodyPr/>
        <a:lstStyle/>
        <a:p>
          <a:r>
            <a:rPr lang="en-US" dirty="0"/>
            <a:t>Which of the following is true about the 5% reasonable cost rule in  § 63.2-1900?</a:t>
          </a:r>
        </a:p>
      </dgm:t>
    </dgm:pt>
    <dgm:pt modelId="{CA864C38-40E4-4432-AD87-EE22CFA747CE}" type="parTrans" cxnId="{FDB879B9-D618-4C60-9B22-BDD34C870CFB}">
      <dgm:prSet/>
      <dgm:spPr/>
      <dgm:t>
        <a:bodyPr/>
        <a:lstStyle/>
        <a:p>
          <a:endParaRPr lang="en-US"/>
        </a:p>
      </dgm:t>
    </dgm:pt>
    <dgm:pt modelId="{8CD2D4D7-526B-47FD-B976-6371997654C4}" type="sibTrans" cxnId="{FDB879B9-D618-4C60-9B22-BDD34C870CFB}">
      <dgm:prSet/>
      <dgm:spPr/>
      <dgm:t>
        <a:bodyPr/>
        <a:lstStyle/>
        <a:p>
          <a:endParaRPr lang="en-US"/>
        </a:p>
      </dgm:t>
    </dgm:pt>
    <dgm:pt modelId="{B2A10403-9E7D-4AD3-A06C-AFD556944EBC}">
      <dgm:prSet/>
      <dgm:spPr/>
      <dgm:t>
        <a:bodyPr/>
        <a:lstStyle/>
        <a:p>
          <a:r>
            <a:rPr lang="en-US"/>
            <a:t>A. It applies to all types of insurance, including dental and vision</a:t>
          </a:r>
        </a:p>
      </dgm:t>
    </dgm:pt>
    <dgm:pt modelId="{E4EDD030-E3F8-4D35-8257-5BCC9387782E}" type="parTrans" cxnId="{A4B41A2C-B5F5-42FA-B3E5-BC4AB3BCD7F0}">
      <dgm:prSet/>
      <dgm:spPr/>
      <dgm:t>
        <a:bodyPr/>
        <a:lstStyle/>
        <a:p>
          <a:endParaRPr lang="en-US"/>
        </a:p>
      </dgm:t>
    </dgm:pt>
    <dgm:pt modelId="{320288BA-98B6-4919-BB19-3D7072F61975}" type="sibTrans" cxnId="{A4B41A2C-B5F5-42FA-B3E5-BC4AB3BCD7F0}">
      <dgm:prSet/>
      <dgm:spPr/>
      <dgm:t>
        <a:bodyPr/>
        <a:lstStyle/>
        <a:p>
          <a:endParaRPr lang="en-US"/>
        </a:p>
      </dgm:t>
    </dgm:pt>
    <dgm:pt modelId="{5E8033B7-A394-4837-8ACF-5BD3F6CA964E}">
      <dgm:prSet/>
      <dgm:spPr/>
      <dgm:t>
        <a:bodyPr/>
        <a:lstStyle/>
        <a:p>
          <a:r>
            <a:rPr lang="en-US"/>
            <a:t>B. It limits the total amount of support a parent can be ordered to pay</a:t>
          </a:r>
        </a:p>
      </dgm:t>
    </dgm:pt>
    <dgm:pt modelId="{66B92D2A-34C8-43BB-97D7-0061C90B57E6}" type="parTrans" cxnId="{941F393F-B03E-4A5A-ADE1-C207C5F44C6E}">
      <dgm:prSet/>
      <dgm:spPr/>
      <dgm:t>
        <a:bodyPr/>
        <a:lstStyle/>
        <a:p>
          <a:endParaRPr lang="en-US"/>
        </a:p>
      </dgm:t>
    </dgm:pt>
    <dgm:pt modelId="{36E93139-2CC0-4334-A8A6-8022FC5B8118}" type="sibTrans" cxnId="{941F393F-B03E-4A5A-ADE1-C207C5F44C6E}">
      <dgm:prSet/>
      <dgm:spPr/>
      <dgm:t>
        <a:bodyPr/>
        <a:lstStyle/>
        <a:p>
          <a:endParaRPr lang="en-US"/>
        </a:p>
      </dgm:t>
    </dgm:pt>
    <dgm:pt modelId="{8C35D681-CE2C-46D5-9F2E-1B9C7E0CB20D}">
      <dgm:prSet/>
      <dgm:spPr/>
      <dgm:t>
        <a:bodyPr/>
        <a:lstStyle/>
        <a:p>
          <a:r>
            <a:rPr lang="en-US"/>
            <a:t>C. It applies only to health insurance premiums and is based on the paying parent’s gross monthly income</a:t>
          </a:r>
        </a:p>
      </dgm:t>
    </dgm:pt>
    <dgm:pt modelId="{55FDACFB-1892-4AAC-83D8-6A58C1A81C13}" type="parTrans" cxnId="{236070E4-7496-4E67-8CCA-E17BD088DA44}">
      <dgm:prSet/>
      <dgm:spPr/>
      <dgm:t>
        <a:bodyPr/>
        <a:lstStyle/>
        <a:p>
          <a:endParaRPr lang="en-US"/>
        </a:p>
      </dgm:t>
    </dgm:pt>
    <dgm:pt modelId="{3219DE65-7026-4B8E-B11E-625462451468}" type="sibTrans" cxnId="{236070E4-7496-4E67-8CCA-E17BD088DA44}">
      <dgm:prSet/>
      <dgm:spPr/>
      <dgm:t>
        <a:bodyPr/>
        <a:lstStyle/>
        <a:p>
          <a:endParaRPr lang="en-US"/>
        </a:p>
      </dgm:t>
    </dgm:pt>
    <dgm:pt modelId="{0E9CCE37-6F5E-4348-AA7D-946B8CE201EF}">
      <dgm:prSet/>
      <dgm:spPr/>
      <dgm:t>
        <a:bodyPr/>
        <a:lstStyle/>
        <a:p>
          <a:r>
            <a:rPr lang="en-US"/>
            <a:t>D. It applies only if both parents are employed full time</a:t>
          </a:r>
        </a:p>
      </dgm:t>
    </dgm:pt>
    <dgm:pt modelId="{1EE38066-2A22-4A8D-8B2E-AF3D3946220E}" type="parTrans" cxnId="{562BFE1B-B3EC-4E02-80DB-A8F794C5FD84}">
      <dgm:prSet/>
      <dgm:spPr/>
      <dgm:t>
        <a:bodyPr/>
        <a:lstStyle/>
        <a:p>
          <a:endParaRPr lang="en-US"/>
        </a:p>
      </dgm:t>
    </dgm:pt>
    <dgm:pt modelId="{CFA770D4-C437-48E2-900B-FD75020155B7}" type="sibTrans" cxnId="{562BFE1B-B3EC-4E02-80DB-A8F794C5FD84}">
      <dgm:prSet/>
      <dgm:spPr/>
      <dgm:t>
        <a:bodyPr/>
        <a:lstStyle/>
        <a:p>
          <a:endParaRPr lang="en-US"/>
        </a:p>
      </dgm:t>
    </dgm:pt>
    <dgm:pt modelId="{8EDD9ADE-EDF4-40FC-9C1F-10516198E40D}" type="pres">
      <dgm:prSet presAssocID="{57F1142B-CBEB-406A-AB1C-C45B90B221B3}" presName="diagram" presStyleCnt="0">
        <dgm:presLayoutVars>
          <dgm:dir/>
          <dgm:resizeHandles val="exact"/>
        </dgm:presLayoutVars>
      </dgm:prSet>
      <dgm:spPr/>
    </dgm:pt>
    <dgm:pt modelId="{83BD15FB-0E10-46E5-9083-5759D39D82C2}" type="pres">
      <dgm:prSet presAssocID="{78D07FAA-0525-4435-9361-2AC8456187D1}" presName="node" presStyleLbl="node1" presStyleIdx="0" presStyleCnt="5">
        <dgm:presLayoutVars>
          <dgm:bulletEnabled val="1"/>
        </dgm:presLayoutVars>
      </dgm:prSet>
      <dgm:spPr/>
    </dgm:pt>
    <dgm:pt modelId="{AB4E94C8-BE98-49F4-8DE1-9CDABBBA562C}" type="pres">
      <dgm:prSet presAssocID="{8CD2D4D7-526B-47FD-B976-6371997654C4}" presName="sibTrans" presStyleCnt="0"/>
      <dgm:spPr/>
    </dgm:pt>
    <dgm:pt modelId="{303471BC-DDE1-4B5B-A8E7-C35FCC44EF73}" type="pres">
      <dgm:prSet presAssocID="{B2A10403-9E7D-4AD3-A06C-AFD556944EBC}" presName="node" presStyleLbl="node1" presStyleIdx="1" presStyleCnt="5">
        <dgm:presLayoutVars>
          <dgm:bulletEnabled val="1"/>
        </dgm:presLayoutVars>
      </dgm:prSet>
      <dgm:spPr/>
    </dgm:pt>
    <dgm:pt modelId="{F4E684C4-1562-4212-BD41-125FD8D1642F}" type="pres">
      <dgm:prSet presAssocID="{320288BA-98B6-4919-BB19-3D7072F61975}" presName="sibTrans" presStyleCnt="0"/>
      <dgm:spPr/>
    </dgm:pt>
    <dgm:pt modelId="{9F40087E-1192-4231-ABE0-CB55185DECBD}" type="pres">
      <dgm:prSet presAssocID="{5E8033B7-A394-4837-8ACF-5BD3F6CA964E}" presName="node" presStyleLbl="node1" presStyleIdx="2" presStyleCnt="5">
        <dgm:presLayoutVars>
          <dgm:bulletEnabled val="1"/>
        </dgm:presLayoutVars>
      </dgm:prSet>
      <dgm:spPr/>
    </dgm:pt>
    <dgm:pt modelId="{A89A72EA-D68A-4A32-B59C-98B64C09F5E4}" type="pres">
      <dgm:prSet presAssocID="{36E93139-2CC0-4334-A8A6-8022FC5B8118}" presName="sibTrans" presStyleCnt="0"/>
      <dgm:spPr/>
    </dgm:pt>
    <dgm:pt modelId="{66AC88C1-9588-49D6-9C51-A6A4020FDDEC}" type="pres">
      <dgm:prSet presAssocID="{8C35D681-CE2C-46D5-9F2E-1B9C7E0CB20D}" presName="node" presStyleLbl="node1" presStyleIdx="3" presStyleCnt="5">
        <dgm:presLayoutVars>
          <dgm:bulletEnabled val="1"/>
        </dgm:presLayoutVars>
      </dgm:prSet>
      <dgm:spPr/>
    </dgm:pt>
    <dgm:pt modelId="{592FC94A-7B10-4D75-81E2-F3E2D8D5E55F}" type="pres">
      <dgm:prSet presAssocID="{3219DE65-7026-4B8E-B11E-625462451468}" presName="sibTrans" presStyleCnt="0"/>
      <dgm:spPr/>
    </dgm:pt>
    <dgm:pt modelId="{69749E90-A035-482D-92EC-08506E9C7478}" type="pres">
      <dgm:prSet presAssocID="{0E9CCE37-6F5E-4348-AA7D-946B8CE201EF}" presName="node" presStyleLbl="node1" presStyleIdx="4" presStyleCnt="5">
        <dgm:presLayoutVars>
          <dgm:bulletEnabled val="1"/>
        </dgm:presLayoutVars>
      </dgm:prSet>
      <dgm:spPr/>
    </dgm:pt>
  </dgm:ptLst>
  <dgm:cxnLst>
    <dgm:cxn modelId="{562BFE1B-B3EC-4E02-80DB-A8F794C5FD84}" srcId="{57F1142B-CBEB-406A-AB1C-C45B90B221B3}" destId="{0E9CCE37-6F5E-4348-AA7D-946B8CE201EF}" srcOrd="4" destOrd="0" parTransId="{1EE38066-2A22-4A8D-8B2E-AF3D3946220E}" sibTransId="{CFA770D4-C437-48E2-900B-FD75020155B7}"/>
    <dgm:cxn modelId="{7A8A3328-C90E-441A-BF28-4656943935C4}" type="presOf" srcId="{78D07FAA-0525-4435-9361-2AC8456187D1}" destId="{83BD15FB-0E10-46E5-9083-5759D39D82C2}" srcOrd="0" destOrd="0" presId="urn:microsoft.com/office/officeart/2005/8/layout/default"/>
    <dgm:cxn modelId="{A4B41A2C-B5F5-42FA-B3E5-BC4AB3BCD7F0}" srcId="{57F1142B-CBEB-406A-AB1C-C45B90B221B3}" destId="{B2A10403-9E7D-4AD3-A06C-AFD556944EBC}" srcOrd="1" destOrd="0" parTransId="{E4EDD030-E3F8-4D35-8257-5BCC9387782E}" sibTransId="{320288BA-98B6-4919-BB19-3D7072F61975}"/>
    <dgm:cxn modelId="{5A8FC93E-82BA-430E-A901-E8ACE19CD49A}" type="presOf" srcId="{0E9CCE37-6F5E-4348-AA7D-946B8CE201EF}" destId="{69749E90-A035-482D-92EC-08506E9C7478}" srcOrd="0" destOrd="0" presId="urn:microsoft.com/office/officeart/2005/8/layout/default"/>
    <dgm:cxn modelId="{941F393F-B03E-4A5A-ADE1-C207C5F44C6E}" srcId="{57F1142B-CBEB-406A-AB1C-C45B90B221B3}" destId="{5E8033B7-A394-4837-8ACF-5BD3F6CA964E}" srcOrd="2" destOrd="0" parTransId="{66B92D2A-34C8-43BB-97D7-0061C90B57E6}" sibTransId="{36E93139-2CC0-4334-A8A6-8022FC5B8118}"/>
    <dgm:cxn modelId="{E9CB3F4B-C2CD-41AB-A3DA-ACFA75A6E96F}" type="presOf" srcId="{5E8033B7-A394-4837-8ACF-5BD3F6CA964E}" destId="{9F40087E-1192-4231-ABE0-CB55185DECBD}" srcOrd="0" destOrd="0" presId="urn:microsoft.com/office/officeart/2005/8/layout/default"/>
    <dgm:cxn modelId="{59824E7C-25AB-4CDB-814D-FE74B7A7F1D3}" type="presOf" srcId="{B2A10403-9E7D-4AD3-A06C-AFD556944EBC}" destId="{303471BC-DDE1-4B5B-A8E7-C35FCC44EF73}" srcOrd="0" destOrd="0" presId="urn:microsoft.com/office/officeart/2005/8/layout/default"/>
    <dgm:cxn modelId="{B3D1EB83-9C39-43DA-BC1A-9245C9176167}" type="presOf" srcId="{8C35D681-CE2C-46D5-9F2E-1B9C7E0CB20D}" destId="{66AC88C1-9588-49D6-9C51-A6A4020FDDEC}" srcOrd="0" destOrd="0" presId="urn:microsoft.com/office/officeart/2005/8/layout/default"/>
    <dgm:cxn modelId="{C8F3ABA7-8A5F-48D4-938A-8FBAD8DFE120}" type="presOf" srcId="{57F1142B-CBEB-406A-AB1C-C45B90B221B3}" destId="{8EDD9ADE-EDF4-40FC-9C1F-10516198E40D}" srcOrd="0" destOrd="0" presId="urn:microsoft.com/office/officeart/2005/8/layout/default"/>
    <dgm:cxn modelId="{FDB879B9-D618-4C60-9B22-BDD34C870CFB}" srcId="{57F1142B-CBEB-406A-AB1C-C45B90B221B3}" destId="{78D07FAA-0525-4435-9361-2AC8456187D1}" srcOrd="0" destOrd="0" parTransId="{CA864C38-40E4-4432-AD87-EE22CFA747CE}" sibTransId="{8CD2D4D7-526B-47FD-B976-6371997654C4}"/>
    <dgm:cxn modelId="{236070E4-7496-4E67-8CCA-E17BD088DA44}" srcId="{57F1142B-CBEB-406A-AB1C-C45B90B221B3}" destId="{8C35D681-CE2C-46D5-9F2E-1B9C7E0CB20D}" srcOrd="3" destOrd="0" parTransId="{55FDACFB-1892-4AAC-83D8-6A58C1A81C13}" sibTransId="{3219DE65-7026-4B8E-B11E-625462451468}"/>
    <dgm:cxn modelId="{988FDD01-248C-4E9A-A3B9-7CA824596ECE}" type="presParOf" srcId="{8EDD9ADE-EDF4-40FC-9C1F-10516198E40D}" destId="{83BD15FB-0E10-46E5-9083-5759D39D82C2}" srcOrd="0" destOrd="0" presId="urn:microsoft.com/office/officeart/2005/8/layout/default"/>
    <dgm:cxn modelId="{C4228321-01F2-4E09-8AD0-EEB3A3D5E447}" type="presParOf" srcId="{8EDD9ADE-EDF4-40FC-9C1F-10516198E40D}" destId="{AB4E94C8-BE98-49F4-8DE1-9CDABBBA562C}" srcOrd="1" destOrd="0" presId="urn:microsoft.com/office/officeart/2005/8/layout/default"/>
    <dgm:cxn modelId="{B9AAB2DC-E089-4AB5-B4A2-FE9F742C06A6}" type="presParOf" srcId="{8EDD9ADE-EDF4-40FC-9C1F-10516198E40D}" destId="{303471BC-DDE1-4B5B-A8E7-C35FCC44EF73}" srcOrd="2" destOrd="0" presId="urn:microsoft.com/office/officeart/2005/8/layout/default"/>
    <dgm:cxn modelId="{F98442DE-7C5A-4DE4-B9F3-32A6B0C52413}" type="presParOf" srcId="{8EDD9ADE-EDF4-40FC-9C1F-10516198E40D}" destId="{F4E684C4-1562-4212-BD41-125FD8D1642F}" srcOrd="3" destOrd="0" presId="urn:microsoft.com/office/officeart/2005/8/layout/default"/>
    <dgm:cxn modelId="{1E569ABA-1AAA-433D-B337-FB0FD357A552}" type="presParOf" srcId="{8EDD9ADE-EDF4-40FC-9C1F-10516198E40D}" destId="{9F40087E-1192-4231-ABE0-CB55185DECBD}" srcOrd="4" destOrd="0" presId="urn:microsoft.com/office/officeart/2005/8/layout/default"/>
    <dgm:cxn modelId="{036DF7D0-F665-4D1C-9F45-E9CFC7A3A093}" type="presParOf" srcId="{8EDD9ADE-EDF4-40FC-9C1F-10516198E40D}" destId="{A89A72EA-D68A-4A32-B59C-98B64C09F5E4}" srcOrd="5" destOrd="0" presId="urn:microsoft.com/office/officeart/2005/8/layout/default"/>
    <dgm:cxn modelId="{1171B4E3-8F6E-42FC-AE82-8CD3619DC295}" type="presParOf" srcId="{8EDD9ADE-EDF4-40FC-9C1F-10516198E40D}" destId="{66AC88C1-9588-49D6-9C51-A6A4020FDDEC}" srcOrd="6" destOrd="0" presId="urn:microsoft.com/office/officeart/2005/8/layout/default"/>
    <dgm:cxn modelId="{C13C7EA4-2D05-4262-A296-D3E8D6CA14F8}" type="presParOf" srcId="{8EDD9ADE-EDF4-40FC-9C1F-10516198E40D}" destId="{592FC94A-7B10-4D75-81E2-F3E2D8D5E55F}" srcOrd="7" destOrd="0" presId="urn:microsoft.com/office/officeart/2005/8/layout/default"/>
    <dgm:cxn modelId="{56426867-657D-4345-9284-070FAF2589F1}" type="presParOf" srcId="{8EDD9ADE-EDF4-40FC-9C1F-10516198E40D}" destId="{69749E90-A035-482D-92EC-08506E9C7478}"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3B0D62D-295B-4FF8-BD2B-B01B97DF9845}"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37256305-C5A2-4F95-89BA-9157076B23CC}">
      <dgm:prSet/>
      <dgm:spPr/>
      <dgm:t>
        <a:bodyPr/>
        <a:lstStyle/>
        <a:p>
          <a:r>
            <a:rPr lang="en-US"/>
            <a:t>When the insurer does not provide a per-child cost but the employee-only premium is available, how do you determine the amount to allocate to the children under Virginia Code § 20-108.2(E)?</a:t>
          </a:r>
        </a:p>
      </dgm:t>
    </dgm:pt>
    <dgm:pt modelId="{F0D70633-AF73-4F2B-B585-B05A11621DBA}" type="parTrans" cxnId="{79E28F5A-98AC-4D60-AB2A-352D43C63025}">
      <dgm:prSet/>
      <dgm:spPr/>
      <dgm:t>
        <a:bodyPr/>
        <a:lstStyle/>
        <a:p>
          <a:endParaRPr lang="en-US"/>
        </a:p>
      </dgm:t>
    </dgm:pt>
    <dgm:pt modelId="{20903ADF-4A70-4A35-A23E-A549B8F7CA18}" type="sibTrans" cxnId="{79E28F5A-98AC-4D60-AB2A-352D43C63025}">
      <dgm:prSet/>
      <dgm:spPr/>
      <dgm:t>
        <a:bodyPr/>
        <a:lstStyle/>
        <a:p>
          <a:endParaRPr lang="en-US"/>
        </a:p>
      </dgm:t>
    </dgm:pt>
    <dgm:pt modelId="{4792AA1C-5EA4-4DC3-A5EC-F0507751D9AD}">
      <dgm:prSet/>
      <dgm:spPr/>
      <dgm:t>
        <a:bodyPr/>
        <a:lstStyle/>
        <a:p>
          <a:r>
            <a:rPr lang="en-US"/>
            <a:t>A. Divide the total premium by the number of children only</a:t>
          </a:r>
        </a:p>
      </dgm:t>
    </dgm:pt>
    <dgm:pt modelId="{DE732F5A-5C2E-4AC6-BE65-9B0923C299EF}" type="parTrans" cxnId="{508686F8-DF37-4588-A04B-D9881271AD57}">
      <dgm:prSet/>
      <dgm:spPr/>
      <dgm:t>
        <a:bodyPr/>
        <a:lstStyle/>
        <a:p>
          <a:endParaRPr lang="en-US"/>
        </a:p>
      </dgm:t>
    </dgm:pt>
    <dgm:pt modelId="{C46FEBE2-F830-4684-BC03-09418169C48B}" type="sibTrans" cxnId="{508686F8-DF37-4588-A04B-D9881271AD57}">
      <dgm:prSet/>
      <dgm:spPr/>
      <dgm:t>
        <a:bodyPr/>
        <a:lstStyle/>
        <a:p>
          <a:endParaRPr lang="en-US"/>
        </a:p>
      </dgm:t>
    </dgm:pt>
    <dgm:pt modelId="{1D7AB4D5-103E-4E30-B670-91BC1C318B65}">
      <dgm:prSet/>
      <dgm:spPr/>
      <dgm:t>
        <a:bodyPr/>
        <a:lstStyle/>
        <a:p>
          <a:r>
            <a:rPr lang="en-US"/>
            <a:t>B. Divide the total premium by all household members</a:t>
          </a:r>
        </a:p>
      </dgm:t>
    </dgm:pt>
    <dgm:pt modelId="{2547B500-25CF-4064-AEF4-6258CE168815}" type="parTrans" cxnId="{597A8445-4A4A-4462-9FC7-E4335262D2E4}">
      <dgm:prSet/>
      <dgm:spPr/>
      <dgm:t>
        <a:bodyPr/>
        <a:lstStyle/>
        <a:p>
          <a:endParaRPr lang="en-US"/>
        </a:p>
      </dgm:t>
    </dgm:pt>
    <dgm:pt modelId="{7FD2BC79-69B8-4165-9E7E-98EEA16827B4}" type="sibTrans" cxnId="{597A8445-4A4A-4462-9FC7-E4335262D2E4}">
      <dgm:prSet/>
      <dgm:spPr/>
      <dgm:t>
        <a:bodyPr/>
        <a:lstStyle/>
        <a:p>
          <a:endParaRPr lang="en-US"/>
        </a:p>
      </dgm:t>
    </dgm:pt>
    <dgm:pt modelId="{CF8063B2-A7A2-4DA1-9F67-08E5B53C687F}">
      <dgm:prSet/>
      <dgm:spPr/>
      <dgm:t>
        <a:bodyPr/>
        <a:lstStyle/>
        <a:p>
          <a:r>
            <a:rPr lang="en-US" dirty="0"/>
            <a:t>C. Subtract the employee-only premium from the total premium, then divide the remainder by the number of additional covered persons (excluding the employee)</a:t>
          </a:r>
        </a:p>
      </dgm:t>
    </dgm:pt>
    <dgm:pt modelId="{35F56F37-AEA6-491D-932B-193F078B1A25}" type="parTrans" cxnId="{6DF2699A-D7C0-4E12-A7D2-46B49CE0593B}">
      <dgm:prSet/>
      <dgm:spPr/>
      <dgm:t>
        <a:bodyPr/>
        <a:lstStyle/>
        <a:p>
          <a:endParaRPr lang="en-US"/>
        </a:p>
      </dgm:t>
    </dgm:pt>
    <dgm:pt modelId="{D3B38B5D-C4CE-4606-B7FF-93F161D9B331}" type="sibTrans" cxnId="{6DF2699A-D7C0-4E12-A7D2-46B49CE0593B}">
      <dgm:prSet/>
      <dgm:spPr/>
      <dgm:t>
        <a:bodyPr/>
        <a:lstStyle/>
        <a:p>
          <a:endParaRPr lang="en-US"/>
        </a:p>
      </dgm:t>
    </dgm:pt>
    <dgm:pt modelId="{3FEA76E9-98C6-4A70-BE82-9F6AA919DAB1}">
      <dgm:prSet/>
      <dgm:spPr/>
      <dgm:t>
        <a:bodyPr/>
        <a:lstStyle/>
        <a:p>
          <a:r>
            <a:rPr lang="en-US"/>
            <a:t>D. Use the entire family premium and divide by the number of employees on the plan</a:t>
          </a:r>
        </a:p>
      </dgm:t>
    </dgm:pt>
    <dgm:pt modelId="{5E07617A-5543-42B5-A55D-1C93EDF0AAD1}" type="parTrans" cxnId="{AC0F0431-BCFF-42D6-A4CA-7BF5D88A01EE}">
      <dgm:prSet/>
      <dgm:spPr/>
      <dgm:t>
        <a:bodyPr/>
        <a:lstStyle/>
        <a:p>
          <a:endParaRPr lang="en-US"/>
        </a:p>
      </dgm:t>
    </dgm:pt>
    <dgm:pt modelId="{93CEB1CB-4BEA-4E46-BB32-3281E8DEC095}" type="sibTrans" cxnId="{AC0F0431-BCFF-42D6-A4CA-7BF5D88A01EE}">
      <dgm:prSet/>
      <dgm:spPr/>
      <dgm:t>
        <a:bodyPr/>
        <a:lstStyle/>
        <a:p>
          <a:endParaRPr lang="en-US"/>
        </a:p>
      </dgm:t>
    </dgm:pt>
    <dgm:pt modelId="{2C1A5E3D-A60D-43AD-9562-C29AECDF122C}" type="pres">
      <dgm:prSet presAssocID="{03B0D62D-295B-4FF8-BD2B-B01B97DF9845}" presName="diagram" presStyleCnt="0">
        <dgm:presLayoutVars>
          <dgm:dir/>
          <dgm:resizeHandles val="exact"/>
        </dgm:presLayoutVars>
      </dgm:prSet>
      <dgm:spPr/>
    </dgm:pt>
    <dgm:pt modelId="{8E6AB9E2-0BEC-4CF1-A274-0C3BFF133E59}" type="pres">
      <dgm:prSet presAssocID="{37256305-C5A2-4F95-89BA-9157076B23CC}" presName="node" presStyleLbl="node1" presStyleIdx="0" presStyleCnt="5">
        <dgm:presLayoutVars>
          <dgm:bulletEnabled val="1"/>
        </dgm:presLayoutVars>
      </dgm:prSet>
      <dgm:spPr/>
    </dgm:pt>
    <dgm:pt modelId="{DFDCAE0A-357B-4DFC-8216-5D9F3C5BB698}" type="pres">
      <dgm:prSet presAssocID="{20903ADF-4A70-4A35-A23E-A549B8F7CA18}" presName="sibTrans" presStyleCnt="0"/>
      <dgm:spPr/>
    </dgm:pt>
    <dgm:pt modelId="{5306F987-5127-4904-BF43-54418AAF7927}" type="pres">
      <dgm:prSet presAssocID="{4792AA1C-5EA4-4DC3-A5EC-F0507751D9AD}" presName="node" presStyleLbl="node1" presStyleIdx="1" presStyleCnt="5">
        <dgm:presLayoutVars>
          <dgm:bulletEnabled val="1"/>
        </dgm:presLayoutVars>
      </dgm:prSet>
      <dgm:spPr/>
    </dgm:pt>
    <dgm:pt modelId="{D52B223C-C8E6-4D14-BC20-8A176D6AAC8D}" type="pres">
      <dgm:prSet presAssocID="{C46FEBE2-F830-4684-BC03-09418169C48B}" presName="sibTrans" presStyleCnt="0"/>
      <dgm:spPr/>
    </dgm:pt>
    <dgm:pt modelId="{51B19839-0767-4BC8-A204-BAC345FE844C}" type="pres">
      <dgm:prSet presAssocID="{1D7AB4D5-103E-4E30-B670-91BC1C318B65}" presName="node" presStyleLbl="node1" presStyleIdx="2" presStyleCnt="5">
        <dgm:presLayoutVars>
          <dgm:bulletEnabled val="1"/>
        </dgm:presLayoutVars>
      </dgm:prSet>
      <dgm:spPr/>
    </dgm:pt>
    <dgm:pt modelId="{37BEA7AB-210D-412B-82F8-696E3435F358}" type="pres">
      <dgm:prSet presAssocID="{7FD2BC79-69B8-4165-9E7E-98EEA16827B4}" presName="sibTrans" presStyleCnt="0"/>
      <dgm:spPr/>
    </dgm:pt>
    <dgm:pt modelId="{2A28B423-06C1-40E6-AFDF-ED6FFF3ACAC2}" type="pres">
      <dgm:prSet presAssocID="{CF8063B2-A7A2-4DA1-9F67-08E5B53C687F}" presName="node" presStyleLbl="node1" presStyleIdx="3" presStyleCnt="5">
        <dgm:presLayoutVars>
          <dgm:bulletEnabled val="1"/>
        </dgm:presLayoutVars>
      </dgm:prSet>
      <dgm:spPr/>
    </dgm:pt>
    <dgm:pt modelId="{559ED199-6E5B-4C63-BA5E-1AFF51F8B4B9}" type="pres">
      <dgm:prSet presAssocID="{D3B38B5D-C4CE-4606-B7FF-93F161D9B331}" presName="sibTrans" presStyleCnt="0"/>
      <dgm:spPr/>
    </dgm:pt>
    <dgm:pt modelId="{D82B1B78-1320-4B2F-958F-C2101140C496}" type="pres">
      <dgm:prSet presAssocID="{3FEA76E9-98C6-4A70-BE82-9F6AA919DAB1}" presName="node" presStyleLbl="node1" presStyleIdx="4" presStyleCnt="5">
        <dgm:presLayoutVars>
          <dgm:bulletEnabled val="1"/>
        </dgm:presLayoutVars>
      </dgm:prSet>
      <dgm:spPr/>
    </dgm:pt>
  </dgm:ptLst>
  <dgm:cxnLst>
    <dgm:cxn modelId="{AC0F0431-BCFF-42D6-A4CA-7BF5D88A01EE}" srcId="{03B0D62D-295B-4FF8-BD2B-B01B97DF9845}" destId="{3FEA76E9-98C6-4A70-BE82-9F6AA919DAB1}" srcOrd="4" destOrd="0" parTransId="{5E07617A-5543-42B5-A55D-1C93EDF0AAD1}" sibTransId="{93CEB1CB-4BEA-4E46-BB32-3281E8DEC095}"/>
    <dgm:cxn modelId="{1D5A2841-2554-4E74-A463-FCFB278CDB91}" type="presOf" srcId="{3FEA76E9-98C6-4A70-BE82-9F6AA919DAB1}" destId="{D82B1B78-1320-4B2F-958F-C2101140C496}" srcOrd="0" destOrd="0" presId="urn:microsoft.com/office/officeart/2005/8/layout/default"/>
    <dgm:cxn modelId="{597A8445-4A4A-4462-9FC7-E4335262D2E4}" srcId="{03B0D62D-295B-4FF8-BD2B-B01B97DF9845}" destId="{1D7AB4D5-103E-4E30-B670-91BC1C318B65}" srcOrd="2" destOrd="0" parTransId="{2547B500-25CF-4064-AEF4-6258CE168815}" sibTransId="{7FD2BC79-69B8-4165-9E7E-98EEA16827B4}"/>
    <dgm:cxn modelId="{79E28F5A-98AC-4D60-AB2A-352D43C63025}" srcId="{03B0D62D-295B-4FF8-BD2B-B01B97DF9845}" destId="{37256305-C5A2-4F95-89BA-9157076B23CC}" srcOrd="0" destOrd="0" parTransId="{F0D70633-AF73-4F2B-B585-B05A11621DBA}" sibTransId="{20903ADF-4A70-4A35-A23E-A549B8F7CA18}"/>
    <dgm:cxn modelId="{46C8DA83-39F6-46D3-B140-E5BEC55EE427}" type="presOf" srcId="{37256305-C5A2-4F95-89BA-9157076B23CC}" destId="{8E6AB9E2-0BEC-4CF1-A274-0C3BFF133E59}" srcOrd="0" destOrd="0" presId="urn:microsoft.com/office/officeart/2005/8/layout/default"/>
    <dgm:cxn modelId="{6DF2699A-D7C0-4E12-A7D2-46B49CE0593B}" srcId="{03B0D62D-295B-4FF8-BD2B-B01B97DF9845}" destId="{CF8063B2-A7A2-4DA1-9F67-08E5B53C687F}" srcOrd="3" destOrd="0" parTransId="{35F56F37-AEA6-491D-932B-193F078B1A25}" sibTransId="{D3B38B5D-C4CE-4606-B7FF-93F161D9B331}"/>
    <dgm:cxn modelId="{623590AE-916F-434E-8A6B-D351C2673169}" type="presOf" srcId="{03B0D62D-295B-4FF8-BD2B-B01B97DF9845}" destId="{2C1A5E3D-A60D-43AD-9562-C29AECDF122C}" srcOrd="0" destOrd="0" presId="urn:microsoft.com/office/officeart/2005/8/layout/default"/>
    <dgm:cxn modelId="{0D5316C3-B9A7-48E8-BEC6-3FD701A6E701}" type="presOf" srcId="{CF8063B2-A7A2-4DA1-9F67-08E5B53C687F}" destId="{2A28B423-06C1-40E6-AFDF-ED6FFF3ACAC2}" srcOrd="0" destOrd="0" presId="urn:microsoft.com/office/officeart/2005/8/layout/default"/>
    <dgm:cxn modelId="{5B7A19D9-C637-458A-9BE7-62CA21DEF8B5}" type="presOf" srcId="{1D7AB4D5-103E-4E30-B670-91BC1C318B65}" destId="{51B19839-0767-4BC8-A204-BAC345FE844C}" srcOrd="0" destOrd="0" presId="urn:microsoft.com/office/officeart/2005/8/layout/default"/>
    <dgm:cxn modelId="{DBA25EF2-4C21-4678-B1EA-6820587A41A7}" type="presOf" srcId="{4792AA1C-5EA4-4DC3-A5EC-F0507751D9AD}" destId="{5306F987-5127-4904-BF43-54418AAF7927}" srcOrd="0" destOrd="0" presId="urn:microsoft.com/office/officeart/2005/8/layout/default"/>
    <dgm:cxn modelId="{508686F8-DF37-4588-A04B-D9881271AD57}" srcId="{03B0D62D-295B-4FF8-BD2B-B01B97DF9845}" destId="{4792AA1C-5EA4-4DC3-A5EC-F0507751D9AD}" srcOrd="1" destOrd="0" parTransId="{DE732F5A-5C2E-4AC6-BE65-9B0923C299EF}" sibTransId="{C46FEBE2-F830-4684-BC03-09418169C48B}"/>
    <dgm:cxn modelId="{2EFED918-48A6-427A-970F-DD5A1EAA5016}" type="presParOf" srcId="{2C1A5E3D-A60D-43AD-9562-C29AECDF122C}" destId="{8E6AB9E2-0BEC-4CF1-A274-0C3BFF133E59}" srcOrd="0" destOrd="0" presId="urn:microsoft.com/office/officeart/2005/8/layout/default"/>
    <dgm:cxn modelId="{2CD4E217-89FB-4997-B560-12DF444C2531}" type="presParOf" srcId="{2C1A5E3D-A60D-43AD-9562-C29AECDF122C}" destId="{DFDCAE0A-357B-4DFC-8216-5D9F3C5BB698}" srcOrd="1" destOrd="0" presId="urn:microsoft.com/office/officeart/2005/8/layout/default"/>
    <dgm:cxn modelId="{C863CCA7-4F57-413C-B1C8-36745CA157DF}" type="presParOf" srcId="{2C1A5E3D-A60D-43AD-9562-C29AECDF122C}" destId="{5306F987-5127-4904-BF43-54418AAF7927}" srcOrd="2" destOrd="0" presId="urn:microsoft.com/office/officeart/2005/8/layout/default"/>
    <dgm:cxn modelId="{ED548054-F98E-420E-9D39-FD737E573231}" type="presParOf" srcId="{2C1A5E3D-A60D-43AD-9562-C29AECDF122C}" destId="{D52B223C-C8E6-4D14-BC20-8A176D6AAC8D}" srcOrd="3" destOrd="0" presId="urn:microsoft.com/office/officeart/2005/8/layout/default"/>
    <dgm:cxn modelId="{46749FD6-4EBB-4399-B622-14B6B8478EB7}" type="presParOf" srcId="{2C1A5E3D-A60D-43AD-9562-C29AECDF122C}" destId="{51B19839-0767-4BC8-A204-BAC345FE844C}" srcOrd="4" destOrd="0" presId="urn:microsoft.com/office/officeart/2005/8/layout/default"/>
    <dgm:cxn modelId="{6AAA2771-00FE-46F4-9877-4021DC4D51FF}" type="presParOf" srcId="{2C1A5E3D-A60D-43AD-9562-C29AECDF122C}" destId="{37BEA7AB-210D-412B-82F8-696E3435F358}" srcOrd="5" destOrd="0" presId="urn:microsoft.com/office/officeart/2005/8/layout/default"/>
    <dgm:cxn modelId="{67D88407-90B2-4B12-B1AF-19ADCA70BEF1}" type="presParOf" srcId="{2C1A5E3D-A60D-43AD-9562-C29AECDF122C}" destId="{2A28B423-06C1-40E6-AFDF-ED6FFF3ACAC2}" srcOrd="6" destOrd="0" presId="urn:microsoft.com/office/officeart/2005/8/layout/default"/>
    <dgm:cxn modelId="{5B31ADE8-87F6-49CF-81B8-1E4EF7DBC7D0}" type="presParOf" srcId="{2C1A5E3D-A60D-43AD-9562-C29AECDF122C}" destId="{559ED199-6E5B-4C63-BA5E-1AFF51F8B4B9}" srcOrd="7" destOrd="0" presId="urn:microsoft.com/office/officeart/2005/8/layout/default"/>
    <dgm:cxn modelId="{B4D62B91-51D2-410C-9088-9253BF2F1CD1}" type="presParOf" srcId="{2C1A5E3D-A60D-43AD-9562-C29AECDF122C}" destId="{D82B1B78-1320-4B2F-958F-C2101140C496}" srcOrd="8" destOrd="0" presId="urn:microsoft.com/office/officeart/2005/8/layout/defaul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D7DC82-DF6A-4F71-B780-0C5FD3C0B63B}" type="doc">
      <dgm:prSet loTypeId="urn:microsoft.com/office/officeart/2018/2/layout/IconVerticalSolidList" loCatId="icon" qsTypeId="urn:microsoft.com/office/officeart/2005/8/quickstyle/simple1" qsCatId="simple" csTypeId="urn:microsoft.com/office/officeart/2018/5/colors/Iconchunking_neutralbg_accent1_2" csCatId="accent1" phldr="1"/>
      <dgm:spPr/>
      <dgm:t>
        <a:bodyPr/>
        <a:lstStyle/>
        <a:p>
          <a:endParaRPr lang="en-US"/>
        </a:p>
      </dgm:t>
    </dgm:pt>
    <dgm:pt modelId="{82E1D294-9AF8-41EF-8885-1AB052691B96}">
      <dgm:prSet/>
      <dgm:spPr/>
      <dgm:t>
        <a:bodyPr/>
        <a:lstStyle/>
        <a:p>
          <a:r>
            <a:rPr lang="en-US" b="0" i="0"/>
            <a:t>The costs for health care coverage as defined in § </a:t>
          </a:r>
          <a:r>
            <a:rPr lang="en-US" b="0" i="0">
              <a:hlinkClick xmlns:r="http://schemas.openxmlformats.org/officeDocument/2006/relationships" r:id="rId1"/>
            </a:rPr>
            <a:t>63.2-1900</a:t>
          </a:r>
          <a:r>
            <a:rPr lang="en-US" b="0" i="0"/>
            <a:t>, vision care coverage, and dental care coverage for the child or children who are the subject of the child support order that are being paid by a parent or that parent's spouse shall be added to the basic child support obligation. </a:t>
          </a:r>
          <a:endParaRPr lang="en-US"/>
        </a:p>
      </dgm:t>
    </dgm:pt>
    <dgm:pt modelId="{427633CC-7F97-477C-96B4-EACF9BF7EDAE}" type="parTrans" cxnId="{C12A7DF7-4DAB-4B93-B4B8-9548419E842B}">
      <dgm:prSet/>
      <dgm:spPr/>
      <dgm:t>
        <a:bodyPr/>
        <a:lstStyle/>
        <a:p>
          <a:endParaRPr lang="en-US"/>
        </a:p>
      </dgm:t>
    </dgm:pt>
    <dgm:pt modelId="{319E9514-7173-4159-94CD-0CE734C1E0B8}" type="sibTrans" cxnId="{C12A7DF7-4DAB-4B93-B4B8-9548419E842B}">
      <dgm:prSet/>
      <dgm:spPr/>
      <dgm:t>
        <a:bodyPr/>
        <a:lstStyle/>
        <a:p>
          <a:endParaRPr lang="en-US"/>
        </a:p>
      </dgm:t>
    </dgm:pt>
    <dgm:pt modelId="{3C702ECA-1714-42D3-AE38-986BE8221486}">
      <dgm:prSet/>
      <dgm:spPr/>
      <dgm:t>
        <a:bodyPr/>
        <a:lstStyle/>
        <a:p>
          <a:r>
            <a:rPr lang="en-US" b="0" i="0"/>
            <a:t>To determine the cost to be added to the basic child support obligation, the cost per person shall be applied to the child or children who are subject of the child support order. </a:t>
          </a:r>
          <a:endParaRPr lang="en-US"/>
        </a:p>
      </dgm:t>
    </dgm:pt>
    <dgm:pt modelId="{8ACF397E-6C98-4918-94B6-A879B14E175F}" type="parTrans" cxnId="{F8F02977-BBCE-4436-BF14-7A0CEA01056C}">
      <dgm:prSet/>
      <dgm:spPr/>
      <dgm:t>
        <a:bodyPr/>
        <a:lstStyle/>
        <a:p>
          <a:endParaRPr lang="en-US"/>
        </a:p>
      </dgm:t>
    </dgm:pt>
    <dgm:pt modelId="{06324888-B9AB-4B6F-BC7D-F36715607524}" type="sibTrans" cxnId="{F8F02977-BBCE-4436-BF14-7A0CEA01056C}">
      <dgm:prSet/>
      <dgm:spPr/>
      <dgm:t>
        <a:bodyPr/>
        <a:lstStyle/>
        <a:p>
          <a:endParaRPr lang="en-US"/>
        </a:p>
      </dgm:t>
    </dgm:pt>
    <dgm:pt modelId="{A4F8DAAB-9F47-4988-9C5C-2338B6C2866E}">
      <dgm:prSet/>
      <dgm:spPr/>
      <dgm:t>
        <a:bodyPr/>
        <a:lstStyle/>
        <a:p>
          <a:r>
            <a:rPr lang="en-US" b="0" i="0" dirty="0"/>
            <a:t>If the per child cost is provided by the insurer, that is the cost per person. </a:t>
          </a:r>
          <a:endParaRPr lang="en-US" dirty="0"/>
        </a:p>
      </dgm:t>
    </dgm:pt>
    <dgm:pt modelId="{459E3A5D-66A6-490D-B067-D4202480D804}" type="parTrans" cxnId="{DB4710FF-4160-4998-9180-405ED267C884}">
      <dgm:prSet/>
      <dgm:spPr/>
      <dgm:t>
        <a:bodyPr/>
        <a:lstStyle/>
        <a:p>
          <a:endParaRPr lang="en-US"/>
        </a:p>
      </dgm:t>
    </dgm:pt>
    <dgm:pt modelId="{3AE3753D-B3B7-404E-AA6E-247E7CEEDD96}" type="sibTrans" cxnId="{DB4710FF-4160-4998-9180-405ED267C884}">
      <dgm:prSet/>
      <dgm:spPr/>
      <dgm:t>
        <a:bodyPr/>
        <a:lstStyle/>
        <a:p>
          <a:endParaRPr lang="en-US"/>
        </a:p>
      </dgm:t>
    </dgm:pt>
    <dgm:pt modelId="{FFC0BF09-D96A-40E0-9AB4-B842CC50680F}">
      <dgm:prSet/>
      <dgm:spPr/>
      <dgm:t>
        <a:bodyPr/>
        <a:lstStyle/>
        <a:p>
          <a:r>
            <a:rPr lang="en-US" b="0" i="0"/>
            <a:t>Otherwise, to determine the cost per person, the cost of individual coverage for the policy holder shall be subtracted from the total cost of the coverage, and the remaining amount shall be divided by the number of remaining covered persons.</a:t>
          </a:r>
          <a:endParaRPr lang="en-US"/>
        </a:p>
      </dgm:t>
    </dgm:pt>
    <dgm:pt modelId="{2727B962-75A0-408D-92E8-9B34544B2E93}" type="parTrans" cxnId="{2F2028A1-59DF-4912-8526-F31B108FA10C}">
      <dgm:prSet/>
      <dgm:spPr/>
      <dgm:t>
        <a:bodyPr/>
        <a:lstStyle/>
        <a:p>
          <a:endParaRPr lang="en-US"/>
        </a:p>
      </dgm:t>
    </dgm:pt>
    <dgm:pt modelId="{37AD7713-7742-412D-9A80-69C16E6CB10D}" type="sibTrans" cxnId="{2F2028A1-59DF-4912-8526-F31B108FA10C}">
      <dgm:prSet/>
      <dgm:spPr/>
      <dgm:t>
        <a:bodyPr/>
        <a:lstStyle/>
        <a:p>
          <a:endParaRPr lang="en-US"/>
        </a:p>
      </dgm:t>
    </dgm:pt>
    <dgm:pt modelId="{53F0233D-B2DC-47D2-A41C-1F065E204983}">
      <dgm:prSet/>
      <dgm:spPr/>
      <dgm:t>
        <a:bodyPr/>
        <a:lstStyle/>
        <a:p>
          <a:r>
            <a:rPr lang="en-US"/>
            <a:t>Va Code § 20-108.2 (E)</a:t>
          </a:r>
        </a:p>
      </dgm:t>
    </dgm:pt>
    <dgm:pt modelId="{60C782DB-50EA-4BE8-B6F6-2765C0BE9053}" type="parTrans" cxnId="{B9A6DD44-5024-409D-A24A-D9B664320984}">
      <dgm:prSet/>
      <dgm:spPr/>
      <dgm:t>
        <a:bodyPr/>
        <a:lstStyle/>
        <a:p>
          <a:endParaRPr lang="en-US"/>
        </a:p>
      </dgm:t>
    </dgm:pt>
    <dgm:pt modelId="{7F05617D-86F6-4B0D-A3E4-EC6C00367B6F}" type="sibTrans" cxnId="{B9A6DD44-5024-409D-A24A-D9B664320984}">
      <dgm:prSet/>
      <dgm:spPr/>
      <dgm:t>
        <a:bodyPr/>
        <a:lstStyle/>
        <a:p>
          <a:endParaRPr lang="en-US"/>
        </a:p>
      </dgm:t>
    </dgm:pt>
    <dgm:pt modelId="{3DB1FCCC-40B5-4166-8B34-BA14F352D66C}" type="pres">
      <dgm:prSet presAssocID="{F1D7DC82-DF6A-4F71-B780-0C5FD3C0B63B}" presName="root" presStyleCnt="0">
        <dgm:presLayoutVars>
          <dgm:dir/>
          <dgm:resizeHandles val="exact"/>
        </dgm:presLayoutVars>
      </dgm:prSet>
      <dgm:spPr/>
    </dgm:pt>
    <dgm:pt modelId="{672FE4EC-F698-4317-96F4-42A0AB724056}" type="pres">
      <dgm:prSet presAssocID="{82E1D294-9AF8-41EF-8885-1AB052691B96}" presName="compNode" presStyleCnt="0"/>
      <dgm:spPr/>
    </dgm:pt>
    <dgm:pt modelId="{58791FB3-243B-4574-A5F0-F43426189B39}" type="pres">
      <dgm:prSet presAssocID="{82E1D294-9AF8-41EF-8885-1AB052691B96}" presName="bgRect" presStyleLbl="bgShp" presStyleIdx="0" presStyleCnt="3"/>
      <dgm:spPr/>
    </dgm:pt>
    <dgm:pt modelId="{7DB1465A-B7C8-4EC0-A4E9-AE80724AE2C0}" type="pres">
      <dgm:prSet presAssocID="{82E1D294-9AF8-41EF-8885-1AB052691B96}" presName="iconRect" presStyleLbl="node1" presStyleIdx="0"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Tooth"/>
        </a:ext>
      </dgm:extLst>
    </dgm:pt>
    <dgm:pt modelId="{5998318D-0446-4DE9-8457-0A2FC51BE146}" type="pres">
      <dgm:prSet presAssocID="{82E1D294-9AF8-41EF-8885-1AB052691B96}" presName="spaceRect" presStyleCnt="0"/>
      <dgm:spPr/>
    </dgm:pt>
    <dgm:pt modelId="{C07DC89A-7297-442A-9238-26C457B61DCA}" type="pres">
      <dgm:prSet presAssocID="{82E1D294-9AF8-41EF-8885-1AB052691B96}" presName="parTx" presStyleLbl="revTx" presStyleIdx="0" presStyleCnt="4">
        <dgm:presLayoutVars>
          <dgm:chMax val="0"/>
          <dgm:chPref val="0"/>
        </dgm:presLayoutVars>
      </dgm:prSet>
      <dgm:spPr/>
    </dgm:pt>
    <dgm:pt modelId="{C862213D-DA88-45E2-989D-2A0C26831255}" type="pres">
      <dgm:prSet presAssocID="{319E9514-7173-4159-94CD-0CE734C1E0B8}" presName="sibTrans" presStyleCnt="0"/>
      <dgm:spPr/>
    </dgm:pt>
    <dgm:pt modelId="{CDDFF53C-3293-4BC3-8D76-9EAF8B169B9D}" type="pres">
      <dgm:prSet presAssocID="{3C702ECA-1714-42D3-AE38-986BE8221486}" presName="compNode" presStyleCnt="0"/>
      <dgm:spPr/>
    </dgm:pt>
    <dgm:pt modelId="{9F7C3CCF-51C4-46FA-9D72-F1373C826F76}" type="pres">
      <dgm:prSet presAssocID="{3C702ECA-1714-42D3-AE38-986BE8221486}" presName="bgRect" presStyleLbl="bgShp" presStyleIdx="1" presStyleCnt="3" custScaleY="153435"/>
      <dgm:spPr/>
    </dgm:pt>
    <dgm:pt modelId="{24F78B7F-F145-401C-A3FF-C9FA09CFF387}" type="pres">
      <dgm:prSet presAssocID="{3C702ECA-1714-42D3-AE38-986BE8221486}" presName="iconRect" presStyleLbl="node1" presStyleIdx="1"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Parent and Child"/>
        </a:ext>
      </dgm:extLst>
    </dgm:pt>
    <dgm:pt modelId="{E3027416-B82D-4CC3-93E4-1D9D91D52BCA}" type="pres">
      <dgm:prSet presAssocID="{3C702ECA-1714-42D3-AE38-986BE8221486}" presName="spaceRect" presStyleCnt="0"/>
      <dgm:spPr/>
    </dgm:pt>
    <dgm:pt modelId="{0255FAF8-9614-467C-9285-964F2F9D2BAB}" type="pres">
      <dgm:prSet presAssocID="{3C702ECA-1714-42D3-AE38-986BE8221486}" presName="parTx" presStyleLbl="revTx" presStyleIdx="1" presStyleCnt="4">
        <dgm:presLayoutVars>
          <dgm:chMax val="0"/>
          <dgm:chPref val="0"/>
        </dgm:presLayoutVars>
      </dgm:prSet>
      <dgm:spPr/>
    </dgm:pt>
    <dgm:pt modelId="{18382B26-71E9-460D-B1C1-C6FD109C7DAE}" type="pres">
      <dgm:prSet presAssocID="{3C702ECA-1714-42D3-AE38-986BE8221486}" presName="desTx" presStyleLbl="revTx" presStyleIdx="2" presStyleCnt="4">
        <dgm:presLayoutVars/>
      </dgm:prSet>
      <dgm:spPr/>
    </dgm:pt>
    <dgm:pt modelId="{CA14E8EB-58B0-47C1-BC7A-98B1D9DED841}" type="pres">
      <dgm:prSet presAssocID="{06324888-B9AB-4B6F-BC7D-F36715607524}" presName="sibTrans" presStyleCnt="0"/>
      <dgm:spPr/>
    </dgm:pt>
    <dgm:pt modelId="{8E0C3D1E-9A0D-4665-B6CA-CCB9A8C4E49E}" type="pres">
      <dgm:prSet presAssocID="{53F0233D-B2DC-47D2-A41C-1F065E204983}" presName="compNode" presStyleCnt="0"/>
      <dgm:spPr/>
    </dgm:pt>
    <dgm:pt modelId="{58CB952C-7967-4C89-9CAE-4683D72BE3BE}" type="pres">
      <dgm:prSet presAssocID="{53F0233D-B2DC-47D2-A41C-1F065E204983}" presName="bgRect" presStyleLbl="bgShp" presStyleIdx="2" presStyleCnt="3"/>
      <dgm:spPr/>
    </dgm:pt>
    <dgm:pt modelId="{47097028-F02B-4743-B75E-E2742AC82E6C}" type="pres">
      <dgm:prSet presAssocID="{53F0233D-B2DC-47D2-A41C-1F065E204983}" presName="iconRect" presStyleLbl="node1" presStyleIdx="2" presStyleCnt="3"/>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Barcode"/>
        </a:ext>
      </dgm:extLst>
    </dgm:pt>
    <dgm:pt modelId="{00DFAA03-7E53-41DB-B63F-259103716C8D}" type="pres">
      <dgm:prSet presAssocID="{53F0233D-B2DC-47D2-A41C-1F065E204983}" presName="spaceRect" presStyleCnt="0"/>
      <dgm:spPr/>
    </dgm:pt>
    <dgm:pt modelId="{B3172FB0-395A-4849-AF56-20BECD6391EF}" type="pres">
      <dgm:prSet presAssocID="{53F0233D-B2DC-47D2-A41C-1F065E204983}" presName="parTx" presStyleLbl="revTx" presStyleIdx="3" presStyleCnt="4">
        <dgm:presLayoutVars>
          <dgm:chMax val="0"/>
          <dgm:chPref val="0"/>
        </dgm:presLayoutVars>
      </dgm:prSet>
      <dgm:spPr/>
    </dgm:pt>
  </dgm:ptLst>
  <dgm:cxnLst>
    <dgm:cxn modelId="{7C3EFF0E-F5A7-48B6-8667-6A7CE0F784DF}" type="presOf" srcId="{53F0233D-B2DC-47D2-A41C-1F065E204983}" destId="{B3172FB0-395A-4849-AF56-20BECD6391EF}" srcOrd="0" destOrd="0" presId="urn:microsoft.com/office/officeart/2018/2/layout/IconVerticalSolidList"/>
    <dgm:cxn modelId="{797BD412-C7FF-4B8E-A8B1-9B1F48604700}" type="presOf" srcId="{3C702ECA-1714-42D3-AE38-986BE8221486}" destId="{0255FAF8-9614-467C-9285-964F2F9D2BAB}" srcOrd="0" destOrd="0" presId="urn:microsoft.com/office/officeart/2018/2/layout/IconVerticalSolidList"/>
    <dgm:cxn modelId="{8F6DA42B-B324-412C-824E-72441826B322}" type="presOf" srcId="{A4F8DAAB-9F47-4988-9C5C-2338B6C2866E}" destId="{18382B26-71E9-460D-B1C1-C6FD109C7DAE}" srcOrd="0" destOrd="0" presId="urn:microsoft.com/office/officeart/2018/2/layout/IconVerticalSolidList"/>
    <dgm:cxn modelId="{B9A6DD44-5024-409D-A24A-D9B664320984}" srcId="{F1D7DC82-DF6A-4F71-B780-0C5FD3C0B63B}" destId="{53F0233D-B2DC-47D2-A41C-1F065E204983}" srcOrd="2" destOrd="0" parTransId="{60C782DB-50EA-4BE8-B6F6-2765C0BE9053}" sibTransId="{7F05617D-86F6-4B0D-A3E4-EC6C00367B6F}"/>
    <dgm:cxn modelId="{FC8D056A-67A8-44F9-9BE0-AA9457F0E52E}" type="presOf" srcId="{F1D7DC82-DF6A-4F71-B780-0C5FD3C0B63B}" destId="{3DB1FCCC-40B5-4166-8B34-BA14F352D66C}" srcOrd="0" destOrd="0" presId="urn:microsoft.com/office/officeart/2018/2/layout/IconVerticalSolidList"/>
    <dgm:cxn modelId="{162C0F54-5527-483D-BFF0-D55A64D0F649}" type="presOf" srcId="{82E1D294-9AF8-41EF-8885-1AB052691B96}" destId="{C07DC89A-7297-442A-9238-26C457B61DCA}" srcOrd="0" destOrd="0" presId="urn:microsoft.com/office/officeart/2018/2/layout/IconVerticalSolidList"/>
    <dgm:cxn modelId="{F8F02977-BBCE-4436-BF14-7A0CEA01056C}" srcId="{F1D7DC82-DF6A-4F71-B780-0C5FD3C0B63B}" destId="{3C702ECA-1714-42D3-AE38-986BE8221486}" srcOrd="1" destOrd="0" parTransId="{8ACF397E-6C98-4918-94B6-A879B14E175F}" sibTransId="{06324888-B9AB-4B6F-BC7D-F36715607524}"/>
    <dgm:cxn modelId="{2F2028A1-59DF-4912-8526-F31B108FA10C}" srcId="{3C702ECA-1714-42D3-AE38-986BE8221486}" destId="{FFC0BF09-D96A-40E0-9AB4-B842CC50680F}" srcOrd="1" destOrd="0" parTransId="{2727B962-75A0-408D-92E8-9B34544B2E93}" sibTransId="{37AD7713-7742-412D-9A80-69C16E6CB10D}"/>
    <dgm:cxn modelId="{9EC84CEB-989F-4869-8AD8-DB5012228E36}" type="presOf" srcId="{FFC0BF09-D96A-40E0-9AB4-B842CC50680F}" destId="{18382B26-71E9-460D-B1C1-C6FD109C7DAE}" srcOrd="0" destOrd="1" presId="urn:microsoft.com/office/officeart/2018/2/layout/IconVerticalSolidList"/>
    <dgm:cxn modelId="{C12A7DF7-4DAB-4B93-B4B8-9548419E842B}" srcId="{F1D7DC82-DF6A-4F71-B780-0C5FD3C0B63B}" destId="{82E1D294-9AF8-41EF-8885-1AB052691B96}" srcOrd="0" destOrd="0" parTransId="{427633CC-7F97-477C-96B4-EACF9BF7EDAE}" sibTransId="{319E9514-7173-4159-94CD-0CE734C1E0B8}"/>
    <dgm:cxn modelId="{DB4710FF-4160-4998-9180-405ED267C884}" srcId="{3C702ECA-1714-42D3-AE38-986BE8221486}" destId="{A4F8DAAB-9F47-4988-9C5C-2338B6C2866E}" srcOrd="0" destOrd="0" parTransId="{459E3A5D-66A6-490D-B067-D4202480D804}" sibTransId="{3AE3753D-B3B7-404E-AA6E-247E7CEEDD96}"/>
    <dgm:cxn modelId="{5988A1BC-014F-4D1F-BFFD-3FD5790CDAA3}" type="presParOf" srcId="{3DB1FCCC-40B5-4166-8B34-BA14F352D66C}" destId="{672FE4EC-F698-4317-96F4-42A0AB724056}" srcOrd="0" destOrd="0" presId="urn:microsoft.com/office/officeart/2018/2/layout/IconVerticalSolidList"/>
    <dgm:cxn modelId="{B096DCC3-812B-489F-B733-9142C7F3228F}" type="presParOf" srcId="{672FE4EC-F698-4317-96F4-42A0AB724056}" destId="{58791FB3-243B-4574-A5F0-F43426189B39}" srcOrd="0" destOrd="0" presId="urn:microsoft.com/office/officeart/2018/2/layout/IconVerticalSolidList"/>
    <dgm:cxn modelId="{CF5CCA9A-2079-41F4-AB81-AD262AF2CB41}" type="presParOf" srcId="{672FE4EC-F698-4317-96F4-42A0AB724056}" destId="{7DB1465A-B7C8-4EC0-A4E9-AE80724AE2C0}" srcOrd="1" destOrd="0" presId="urn:microsoft.com/office/officeart/2018/2/layout/IconVerticalSolidList"/>
    <dgm:cxn modelId="{A45E177B-03BF-4E5A-AC4B-23BC12E7E5C6}" type="presParOf" srcId="{672FE4EC-F698-4317-96F4-42A0AB724056}" destId="{5998318D-0446-4DE9-8457-0A2FC51BE146}" srcOrd="2" destOrd="0" presId="urn:microsoft.com/office/officeart/2018/2/layout/IconVerticalSolidList"/>
    <dgm:cxn modelId="{E5C5C236-B1EA-4FB1-80BB-089DD72F6BB8}" type="presParOf" srcId="{672FE4EC-F698-4317-96F4-42A0AB724056}" destId="{C07DC89A-7297-442A-9238-26C457B61DCA}" srcOrd="3" destOrd="0" presId="urn:microsoft.com/office/officeart/2018/2/layout/IconVerticalSolidList"/>
    <dgm:cxn modelId="{AAD68266-A4B1-4AC2-BC9C-33FA7A11DD05}" type="presParOf" srcId="{3DB1FCCC-40B5-4166-8B34-BA14F352D66C}" destId="{C862213D-DA88-45E2-989D-2A0C26831255}" srcOrd="1" destOrd="0" presId="urn:microsoft.com/office/officeart/2018/2/layout/IconVerticalSolidList"/>
    <dgm:cxn modelId="{4501B255-8FAF-420E-9FB5-26C5ADB40961}" type="presParOf" srcId="{3DB1FCCC-40B5-4166-8B34-BA14F352D66C}" destId="{CDDFF53C-3293-4BC3-8D76-9EAF8B169B9D}" srcOrd="2" destOrd="0" presId="urn:microsoft.com/office/officeart/2018/2/layout/IconVerticalSolidList"/>
    <dgm:cxn modelId="{893052B8-BDC3-4104-8974-411DE680D367}" type="presParOf" srcId="{CDDFF53C-3293-4BC3-8D76-9EAF8B169B9D}" destId="{9F7C3CCF-51C4-46FA-9D72-F1373C826F76}" srcOrd="0" destOrd="0" presId="urn:microsoft.com/office/officeart/2018/2/layout/IconVerticalSolidList"/>
    <dgm:cxn modelId="{6643BEE4-3BAD-407E-B6B5-7DB3CA45DEE4}" type="presParOf" srcId="{CDDFF53C-3293-4BC3-8D76-9EAF8B169B9D}" destId="{24F78B7F-F145-401C-A3FF-C9FA09CFF387}" srcOrd="1" destOrd="0" presId="urn:microsoft.com/office/officeart/2018/2/layout/IconVerticalSolidList"/>
    <dgm:cxn modelId="{D5AAB478-7F33-41A3-842F-4C7C1F851481}" type="presParOf" srcId="{CDDFF53C-3293-4BC3-8D76-9EAF8B169B9D}" destId="{E3027416-B82D-4CC3-93E4-1D9D91D52BCA}" srcOrd="2" destOrd="0" presId="urn:microsoft.com/office/officeart/2018/2/layout/IconVerticalSolidList"/>
    <dgm:cxn modelId="{E2472155-6201-4F50-A2A6-2604EFC4A341}" type="presParOf" srcId="{CDDFF53C-3293-4BC3-8D76-9EAF8B169B9D}" destId="{0255FAF8-9614-467C-9285-964F2F9D2BAB}" srcOrd="3" destOrd="0" presId="urn:microsoft.com/office/officeart/2018/2/layout/IconVerticalSolidList"/>
    <dgm:cxn modelId="{CD37D22A-E353-4FF0-BD43-99501F8AC918}" type="presParOf" srcId="{CDDFF53C-3293-4BC3-8D76-9EAF8B169B9D}" destId="{18382B26-71E9-460D-B1C1-C6FD109C7DAE}" srcOrd="4" destOrd="0" presId="urn:microsoft.com/office/officeart/2018/2/layout/IconVerticalSolidList"/>
    <dgm:cxn modelId="{639697FA-0211-40D8-A1FE-A600F59BC38F}" type="presParOf" srcId="{3DB1FCCC-40B5-4166-8B34-BA14F352D66C}" destId="{CA14E8EB-58B0-47C1-BC7A-98B1D9DED841}" srcOrd="3" destOrd="0" presId="urn:microsoft.com/office/officeart/2018/2/layout/IconVerticalSolidList"/>
    <dgm:cxn modelId="{CD906EFE-FE95-4D8D-A711-045F1D4402E3}" type="presParOf" srcId="{3DB1FCCC-40B5-4166-8B34-BA14F352D66C}" destId="{8E0C3D1E-9A0D-4665-B6CA-CCB9A8C4E49E}" srcOrd="4" destOrd="0" presId="urn:microsoft.com/office/officeart/2018/2/layout/IconVerticalSolidList"/>
    <dgm:cxn modelId="{6F707D6F-8E98-4CE0-880B-649A786F299B}" type="presParOf" srcId="{8E0C3D1E-9A0D-4665-B6CA-CCB9A8C4E49E}" destId="{58CB952C-7967-4C89-9CAE-4683D72BE3BE}" srcOrd="0" destOrd="0" presId="urn:microsoft.com/office/officeart/2018/2/layout/IconVerticalSolidList"/>
    <dgm:cxn modelId="{A58AD41E-0D95-4C60-84C4-1B2F3DC9ABD2}" type="presParOf" srcId="{8E0C3D1E-9A0D-4665-B6CA-CCB9A8C4E49E}" destId="{47097028-F02B-4743-B75E-E2742AC82E6C}" srcOrd="1" destOrd="0" presId="urn:microsoft.com/office/officeart/2018/2/layout/IconVerticalSolidList"/>
    <dgm:cxn modelId="{B496FDC1-8997-4CAE-A7CA-7D933FD6D7C1}" type="presParOf" srcId="{8E0C3D1E-9A0D-4665-B6CA-CCB9A8C4E49E}" destId="{00DFAA03-7E53-41DB-B63F-259103716C8D}" srcOrd="2" destOrd="0" presId="urn:microsoft.com/office/officeart/2018/2/layout/IconVerticalSolidList"/>
    <dgm:cxn modelId="{7B76C340-CD92-4216-A799-093EEADC0069}" type="presParOf" srcId="{8E0C3D1E-9A0D-4665-B6CA-CCB9A8C4E49E}" destId="{B3172FB0-395A-4849-AF56-20BECD6391E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E60E25-FDC7-45F5-A3C7-61C33156811B}"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8241FEE3-342B-4FA4-9408-50207ED04328}">
      <dgm:prSet/>
      <dgm:spPr/>
      <dgm:t>
        <a:bodyPr/>
        <a:lstStyle/>
        <a:p>
          <a:r>
            <a:rPr lang="en-US"/>
            <a:t>If per-child cost is available from insurer:</a:t>
          </a:r>
        </a:p>
      </dgm:t>
    </dgm:pt>
    <dgm:pt modelId="{102EA0FF-A11D-4DF7-B049-128D3A38447C}" type="parTrans" cxnId="{AAAFDB09-52B9-448E-8A5C-F6731CDB2727}">
      <dgm:prSet/>
      <dgm:spPr/>
      <dgm:t>
        <a:bodyPr/>
        <a:lstStyle/>
        <a:p>
          <a:endParaRPr lang="en-US"/>
        </a:p>
      </dgm:t>
    </dgm:pt>
    <dgm:pt modelId="{20605966-F7E0-42DE-92DF-AE74F9757E1E}" type="sibTrans" cxnId="{AAAFDB09-52B9-448E-8A5C-F6731CDB2727}">
      <dgm:prSet/>
      <dgm:spPr/>
      <dgm:t>
        <a:bodyPr/>
        <a:lstStyle/>
        <a:p>
          <a:endParaRPr lang="en-US"/>
        </a:p>
      </dgm:t>
    </dgm:pt>
    <dgm:pt modelId="{B14BBF89-18AD-468A-BE83-33D5F8C15F24}">
      <dgm:prSet/>
      <dgm:spPr/>
      <dgm:t>
        <a:bodyPr/>
        <a:lstStyle/>
        <a:p>
          <a:r>
            <a:rPr lang="en-US"/>
            <a:t>→ Use it directly.</a:t>
          </a:r>
        </a:p>
      </dgm:t>
    </dgm:pt>
    <dgm:pt modelId="{56432DA1-FEBA-4729-97F1-B979D8966FB4}" type="parTrans" cxnId="{ECA29646-F612-4DDF-87C7-B637BA60D814}">
      <dgm:prSet/>
      <dgm:spPr/>
      <dgm:t>
        <a:bodyPr/>
        <a:lstStyle/>
        <a:p>
          <a:endParaRPr lang="en-US"/>
        </a:p>
      </dgm:t>
    </dgm:pt>
    <dgm:pt modelId="{969939C7-7CFB-4D41-B1AC-4AB5C7DE1739}" type="sibTrans" cxnId="{ECA29646-F612-4DDF-87C7-B637BA60D814}">
      <dgm:prSet/>
      <dgm:spPr/>
      <dgm:t>
        <a:bodyPr/>
        <a:lstStyle/>
        <a:p>
          <a:endParaRPr lang="en-US"/>
        </a:p>
      </dgm:t>
    </dgm:pt>
    <dgm:pt modelId="{E41107BB-4F58-4C2C-95E3-C1B1D4AE48B6}">
      <dgm:prSet/>
      <dgm:spPr/>
      <dgm:t>
        <a:bodyPr/>
        <a:lstStyle/>
        <a:p>
          <a:r>
            <a:rPr lang="en-US" dirty="0"/>
            <a:t>If not available, follow the 5-step process:</a:t>
          </a:r>
        </a:p>
      </dgm:t>
    </dgm:pt>
    <dgm:pt modelId="{701FB0AE-864C-4A82-8F4B-EAA1FA021FD4}" type="parTrans" cxnId="{46FBE747-30AB-4151-A078-1E853D5F5A2E}">
      <dgm:prSet/>
      <dgm:spPr/>
      <dgm:t>
        <a:bodyPr/>
        <a:lstStyle/>
        <a:p>
          <a:endParaRPr lang="en-US"/>
        </a:p>
      </dgm:t>
    </dgm:pt>
    <dgm:pt modelId="{8B36166E-508D-49D9-A601-42A164CF891B}" type="sibTrans" cxnId="{46FBE747-30AB-4151-A078-1E853D5F5A2E}">
      <dgm:prSet/>
      <dgm:spPr/>
      <dgm:t>
        <a:bodyPr/>
        <a:lstStyle/>
        <a:p>
          <a:endParaRPr lang="en-US"/>
        </a:p>
      </dgm:t>
    </dgm:pt>
    <dgm:pt modelId="{A0232B78-6001-438D-8B14-A02FA309E898}">
      <dgm:prSet/>
      <dgm:spPr/>
      <dgm:t>
        <a:bodyPr/>
        <a:lstStyle/>
        <a:p>
          <a:r>
            <a:rPr lang="en-US" dirty="0"/>
            <a:t>1. Get Employee-Only Premium</a:t>
          </a:r>
        </a:p>
      </dgm:t>
    </dgm:pt>
    <dgm:pt modelId="{A0856495-B740-4B7F-B799-7ACE14045A0A}" type="parTrans" cxnId="{8AEA0806-27BD-42B3-8057-77A55D2799C2}">
      <dgm:prSet/>
      <dgm:spPr/>
      <dgm:t>
        <a:bodyPr/>
        <a:lstStyle/>
        <a:p>
          <a:endParaRPr lang="en-US"/>
        </a:p>
      </dgm:t>
    </dgm:pt>
    <dgm:pt modelId="{9E76BED8-3707-4E07-8A09-E84D3C465B24}" type="sibTrans" cxnId="{8AEA0806-27BD-42B3-8057-77A55D2799C2}">
      <dgm:prSet/>
      <dgm:spPr/>
      <dgm:t>
        <a:bodyPr/>
        <a:lstStyle/>
        <a:p>
          <a:endParaRPr lang="en-US"/>
        </a:p>
      </dgm:t>
    </dgm:pt>
    <dgm:pt modelId="{6A670FBB-D75F-42D5-BE7F-E76A169CD08A}">
      <dgm:prSet/>
      <dgm:spPr/>
      <dgm:t>
        <a:bodyPr/>
        <a:lstStyle/>
        <a:p>
          <a:r>
            <a:rPr lang="en-US" dirty="0"/>
            <a:t>2. Get Total Family Premium</a:t>
          </a:r>
        </a:p>
      </dgm:t>
    </dgm:pt>
    <dgm:pt modelId="{99B7C5AE-8F5E-4CEB-968E-9CE07210513F}" type="parTrans" cxnId="{31089256-2E68-4687-973D-12CA578AEBD7}">
      <dgm:prSet/>
      <dgm:spPr/>
      <dgm:t>
        <a:bodyPr/>
        <a:lstStyle/>
        <a:p>
          <a:endParaRPr lang="en-US"/>
        </a:p>
      </dgm:t>
    </dgm:pt>
    <dgm:pt modelId="{4A03503D-A151-46F8-B384-274B6D136533}" type="sibTrans" cxnId="{31089256-2E68-4687-973D-12CA578AEBD7}">
      <dgm:prSet/>
      <dgm:spPr/>
      <dgm:t>
        <a:bodyPr/>
        <a:lstStyle/>
        <a:p>
          <a:endParaRPr lang="en-US"/>
        </a:p>
      </dgm:t>
    </dgm:pt>
    <dgm:pt modelId="{793BCDB8-9EE7-49E5-92E2-F28567ED8345}">
      <dgm:prSet/>
      <dgm:spPr/>
      <dgm:t>
        <a:bodyPr/>
        <a:lstStyle/>
        <a:p>
          <a:r>
            <a:rPr lang="en-US" dirty="0"/>
            <a:t>3. Subtract the Employee-Only Premium from the Total Family Premium</a:t>
          </a:r>
        </a:p>
      </dgm:t>
    </dgm:pt>
    <dgm:pt modelId="{6FB5D254-CA21-462E-B867-D8626B26ED09}" type="parTrans" cxnId="{07FB29C8-B0B9-4915-8E8B-379E40808FFC}">
      <dgm:prSet/>
      <dgm:spPr/>
      <dgm:t>
        <a:bodyPr/>
        <a:lstStyle/>
        <a:p>
          <a:endParaRPr lang="en-US"/>
        </a:p>
      </dgm:t>
    </dgm:pt>
    <dgm:pt modelId="{19C70321-A0F9-48A3-B16E-AC46A060151B}" type="sibTrans" cxnId="{07FB29C8-B0B9-4915-8E8B-379E40808FFC}">
      <dgm:prSet/>
      <dgm:spPr/>
      <dgm:t>
        <a:bodyPr/>
        <a:lstStyle/>
        <a:p>
          <a:endParaRPr lang="en-US"/>
        </a:p>
      </dgm:t>
    </dgm:pt>
    <dgm:pt modelId="{840671B0-0B00-4E03-A19E-93B1F4C83068}">
      <dgm:prSet/>
      <dgm:spPr/>
      <dgm:t>
        <a:bodyPr/>
        <a:lstStyle/>
        <a:p>
          <a:r>
            <a:rPr lang="en-US" dirty="0"/>
            <a:t>4. Divide the Result from Step 3 by the # of additional persons covered (not including employee) to arrive at the per person cost</a:t>
          </a:r>
        </a:p>
      </dgm:t>
    </dgm:pt>
    <dgm:pt modelId="{775A33DA-BA19-43BF-93FA-FBCD372B752D}" type="parTrans" cxnId="{333E8DDB-5270-4952-A0AF-E83C56EAB1E4}">
      <dgm:prSet/>
      <dgm:spPr/>
      <dgm:t>
        <a:bodyPr/>
        <a:lstStyle/>
        <a:p>
          <a:endParaRPr lang="en-US"/>
        </a:p>
      </dgm:t>
    </dgm:pt>
    <dgm:pt modelId="{0F513593-1363-46A8-A27B-B11E30A7FBF4}" type="sibTrans" cxnId="{333E8DDB-5270-4952-A0AF-E83C56EAB1E4}">
      <dgm:prSet/>
      <dgm:spPr/>
      <dgm:t>
        <a:bodyPr/>
        <a:lstStyle/>
        <a:p>
          <a:endParaRPr lang="en-US"/>
        </a:p>
      </dgm:t>
    </dgm:pt>
    <dgm:pt modelId="{E5A6D7FC-AEE8-4CE3-811D-08D166E4A45C}">
      <dgm:prSet/>
      <dgm:spPr/>
      <dgm:t>
        <a:bodyPr/>
        <a:lstStyle/>
        <a:p>
          <a:r>
            <a:rPr lang="en-US" dirty="0"/>
            <a:t>5. Multiply per-person cost by # of children for whom support is being sought</a:t>
          </a:r>
        </a:p>
      </dgm:t>
    </dgm:pt>
    <dgm:pt modelId="{032B967B-806A-4AC8-B99E-9B3252D610B4}" type="parTrans" cxnId="{77E029B0-968F-4AFF-AA5E-0181783188CD}">
      <dgm:prSet/>
      <dgm:spPr/>
      <dgm:t>
        <a:bodyPr/>
        <a:lstStyle/>
        <a:p>
          <a:endParaRPr lang="en-US"/>
        </a:p>
      </dgm:t>
    </dgm:pt>
    <dgm:pt modelId="{3960731D-8407-42C0-B649-FAE4955ED204}" type="sibTrans" cxnId="{77E029B0-968F-4AFF-AA5E-0181783188CD}">
      <dgm:prSet/>
      <dgm:spPr/>
      <dgm:t>
        <a:bodyPr/>
        <a:lstStyle/>
        <a:p>
          <a:endParaRPr lang="en-US"/>
        </a:p>
      </dgm:t>
    </dgm:pt>
    <dgm:pt modelId="{42F67758-6582-4C98-B250-76C87D83E1C6}" type="pres">
      <dgm:prSet presAssocID="{BCE60E25-FDC7-45F5-A3C7-61C33156811B}" presName="Name0" presStyleCnt="0">
        <dgm:presLayoutVars>
          <dgm:dir/>
          <dgm:animLvl val="lvl"/>
          <dgm:resizeHandles val="exact"/>
        </dgm:presLayoutVars>
      </dgm:prSet>
      <dgm:spPr/>
    </dgm:pt>
    <dgm:pt modelId="{3DCE1D1D-CBF9-4CA9-8F40-891D97E19B56}" type="pres">
      <dgm:prSet presAssocID="{8241FEE3-342B-4FA4-9408-50207ED04328}" presName="linNode" presStyleCnt="0"/>
      <dgm:spPr/>
    </dgm:pt>
    <dgm:pt modelId="{4E923110-DA41-44AC-A9A4-73EB9E7F97D5}" type="pres">
      <dgm:prSet presAssocID="{8241FEE3-342B-4FA4-9408-50207ED04328}" presName="parentText" presStyleLbl="node1" presStyleIdx="0" presStyleCnt="2">
        <dgm:presLayoutVars>
          <dgm:chMax val="1"/>
          <dgm:bulletEnabled val="1"/>
        </dgm:presLayoutVars>
      </dgm:prSet>
      <dgm:spPr/>
    </dgm:pt>
    <dgm:pt modelId="{ADC2B722-669F-437A-9521-B0FB68B9B0AE}" type="pres">
      <dgm:prSet presAssocID="{8241FEE3-342B-4FA4-9408-50207ED04328}" presName="descendantText" presStyleLbl="alignAccFollowNode1" presStyleIdx="0" presStyleCnt="2">
        <dgm:presLayoutVars>
          <dgm:bulletEnabled val="1"/>
        </dgm:presLayoutVars>
      </dgm:prSet>
      <dgm:spPr/>
    </dgm:pt>
    <dgm:pt modelId="{6FA1957A-D66E-4765-9C58-7621993A1D1F}" type="pres">
      <dgm:prSet presAssocID="{20605966-F7E0-42DE-92DF-AE74F9757E1E}" presName="sp" presStyleCnt="0"/>
      <dgm:spPr/>
    </dgm:pt>
    <dgm:pt modelId="{B09AC56A-C205-462C-95DB-F80A4E0BC82F}" type="pres">
      <dgm:prSet presAssocID="{E41107BB-4F58-4C2C-95E3-C1B1D4AE48B6}" presName="linNode" presStyleCnt="0"/>
      <dgm:spPr/>
    </dgm:pt>
    <dgm:pt modelId="{4E55BC40-4703-40F9-905A-7B658C352977}" type="pres">
      <dgm:prSet presAssocID="{E41107BB-4F58-4C2C-95E3-C1B1D4AE48B6}" presName="parentText" presStyleLbl="node1" presStyleIdx="1" presStyleCnt="2">
        <dgm:presLayoutVars>
          <dgm:chMax val="1"/>
          <dgm:bulletEnabled val="1"/>
        </dgm:presLayoutVars>
      </dgm:prSet>
      <dgm:spPr/>
    </dgm:pt>
    <dgm:pt modelId="{81B24A39-A874-45C6-8D95-C098FAFF07BE}" type="pres">
      <dgm:prSet presAssocID="{E41107BB-4F58-4C2C-95E3-C1B1D4AE48B6}" presName="descendantText" presStyleLbl="alignAccFollowNode1" presStyleIdx="1" presStyleCnt="2">
        <dgm:presLayoutVars>
          <dgm:bulletEnabled val="1"/>
        </dgm:presLayoutVars>
      </dgm:prSet>
      <dgm:spPr/>
    </dgm:pt>
  </dgm:ptLst>
  <dgm:cxnLst>
    <dgm:cxn modelId="{8AEA0806-27BD-42B3-8057-77A55D2799C2}" srcId="{E41107BB-4F58-4C2C-95E3-C1B1D4AE48B6}" destId="{A0232B78-6001-438D-8B14-A02FA309E898}" srcOrd="0" destOrd="0" parTransId="{A0856495-B740-4B7F-B799-7ACE14045A0A}" sibTransId="{9E76BED8-3707-4E07-8A09-E84D3C465B24}"/>
    <dgm:cxn modelId="{AAAFDB09-52B9-448E-8A5C-F6731CDB2727}" srcId="{BCE60E25-FDC7-45F5-A3C7-61C33156811B}" destId="{8241FEE3-342B-4FA4-9408-50207ED04328}" srcOrd="0" destOrd="0" parTransId="{102EA0FF-A11D-4DF7-B049-128D3A38447C}" sibTransId="{20605966-F7E0-42DE-92DF-AE74F9757E1E}"/>
    <dgm:cxn modelId="{175F3712-DD08-49F2-922A-1715B5FA1168}" type="presOf" srcId="{840671B0-0B00-4E03-A19E-93B1F4C83068}" destId="{81B24A39-A874-45C6-8D95-C098FAFF07BE}" srcOrd="0" destOrd="3" presId="urn:microsoft.com/office/officeart/2005/8/layout/vList5"/>
    <dgm:cxn modelId="{234BA929-B1E7-4C12-83A3-9E0F2916FF18}" type="presOf" srcId="{BCE60E25-FDC7-45F5-A3C7-61C33156811B}" destId="{42F67758-6582-4C98-B250-76C87D83E1C6}" srcOrd="0" destOrd="0" presId="urn:microsoft.com/office/officeart/2005/8/layout/vList5"/>
    <dgm:cxn modelId="{7F8D6F35-6316-42F4-B3D8-ABB856DA7293}" type="presOf" srcId="{B14BBF89-18AD-468A-BE83-33D5F8C15F24}" destId="{ADC2B722-669F-437A-9521-B0FB68B9B0AE}" srcOrd="0" destOrd="0" presId="urn:microsoft.com/office/officeart/2005/8/layout/vList5"/>
    <dgm:cxn modelId="{ECA29646-F612-4DDF-87C7-B637BA60D814}" srcId="{8241FEE3-342B-4FA4-9408-50207ED04328}" destId="{B14BBF89-18AD-468A-BE83-33D5F8C15F24}" srcOrd="0" destOrd="0" parTransId="{56432DA1-FEBA-4729-97F1-B979D8966FB4}" sibTransId="{969939C7-7CFB-4D41-B1AC-4AB5C7DE1739}"/>
    <dgm:cxn modelId="{46FBE747-30AB-4151-A078-1E853D5F5A2E}" srcId="{BCE60E25-FDC7-45F5-A3C7-61C33156811B}" destId="{E41107BB-4F58-4C2C-95E3-C1B1D4AE48B6}" srcOrd="1" destOrd="0" parTransId="{701FB0AE-864C-4A82-8F4B-EAA1FA021FD4}" sibTransId="{8B36166E-508D-49D9-A601-42A164CF891B}"/>
    <dgm:cxn modelId="{CD500E69-962B-4846-9B7F-87B30BA49B99}" type="presOf" srcId="{E5A6D7FC-AEE8-4CE3-811D-08D166E4A45C}" destId="{81B24A39-A874-45C6-8D95-C098FAFF07BE}" srcOrd="0" destOrd="4" presId="urn:microsoft.com/office/officeart/2005/8/layout/vList5"/>
    <dgm:cxn modelId="{8A65926D-2036-4E6B-B97E-0A57F706B378}" type="presOf" srcId="{8241FEE3-342B-4FA4-9408-50207ED04328}" destId="{4E923110-DA41-44AC-A9A4-73EB9E7F97D5}" srcOrd="0" destOrd="0" presId="urn:microsoft.com/office/officeart/2005/8/layout/vList5"/>
    <dgm:cxn modelId="{F1813555-2065-4D67-90AB-4696B37D866A}" type="presOf" srcId="{E41107BB-4F58-4C2C-95E3-C1B1D4AE48B6}" destId="{4E55BC40-4703-40F9-905A-7B658C352977}" srcOrd="0" destOrd="0" presId="urn:microsoft.com/office/officeart/2005/8/layout/vList5"/>
    <dgm:cxn modelId="{31089256-2E68-4687-973D-12CA578AEBD7}" srcId="{E41107BB-4F58-4C2C-95E3-C1B1D4AE48B6}" destId="{6A670FBB-D75F-42D5-BE7F-E76A169CD08A}" srcOrd="1" destOrd="0" parTransId="{99B7C5AE-8F5E-4CEB-968E-9CE07210513F}" sibTransId="{4A03503D-A151-46F8-B384-274B6D136533}"/>
    <dgm:cxn modelId="{712C5657-2790-42CA-B311-98CA4E14ACA0}" type="presOf" srcId="{A0232B78-6001-438D-8B14-A02FA309E898}" destId="{81B24A39-A874-45C6-8D95-C098FAFF07BE}" srcOrd="0" destOrd="0" presId="urn:microsoft.com/office/officeart/2005/8/layout/vList5"/>
    <dgm:cxn modelId="{62C2879C-557C-480E-9D6A-ED71CA440DFF}" type="presOf" srcId="{6A670FBB-D75F-42D5-BE7F-E76A169CD08A}" destId="{81B24A39-A874-45C6-8D95-C098FAFF07BE}" srcOrd="0" destOrd="1" presId="urn:microsoft.com/office/officeart/2005/8/layout/vList5"/>
    <dgm:cxn modelId="{77E029B0-968F-4AFF-AA5E-0181783188CD}" srcId="{E41107BB-4F58-4C2C-95E3-C1B1D4AE48B6}" destId="{E5A6D7FC-AEE8-4CE3-811D-08D166E4A45C}" srcOrd="4" destOrd="0" parTransId="{032B967B-806A-4AC8-B99E-9B3252D610B4}" sibTransId="{3960731D-8407-42C0-B649-FAE4955ED204}"/>
    <dgm:cxn modelId="{07FB29C8-B0B9-4915-8E8B-379E40808FFC}" srcId="{E41107BB-4F58-4C2C-95E3-C1B1D4AE48B6}" destId="{793BCDB8-9EE7-49E5-92E2-F28567ED8345}" srcOrd="2" destOrd="0" parTransId="{6FB5D254-CA21-462E-B867-D8626B26ED09}" sibTransId="{19C70321-A0F9-48A3-B16E-AC46A060151B}"/>
    <dgm:cxn modelId="{333E8DDB-5270-4952-A0AF-E83C56EAB1E4}" srcId="{E41107BB-4F58-4C2C-95E3-C1B1D4AE48B6}" destId="{840671B0-0B00-4E03-A19E-93B1F4C83068}" srcOrd="3" destOrd="0" parTransId="{775A33DA-BA19-43BF-93FA-FBCD372B752D}" sibTransId="{0F513593-1363-46A8-A27B-B11E30A7FBF4}"/>
    <dgm:cxn modelId="{6A27ADE2-E2A9-4C92-83D5-DC7B4BA02332}" type="presOf" srcId="{793BCDB8-9EE7-49E5-92E2-F28567ED8345}" destId="{81B24A39-A874-45C6-8D95-C098FAFF07BE}" srcOrd="0" destOrd="2" presId="urn:microsoft.com/office/officeart/2005/8/layout/vList5"/>
    <dgm:cxn modelId="{31F51A96-0D60-4740-B5A2-DA573D2D7CE1}" type="presParOf" srcId="{42F67758-6582-4C98-B250-76C87D83E1C6}" destId="{3DCE1D1D-CBF9-4CA9-8F40-891D97E19B56}" srcOrd="0" destOrd="0" presId="urn:microsoft.com/office/officeart/2005/8/layout/vList5"/>
    <dgm:cxn modelId="{B362CB63-B9FD-4DC5-B6C2-F356A72EA707}" type="presParOf" srcId="{3DCE1D1D-CBF9-4CA9-8F40-891D97E19B56}" destId="{4E923110-DA41-44AC-A9A4-73EB9E7F97D5}" srcOrd="0" destOrd="0" presId="urn:microsoft.com/office/officeart/2005/8/layout/vList5"/>
    <dgm:cxn modelId="{B54020AB-0D96-490E-8274-942497D2581F}" type="presParOf" srcId="{3DCE1D1D-CBF9-4CA9-8F40-891D97E19B56}" destId="{ADC2B722-669F-437A-9521-B0FB68B9B0AE}" srcOrd="1" destOrd="0" presId="urn:microsoft.com/office/officeart/2005/8/layout/vList5"/>
    <dgm:cxn modelId="{6C03952F-7748-41D4-BE45-2C470E7B8D80}" type="presParOf" srcId="{42F67758-6582-4C98-B250-76C87D83E1C6}" destId="{6FA1957A-D66E-4765-9C58-7621993A1D1F}" srcOrd="1" destOrd="0" presId="urn:microsoft.com/office/officeart/2005/8/layout/vList5"/>
    <dgm:cxn modelId="{A0B7A0AE-0603-4EF1-B1B3-946CADF3BCF6}" type="presParOf" srcId="{42F67758-6582-4C98-B250-76C87D83E1C6}" destId="{B09AC56A-C205-462C-95DB-F80A4E0BC82F}" srcOrd="2" destOrd="0" presId="urn:microsoft.com/office/officeart/2005/8/layout/vList5"/>
    <dgm:cxn modelId="{3D403DAF-AB42-46C1-9DB4-2892CCEDCD35}" type="presParOf" srcId="{B09AC56A-C205-462C-95DB-F80A4E0BC82F}" destId="{4E55BC40-4703-40F9-905A-7B658C352977}" srcOrd="0" destOrd="0" presId="urn:microsoft.com/office/officeart/2005/8/layout/vList5"/>
    <dgm:cxn modelId="{0F86FCC5-16A9-48ED-A1C4-5DF23FF5423D}" type="presParOf" srcId="{B09AC56A-C205-462C-95DB-F80A4E0BC82F}" destId="{81B24A39-A874-45C6-8D95-C098FAFF07B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FD0126F-7E4C-40E4-B26F-0EB7FB6046EB}"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CCB4784-3F22-42DA-9FD3-FA001C9DCF9E}">
      <dgm:prSet/>
      <dgm:spPr/>
      <dgm:t>
        <a:bodyPr/>
        <a:lstStyle/>
        <a:p>
          <a:r>
            <a:rPr lang="en-US"/>
            <a:t>Family premium: $800 per month</a:t>
          </a:r>
        </a:p>
      </dgm:t>
    </dgm:pt>
    <dgm:pt modelId="{73CD4BEF-63FD-4E50-A9B5-F214A03DF035}" type="parTrans" cxnId="{AD996E91-891C-4D14-BFB5-397DD4A49EE5}">
      <dgm:prSet/>
      <dgm:spPr/>
      <dgm:t>
        <a:bodyPr/>
        <a:lstStyle/>
        <a:p>
          <a:endParaRPr lang="en-US"/>
        </a:p>
      </dgm:t>
    </dgm:pt>
    <dgm:pt modelId="{9CDEDB0B-F1F6-42C8-A7D1-6CE8BFE99CB4}" type="sibTrans" cxnId="{AD996E91-891C-4D14-BFB5-397DD4A49EE5}">
      <dgm:prSet/>
      <dgm:spPr/>
      <dgm:t>
        <a:bodyPr/>
        <a:lstStyle/>
        <a:p>
          <a:endParaRPr lang="en-US"/>
        </a:p>
      </dgm:t>
    </dgm:pt>
    <dgm:pt modelId="{7C0503BA-A477-4198-9153-CBAC25EECB39}">
      <dgm:prSet/>
      <dgm:spPr/>
      <dgm:t>
        <a:bodyPr/>
        <a:lstStyle/>
        <a:p>
          <a:r>
            <a:rPr lang="en-US"/>
            <a:t>Employee-only premium: $200</a:t>
          </a:r>
        </a:p>
      </dgm:t>
    </dgm:pt>
    <dgm:pt modelId="{32AC4BB0-A5C5-4717-B7A5-4C545ED6529F}" type="parTrans" cxnId="{616EF764-F3C8-4A2E-8864-4CEEE726FF37}">
      <dgm:prSet/>
      <dgm:spPr/>
      <dgm:t>
        <a:bodyPr/>
        <a:lstStyle/>
        <a:p>
          <a:endParaRPr lang="en-US"/>
        </a:p>
      </dgm:t>
    </dgm:pt>
    <dgm:pt modelId="{98B4DED7-1EFC-4BA9-BAB2-D8FE63983672}" type="sibTrans" cxnId="{616EF764-F3C8-4A2E-8864-4CEEE726FF37}">
      <dgm:prSet/>
      <dgm:spPr/>
      <dgm:t>
        <a:bodyPr/>
        <a:lstStyle/>
        <a:p>
          <a:endParaRPr lang="en-US"/>
        </a:p>
      </dgm:t>
    </dgm:pt>
    <dgm:pt modelId="{30912C01-9BB9-467D-84A7-25AC7C20C836}">
      <dgm:prSet/>
      <dgm:spPr/>
      <dgm:t>
        <a:bodyPr/>
        <a:lstStyle/>
        <a:p>
          <a:r>
            <a:rPr lang="en-US"/>
            <a:t>Number of covered individuals (not including the employee): 4</a:t>
          </a:r>
        </a:p>
      </dgm:t>
    </dgm:pt>
    <dgm:pt modelId="{62F9A380-8274-44C7-B119-DAA825C89209}" type="parTrans" cxnId="{4F26C517-ADAE-43C6-974C-3B448AA7D4A3}">
      <dgm:prSet/>
      <dgm:spPr/>
      <dgm:t>
        <a:bodyPr/>
        <a:lstStyle/>
        <a:p>
          <a:endParaRPr lang="en-US"/>
        </a:p>
      </dgm:t>
    </dgm:pt>
    <dgm:pt modelId="{DA93BFC5-4D6D-462D-B192-57E2681A2F2D}" type="sibTrans" cxnId="{4F26C517-ADAE-43C6-974C-3B448AA7D4A3}">
      <dgm:prSet/>
      <dgm:spPr/>
      <dgm:t>
        <a:bodyPr/>
        <a:lstStyle/>
        <a:p>
          <a:endParaRPr lang="en-US"/>
        </a:p>
      </dgm:t>
    </dgm:pt>
    <dgm:pt modelId="{051C4A2A-0DC0-4009-A943-3CAE9AB76EE4}">
      <dgm:prSet/>
      <dgm:spPr/>
      <dgm:t>
        <a:bodyPr/>
        <a:lstStyle/>
        <a:p>
          <a:r>
            <a:rPr lang="en-US"/>
            <a:t>3 children for whom support is requested</a:t>
          </a:r>
        </a:p>
      </dgm:t>
    </dgm:pt>
    <dgm:pt modelId="{72A50425-1552-4D7C-8488-D5E59F9BCB21}" type="parTrans" cxnId="{6341B93D-3551-45F1-80EE-00ECC7A58EE2}">
      <dgm:prSet/>
      <dgm:spPr/>
      <dgm:t>
        <a:bodyPr/>
        <a:lstStyle/>
        <a:p>
          <a:endParaRPr lang="en-US"/>
        </a:p>
      </dgm:t>
    </dgm:pt>
    <dgm:pt modelId="{158DCB6B-4375-4305-A4E3-FFD507DE7578}" type="sibTrans" cxnId="{6341B93D-3551-45F1-80EE-00ECC7A58EE2}">
      <dgm:prSet/>
      <dgm:spPr/>
      <dgm:t>
        <a:bodyPr/>
        <a:lstStyle/>
        <a:p>
          <a:endParaRPr lang="en-US"/>
        </a:p>
      </dgm:t>
    </dgm:pt>
    <dgm:pt modelId="{EF979E26-FB95-423F-BFB2-5F7BD9534E75}">
      <dgm:prSet/>
      <dgm:spPr/>
      <dgm:t>
        <a:bodyPr/>
        <a:lstStyle/>
        <a:p>
          <a:r>
            <a:rPr lang="en-US"/>
            <a:t>$800 - $200 = $600</a:t>
          </a:r>
        </a:p>
      </dgm:t>
    </dgm:pt>
    <dgm:pt modelId="{3B915C67-5FE0-465B-8D8B-A7938B9D6868}" type="parTrans" cxnId="{38D2247E-0CAE-468F-84EE-B53D24E86043}">
      <dgm:prSet/>
      <dgm:spPr/>
      <dgm:t>
        <a:bodyPr/>
        <a:lstStyle/>
        <a:p>
          <a:endParaRPr lang="en-US"/>
        </a:p>
      </dgm:t>
    </dgm:pt>
    <dgm:pt modelId="{4E619809-9AED-484A-BC3D-D604F0D534A5}" type="sibTrans" cxnId="{38D2247E-0CAE-468F-84EE-B53D24E86043}">
      <dgm:prSet/>
      <dgm:spPr/>
      <dgm:t>
        <a:bodyPr/>
        <a:lstStyle/>
        <a:p>
          <a:endParaRPr lang="en-US"/>
        </a:p>
      </dgm:t>
    </dgm:pt>
    <dgm:pt modelId="{DDB1710B-CC89-49D4-B43F-817B937176A0}">
      <dgm:prSet/>
      <dgm:spPr/>
      <dgm:t>
        <a:bodyPr/>
        <a:lstStyle/>
        <a:p>
          <a:r>
            <a:rPr lang="en-US"/>
            <a:t>$600 divided by 4 equals $150 per person</a:t>
          </a:r>
        </a:p>
      </dgm:t>
    </dgm:pt>
    <dgm:pt modelId="{BA1C1AFA-437A-4110-B227-45CAE38B512B}" type="parTrans" cxnId="{B088ABE5-7FB9-4341-8BDA-5C8593E74060}">
      <dgm:prSet/>
      <dgm:spPr/>
      <dgm:t>
        <a:bodyPr/>
        <a:lstStyle/>
        <a:p>
          <a:endParaRPr lang="en-US"/>
        </a:p>
      </dgm:t>
    </dgm:pt>
    <dgm:pt modelId="{9CB15AC7-C9B8-497D-A216-C90B9DFE1E2C}" type="sibTrans" cxnId="{B088ABE5-7FB9-4341-8BDA-5C8593E74060}">
      <dgm:prSet/>
      <dgm:spPr/>
      <dgm:t>
        <a:bodyPr/>
        <a:lstStyle/>
        <a:p>
          <a:endParaRPr lang="en-US"/>
        </a:p>
      </dgm:t>
    </dgm:pt>
    <dgm:pt modelId="{85F37770-293C-443C-A102-74E9F315BEBD}">
      <dgm:prSet/>
      <dgm:spPr/>
      <dgm:t>
        <a:bodyPr/>
        <a:lstStyle/>
        <a:p>
          <a:r>
            <a:rPr lang="en-US"/>
            <a:t>$150 multiplied by 3 children results in $450 per month.</a:t>
          </a:r>
        </a:p>
      </dgm:t>
    </dgm:pt>
    <dgm:pt modelId="{4558708F-843F-4C84-9300-9998B19EE1D1}" type="parTrans" cxnId="{6B9DD1A0-7643-4323-9CDC-B324916B56D9}">
      <dgm:prSet/>
      <dgm:spPr/>
      <dgm:t>
        <a:bodyPr/>
        <a:lstStyle/>
        <a:p>
          <a:endParaRPr lang="en-US"/>
        </a:p>
      </dgm:t>
    </dgm:pt>
    <dgm:pt modelId="{09C42A76-FD19-4879-9976-6E5C6280D237}" type="sibTrans" cxnId="{6B9DD1A0-7643-4323-9CDC-B324916B56D9}">
      <dgm:prSet/>
      <dgm:spPr/>
      <dgm:t>
        <a:bodyPr/>
        <a:lstStyle/>
        <a:p>
          <a:endParaRPr lang="en-US"/>
        </a:p>
      </dgm:t>
    </dgm:pt>
    <dgm:pt modelId="{B8064AC4-BB08-4F29-AB11-FB554D398835}" type="pres">
      <dgm:prSet presAssocID="{7FD0126F-7E4C-40E4-B26F-0EB7FB6046EB}" presName="linear" presStyleCnt="0">
        <dgm:presLayoutVars>
          <dgm:animLvl val="lvl"/>
          <dgm:resizeHandles val="exact"/>
        </dgm:presLayoutVars>
      </dgm:prSet>
      <dgm:spPr/>
    </dgm:pt>
    <dgm:pt modelId="{30900FEE-54A3-4E2C-BE96-13A32EA1ADC3}" type="pres">
      <dgm:prSet presAssocID="{1CCB4784-3F22-42DA-9FD3-FA001C9DCF9E}" presName="parentText" presStyleLbl="node1" presStyleIdx="0" presStyleCnt="7">
        <dgm:presLayoutVars>
          <dgm:chMax val="0"/>
          <dgm:bulletEnabled val="1"/>
        </dgm:presLayoutVars>
      </dgm:prSet>
      <dgm:spPr/>
    </dgm:pt>
    <dgm:pt modelId="{B7F338CA-9F33-4A8B-AFEB-921F0E49969D}" type="pres">
      <dgm:prSet presAssocID="{9CDEDB0B-F1F6-42C8-A7D1-6CE8BFE99CB4}" presName="spacer" presStyleCnt="0"/>
      <dgm:spPr/>
    </dgm:pt>
    <dgm:pt modelId="{7EF663A6-AF76-4CDA-9637-91D0518B57B9}" type="pres">
      <dgm:prSet presAssocID="{7C0503BA-A477-4198-9153-CBAC25EECB39}" presName="parentText" presStyleLbl="node1" presStyleIdx="1" presStyleCnt="7">
        <dgm:presLayoutVars>
          <dgm:chMax val="0"/>
          <dgm:bulletEnabled val="1"/>
        </dgm:presLayoutVars>
      </dgm:prSet>
      <dgm:spPr/>
    </dgm:pt>
    <dgm:pt modelId="{E3BA5693-4CAC-42CE-AD99-8122FB32C8C4}" type="pres">
      <dgm:prSet presAssocID="{98B4DED7-1EFC-4BA9-BAB2-D8FE63983672}" presName="spacer" presStyleCnt="0"/>
      <dgm:spPr/>
    </dgm:pt>
    <dgm:pt modelId="{ED4F2F75-5F5B-4AC5-A5AA-8E6C06E5EC8A}" type="pres">
      <dgm:prSet presAssocID="{30912C01-9BB9-467D-84A7-25AC7C20C836}" presName="parentText" presStyleLbl="node1" presStyleIdx="2" presStyleCnt="7">
        <dgm:presLayoutVars>
          <dgm:chMax val="0"/>
          <dgm:bulletEnabled val="1"/>
        </dgm:presLayoutVars>
      </dgm:prSet>
      <dgm:spPr/>
    </dgm:pt>
    <dgm:pt modelId="{1315750F-58BB-44D7-8C4E-1335601C32B9}" type="pres">
      <dgm:prSet presAssocID="{DA93BFC5-4D6D-462D-B192-57E2681A2F2D}" presName="spacer" presStyleCnt="0"/>
      <dgm:spPr/>
    </dgm:pt>
    <dgm:pt modelId="{11A253CC-3312-40C0-8AFB-B14D9210EFDF}" type="pres">
      <dgm:prSet presAssocID="{051C4A2A-0DC0-4009-A943-3CAE9AB76EE4}" presName="parentText" presStyleLbl="node1" presStyleIdx="3" presStyleCnt="7">
        <dgm:presLayoutVars>
          <dgm:chMax val="0"/>
          <dgm:bulletEnabled val="1"/>
        </dgm:presLayoutVars>
      </dgm:prSet>
      <dgm:spPr/>
    </dgm:pt>
    <dgm:pt modelId="{F635951A-4D78-43FD-859E-02ED5C87498C}" type="pres">
      <dgm:prSet presAssocID="{158DCB6B-4375-4305-A4E3-FFD507DE7578}" presName="spacer" presStyleCnt="0"/>
      <dgm:spPr/>
    </dgm:pt>
    <dgm:pt modelId="{C01EF429-B89A-420A-B8C3-988E1EDF8825}" type="pres">
      <dgm:prSet presAssocID="{EF979E26-FB95-423F-BFB2-5F7BD9534E75}" presName="parentText" presStyleLbl="node1" presStyleIdx="4" presStyleCnt="7">
        <dgm:presLayoutVars>
          <dgm:chMax val="0"/>
          <dgm:bulletEnabled val="1"/>
        </dgm:presLayoutVars>
      </dgm:prSet>
      <dgm:spPr/>
    </dgm:pt>
    <dgm:pt modelId="{6E0FA4B0-FAE9-4523-9805-C1D35B83FF8A}" type="pres">
      <dgm:prSet presAssocID="{4E619809-9AED-484A-BC3D-D604F0D534A5}" presName="spacer" presStyleCnt="0"/>
      <dgm:spPr/>
    </dgm:pt>
    <dgm:pt modelId="{02412990-023C-4B18-AABA-CE3EDE058F85}" type="pres">
      <dgm:prSet presAssocID="{DDB1710B-CC89-49D4-B43F-817B937176A0}" presName="parentText" presStyleLbl="node1" presStyleIdx="5" presStyleCnt="7">
        <dgm:presLayoutVars>
          <dgm:chMax val="0"/>
          <dgm:bulletEnabled val="1"/>
        </dgm:presLayoutVars>
      </dgm:prSet>
      <dgm:spPr/>
    </dgm:pt>
    <dgm:pt modelId="{75F30B98-D1FB-4083-BE30-9B6F29A7808E}" type="pres">
      <dgm:prSet presAssocID="{9CB15AC7-C9B8-497D-A216-C90B9DFE1E2C}" presName="spacer" presStyleCnt="0"/>
      <dgm:spPr/>
    </dgm:pt>
    <dgm:pt modelId="{8DAC2532-26AB-46E5-A20A-0F0248D202A4}" type="pres">
      <dgm:prSet presAssocID="{85F37770-293C-443C-A102-74E9F315BEBD}" presName="parentText" presStyleLbl="node1" presStyleIdx="6" presStyleCnt="7">
        <dgm:presLayoutVars>
          <dgm:chMax val="0"/>
          <dgm:bulletEnabled val="1"/>
        </dgm:presLayoutVars>
      </dgm:prSet>
      <dgm:spPr/>
    </dgm:pt>
  </dgm:ptLst>
  <dgm:cxnLst>
    <dgm:cxn modelId="{4F26C517-ADAE-43C6-974C-3B448AA7D4A3}" srcId="{7FD0126F-7E4C-40E4-B26F-0EB7FB6046EB}" destId="{30912C01-9BB9-467D-84A7-25AC7C20C836}" srcOrd="2" destOrd="0" parTransId="{62F9A380-8274-44C7-B119-DAA825C89209}" sibTransId="{DA93BFC5-4D6D-462D-B192-57E2681A2F2D}"/>
    <dgm:cxn modelId="{28B08133-832B-4113-B62F-622CFFFC1208}" type="presOf" srcId="{85F37770-293C-443C-A102-74E9F315BEBD}" destId="{8DAC2532-26AB-46E5-A20A-0F0248D202A4}" srcOrd="0" destOrd="0" presId="urn:microsoft.com/office/officeart/2005/8/layout/vList2"/>
    <dgm:cxn modelId="{6341B93D-3551-45F1-80EE-00ECC7A58EE2}" srcId="{7FD0126F-7E4C-40E4-B26F-0EB7FB6046EB}" destId="{051C4A2A-0DC0-4009-A943-3CAE9AB76EE4}" srcOrd="3" destOrd="0" parTransId="{72A50425-1552-4D7C-8488-D5E59F9BCB21}" sibTransId="{158DCB6B-4375-4305-A4E3-FFD507DE7578}"/>
    <dgm:cxn modelId="{616EF764-F3C8-4A2E-8864-4CEEE726FF37}" srcId="{7FD0126F-7E4C-40E4-B26F-0EB7FB6046EB}" destId="{7C0503BA-A477-4198-9153-CBAC25EECB39}" srcOrd="1" destOrd="0" parTransId="{32AC4BB0-A5C5-4717-B7A5-4C545ED6529F}" sibTransId="{98B4DED7-1EFC-4BA9-BAB2-D8FE63983672}"/>
    <dgm:cxn modelId="{74D9B368-F33F-413F-904F-698A49D11C89}" type="presOf" srcId="{1CCB4784-3F22-42DA-9FD3-FA001C9DCF9E}" destId="{30900FEE-54A3-4E2C-BE96-13A32EA1ADC3}" srcOrd="0" destOrd="0" presId="urn:microsoft.com/office/officeart/2005/8/layout/vList2"/>
    <dgm:cxn modelId="{C1A2D272-DFA3-4C4C-8637-3A682802C922}" type="presOf" srcId="{7FD0126F-7E4C-40E4-B26F-0EB7FB6046EB}" destId="{B8064AC4-BB08-4F29-AB11-FB554D398835}" srcOrd="0" destOrd="0" presId="urn:microsoft.com/office/officeart/2005/8/layout/vList2"/>
    <dgm:cxn modelId="{B133037E-E1BD-4DA5-AF49-746E338E13D9}" type="presOf" srcId="{7C0503BA-A477-4198-9153-CBAC25EECB39}" destId="{7EF663A6-AF76-4CDA-9637-91D0518B57B9}" srcOrd="0" destOrd="0" presId="urn:microsoft.com/office/officeart/2005/8/layout/vList2"/>
    <dgm:cxn modelId="{38D2247E-0CAE-468F-84EE-B53D24E86043}" srcId="{7FD0126F-7E4C-40E4-B26F-0EB7FB6046EB}" destId="{EF979E26-FB95-423F-BFB2-5F7BD9534E75}" srcOrd="4" destOrd="0" parTransId="{3B915C67-5FE0-465B-8D8B-A7938B9D6868}" sibTransId="{4E619809-9AED-484A-BC3D-D604F0D534A5}"/>
    <dgm:cxn modelId="{0B52BE85-9EE0-4C7E-9732-837311D2FF7C}" type="presOf" srcId="{DDB1710B-CC89-49D4-B43F-817B937176A0}" destId="{02412990-023C-4B18-AABA-CE3EDE058F85}" srcOrd="0" destOrd="0" presId="urn:microsoft.com/office/officeart/2005/8/layout/vList2"/>
    <dgm:cxn modelId="{AD996E91-891C-4D14-BFB5-397DD4A49EE5}" srcId="{7FD0126F-7E4C-40E4-B26F-0EB7FB6046EB}" destId="{1CCB4784-3F22-42DA-9FD3-FA001C9DCF9E}" srcOrd="0" destOrd="0" parTransId="{73CD4BEF-63FD-4E50-A9B5-F214A03DF035}" sibTransId="{9CDEDB0B-F1F6-42C8-A7D1-6CE8BFE99CB4}"/>
    <dgm:cxn modelId="{6B9DD1A0-7643-4323-9CDC-B324916B56D9}" srcId="{7FD0126F-7E4C-40E4-B26F-0EB7FB6046EB}" destId="{85F37770-293C-443C-A102-74E9F315BEBD}" srcOrd="6" destOrd="0" parTransId="{4558708F-843F-4C84-9300-9998B19EE1D1}" sibTransId="{09C42A76-FD19-4879-9976-6E5C6280D237}"/>
    <dgm:cxn modelId="{EA209BA8-8F57-4E5A-A60D-6F158AB18F75}" type="presOf" srcId="{30912C01-9BB9-467D-84A7-25AC7C20C836}" destId="{ED4F2F75-5F5B-4AC5-A5AA-8E6C06E5EC8A}" srcOrd="0" destOrd="0" presId="urn:microsoft.com/office/officeart/2005/8/layout/vList2"/>
    <dgm:cxn modelId="{7421A2DD-054C-4F61-9F3C-AC39D24D427A}" type="presOf" srcId="{051C4A2A-0DC0-4009-A943-3CAE9AB76EE4}" destId="{11A253CC-3312-40C0-8AFB-B14D9210EFDF}" srcOrd="0" destOrd="0" presId="urn:microsoft.com/office/officeart/2005/8/layout/vList2"/>
    <dgm:cxn modelId="{B088ABE5-7FB9-4341-8BDA-5C8593E74060}" srcId="{7FD0126F-7E4C-40E4-B26F-0EB7FB6046EB}" destId="{DDB1710B-CC89-49D4-B43F-817B937176A0}" srcOrd="5" destOrd="0" parTransId="{BA1C1AFA-437A-4110-B227-45CAE38B512B}" sibTransId="{9CB15AC7-C9B8-497D-A216-C90B9DFE1E2C}"/>
    <dgm:cxn modelId="{6E28A7FE-3C7A-4DA8-B512-D2DBEF85D090}" type="presOf" srcId="{EF979E26-FB95-423F-BFB2-5F7BD9534E75}" destId="{C01EF429-B89A-420A-B8C3-988E1EDF8825}" srcOrd="0" destOrd="0" presId="urn:microsoft.com/office/officeart/2005/8/layout/vList2"/>
    <dgm:cxn modelId="{A906C36F-C14A-45B4-9239-9D45F7A10414}" type="presParOf" srcId="{B8064AC4-BB08-4F29-AB11-FB554D398835}" destId="{30900FEE-54A3-4E2C-BE96-13A32EA1ADC3}" srcOrd="0" destOrd="0" presId="urn:microsoft.com/office/officeart/2005/8/layout/vList2"/>
    <dgm:cxn modelId="{4B1487C0-000F-4463-9D13-7A7E04C13E3B}" type="presParOf" srcId="{B8064AC4-BB08-4F29-AB11-FB554D398835}" destId="{B7F338CA-9F33-4A8B-AFEB-921F0E49969D}" srcOrd="1" destOrd="0" presId="urn:microsoft.com/office/officeart/2005/8/layout/vList2"/>
    <dgm:cxn modelId="{0F4725E5-D4A4-4209-A10B-C72DC3D948B3}" type="presParOf" srcId="{B8064AC4-BB08-4F29-AB11-FB554D398835}" destId="{7EF663A6-AF76-4CDA-9637-91D0518B57B9}" srcOrd="2" destOrd="0" presId="urn:microsoft.com/office/officeart/2005/8/layout/vList2"/>
    <dgm:cxn modelId="{2B591B38-B610-4B7B-BCD8-2F98A960BA4D}" type="presParOf" srcId="{B8064AC4-BB08-4F29-AB11-FB554D398835}" destId="{E3BA5693-4CAC-42CE-AD99-8122FB32C8C4}" srcOrd="3" destOrd="0" presId="urn:microsoft.com/office/officeart/2005/8/layout/vList2"/>
    <dgm:cxn modelId="{6C95C7B3-E1CF-4FDC-9E9B-92B16A00C100}" type="presParOf" srcId="{B8064AC4-BB08-4F29-AB11-FB554D398835}" destId="{ED4F2F75-5F5B-4AC5-A5AA-8E6C06E5EC8A}" srcOrd="4" destOrd="0" presId="urn:microsoft.com/office/officeart/2005/8/layout/vList2"/>
    <dgm:cxn modelId="{0D5A2F3D-3758-4F30-A3D0-71CE0312CEFD}" type="presParOf" srcId="{B8064AC4-BB08-4F29-AB11-FB554D398835}" destId="{1315750F-58BB-44D7-8C4E-1335601C32B9}" srcOrd="5" destOrd="0" presId="urn:microsoft.com/office/officeart/2005/8/layout/vList2"/>
    <dgm:cxn modelId="{D2B9C3EC-1213-4D57-804D-DD9F31E45BDD}" type="presParOf" srcId="{B8064AC4-BB08-4F29-AB11-FB554D398835}" destId="{11A253CC-3312-40C0-8AFB-B14D9210EFDF}" srcOrd="6" destOrd="0" presId="urn:microsoft.com/office/officeart/2005/8/layout/vList2"/>
    <dgm:cxn modelId="{BC36BB42-29E7-468F-B187-EE318DDE2539}" type="presParOf" srcId="{B8064AC4-BB08-4F29-AB11-FB554D398835}" destId="{F635951A-4D78-43FD-859E-02ED5C87498C}" srcOrd="7" destOrd="0" presId="urn:microsoft.com/office/officeart/2005/8/layout/vList2"/>
    <dgm:cxn modelId="{5E95E96D-1D27-4A2B-B1F2-DE2A38ECFE53}" type="presParOf" srcId="{B8064AC4-BB08-4F29-AB11-FB554D398835}" destId="{C01EF429-B89A-420A-B8C3-988E1EDF8825}" srcOrd="8" destOrd="0" presId="urn:microsoft.com/office/officeart/2005/8/layout/vList2"/>
    <dgm:cxn modelId="{9FA34DB8-862C-4A27-B5A0-0748F2F46C89}" type="presParOf" srcId="{B8064AC4-BB08-4F29-AB11-FB554D398835}" destId="{6E0FA4B0-FAE9-4523-9805-C1D35B83FF8A}" srcOrd="9" destOrd="0" presId="urn:microsoft.com/office/officeart/2005/8/layout/vList2"/>
    <dgm:cxn modelId="{A0C006CD-231F-4CBD-9025-28E185D79F56}" type="presParOf" srcId="{B8064AC4-BB08-4F29-AB11-FB554D398835}" destId="{02412990-023C-4B18-AABA-CE3EDE058F85}" srcOrd="10" destOrd="0" presId="urn:microsoft.com/office/officeart/2005/8/layout/vList2"/>
    <dgm:cxn modelId="{BBE38EA5-09DF-47AE-8F3A-35A966406DA1}" type="presParOf" srcId="{B8064AC4-BB08-4F29-AB11-FB554D398835}" destId="{75F30B98-D1FB-4083-BE30-9B6F29A7808E}" srcOrd="11" destOrd="0" presId="urn:microsoft.com/office/officeart/2005/8/layout/vList2"/>
    <dgm:cxn modelId="{842F5734-13FE-4CF3-B92F-B02ECEB1E347}" type="presParOf" srcId="{B8064AC4-BB08-4F29-AB11-FB554D398835}" destId="{8DAC2532-26AB-46E5-A20A-0F0248D202A4}"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04FE4BD-D1E9-4B03-A21A-12A9582EA9C4}" type="doc">
      <dgm:prSet loTypeId="urn:microsoft.com/office/officeart/2016/7/layout/VerticalSolidActionList" loCatId="List" qsTypeId="urn:microsoft.com/office/officeart/2005/8/quickstyle/simple1" qsCatId="simple" csTypeId="urn:microsoft.com/office/officeart/2005/8/colors/colorful2" csCatId="colorful"/>
      <dgm:spPr/>
      <dgm:t>
        <a:bodyPr/>
        <a:lstStyle/>
        <a:p>
          <a:endParaRPr lang="en-US"/>
        </a:p>
      </dgm:t>
    </dgm:pt>
    <dgm:pt modelId="{E9F61F83-2B67-432A-970E-995DCB3BECB6}">
      <dgm:prSet/>
      <dgm:spPr/>
      <dgm:t>
        <a:bodyPr/>
        <a:lstStyle/>
        <a:p>
          <a:r>
            <a:rPr lang="en-US"/>
            <a:t>Use</a:t>
          </a:r>
        </a:p>
      </dgm:t>
    </dgm:pt>
    <dgm:pt modelId="{BA17E493-29C3-41DA-B65C-6F2721F70D18}" type="parTrans" cxnId="{CD6DFE5D-CB5A-4473-B8E9-00BB9BA8D9F6}">
      <dgm:prSet/>
      <dgm:spPr/>
      <dgm:t>
        <a:bodyPr/>
        <a:lstStyle/>
        <a:p>
          <a:endParaRPr lang="en-US"/>
        </a:p>
      </dgm:t>
    </dgm:pt>
    <dgm:pt modelId="{40466156-F304-41B9-867B-883ED51456DF}" type="sibTrans" cxnId="{CD6DFE5D-CB5A-4473-B8E9-00BB9BA8D9F6}">
      <dgm:prSet/>
      <dgm:spPr/>
      <dgm:t>
        <a:bodyPr/>
        <a:lstStyle/>
        <a:p>
          <a:endParaRPr lang="en-US"/>
        </a:p>
      </dgm:t>
    </dgm:pt>
    <dgm:pt modelId="{C1375248-F63C-4892-BB79-FDFA5F862CF3}">
      <dgm:prSet/>
      <dgm:spPr/>
      <dgm:t>
        <a:bodyPr/>
        <a:lstStyle/>
        <a:p>
          <a:r>
            <a:rPr lang="en-US"/>
            <a:t>- Use approximate method:</a:t>
          </a:r>
        </a:p>
      </dgm:t>
    </dgm:pt>
    <dgm:pt modelId="{F2C581DD-3E83-4F53-B57B-555516CCD92E}" type="parTrans" cxnId="{30656729-A1EF-4590-B93E-8CED5B10345C}">
      <dgm:prSet/>
      <dgm:spPr/>
      <dgm:t>
        <a:bodyPr/>
        <a:lstStyle/>
        <a:p>
          <a:endParaRPr lang="en-US"/>
        </a:p>
      </dgm:t>
    </dgm:pt>
    <dgm:pt modelId="{AD5106E7-DBA3-4AC2-A40A-406EFB063FF8}" type="sibTrans" cxnId="{30656729-A1EF-4590-B93E-8CED5B10345C}">
      <dgm:prSet/>
      <dgm:spPr/>
      <dgm:t>
        <a:bodyPr/>
        <a:lstStyle/>
        <a:p>
          <a:endParaRPr lang="en-US"/>
        </a:p>
      </dgm:t>
    </dgm:pt>
    <dgm:pt modelId="{5E0125F6-6EF8-4F29-8282-6BEDBE28D72E}">
      <dgm:prSet/>
      <dgm:spPr/>
      <dgm:t>
        <a:bodyPr/>
        <a:lstStyle/>
        <a:p>
          <a:r>
            <a:rPr lang="en-US"/>
            <a:t>Divide</a:t>
          </a:r>
        </a:p>
      </dgm:t>
    </dgm:pt>
    <dgm:pt modelId="{FCDE035E-6328-4006-8C57-9C3BB869BDA9}" type="parTrans" cxnId="{E048561A-59D4-4091-B1DC-7CB4D5273B96}">
      <dgm:prSet/>
      <dgm:spPr/>
      <dgm:t>
        <a:bodyPr/>
        <a:lstStyle/>
        <a:p>
          <a:endParaRPr lang="en-US"/>
        </a:p>
      </dgm:t>
    </dgm:pt>
    <dgm:pt modelId="{5D9F2EEA-625C-4B2C-B6A0-4594A571D8A7}" type="sibTrans" cxnId="{E048561A-59D4-4091-B1DC-7CB4D5273B96}">
      <dgm:prSet/>
      <dgm:spPr/>
      <dgm:t>
        <a:bodyPr/>
        <a:lstStyle/>
        <a:p>
          <a:endParaRPr lang="en-US"/>
        </a:p>
      </dgm:t>
    </dgm:pt>
    <dgm:pt modelId="{2663A3EE-C066-4DFF-A52F-D14C5211869B}">
      <dgm:prSet/>
      <dgm:spPr/>
      <dgm:t>
        <a:bodyPr/>
        <a:lstStyle/>
        <a:p>
          <a:r>
            <a:rPr lang="en-US"/>
            <a:t>Divide total premium by total # of covered persons (including employee)</a:t>
          </a:r>
        </a:p>
      </dgm:t>
    </dgm:pt>
    <dgm:pt modelId="{6FEAAAE3-DD9B-424A-B9D3-2B4B20E0CED9}" type="parTrans" cxnId="{BD81C327-DC12-4331-8CE8-3374B6F22FDF}">
      <dgm:prSet/>
      <dgm:spPr/>
      <dgm:t>
        <a:bodyPr/>
        <a:lstStyle/>
        <a:p>
          <a:endParaRPr lang="en-US"/>
        </a:p>
      </dgm:t>
    </dgm:pt>
    <dgm:pt modelId="{E92B3AD4-1823-4F53-80D1-68B837B73B01}" type="sibTrans" cxnId="{BD81C327-DC12-4331-8CE8-3374B6F22FDF}">
      <dgm:prSet/>
      <dgm:spPr/>
      <dgm:t>
        <a:bodyPr/>
        <a:lstStyle/>
        <a:p>
          <a:endParaRPr lang="en-US"/>
        </a:p>
      </dgm:t>
    </dgm:pt>
    <dgm:pt modelId="{C26492A6-A191-4087-8185-13E4F8B5A7CC}">
      <dgm:prSet/>
      <dgm:spPr/>
      <dgm:t>
        <a:bodyPr/>
        <a:lstStyle/>
        <a:p>
          <a:r>
            <a:rPr lang="en-US"/>
            <a:t>Multiply</a:t>
          </a:r>
        </a:p>
      </dgm:t>
    </dgm:pt>
    <dgm:pt modelId="{5026F496-1C66-4E2F-A1BF-BB80345967DE}" type="parTrans" cxnId="{3B2684CE-E136-440E-94BA-BC8CDBFA83B5}">
      <dgm:prSet/>
      <dgm:spPr/>
      <dgm:t>
        <a:bodyPr/>
        <a:lstStyle/>
        <a:p>
          <a:endParaRPr lang="en-US"/>
        </a:p>
      </dgm:t>
    </dgm:pt>
    <dgm:pt modelId="{84B4805F-4AE2-4F1F-8098-7A61186045AE}" type="sibTrans" cxnId="{3B2684CE-E136-440E-94BA-BC8CDBFA83B5}">
      <dgm:prSet/>
      <dgm:spPr/>
      <dgm:t>
        <a:bodyPr/>
        <a:lstStyle/>
        <a:p>
          <a:endParaRPr lang="en-US"/>
        </a:p>
      </dgm:t>
    </dgm:pt>
    <dgm:pt modelId="{2C538664-256D-4F4C-8CF4-7E60DCCA9A82}">
      <dgm:prSet/>
      <dgm:spPr/>
      <dgm:t>
        <a:bodyPr/>
        <a:lstStyle/>
        <a:p>
          <a:r>
            <a:rPr lang="en-US"/>
            <a:t>Multiply per-person cost by # of subject children</a:t>
          </a:r>
        </a:p>
      </dgm:t>
    </dgm:pt>
    <dgm:pt modelId="{B46A6252-1DE7-42A3-9475-401102A2FECD}" type="parTrans" cxnId="{5D67C1E7-11A9-4713-803D-4C927F62468B}">
      <dgm:prSet/>
      <dgm:spPr/>
      <dgm:t>
        <a:bodyPr/>
        <a:lstStyle/>
        <a:p>
          <a:endParaRPr lang="en-US"/>
        </a:p>
      </dgm:t>
    </dgm:pt>
    <dgm:pt modelId="{6174E9AA-312F-49A9-A713-EE8A237E47A4}" type="sibTrans" cxnId="{5D67C1E7-11A9-4713-803D-4C927F62468B}">
      <dgm:prSet/>
      <dgm:spPr/>
      <dgm:t>
        <a:bodyPr/>
        <a:lstStyle/>
        <a:p>
          <a:endParaRPr lang="en-US"/>
        </a:p>
      </dgm:t>
    </dgm:pt>
    <dgm:pt modelId="{1D547714-CF2D-4383-84A6-F27427C7172C}">
      <dgm:prSet/>
      <dgm:spPr/>
      <dgm:t>
        <a:bodyPr/>
        <a:lstStyle/>
        <a:p>
          <a:r>
            <a:rPr lang="en-US"/>
            <a:t>Document</a:t>
          </a:r>
        </a:p>
      </dgm:t>
    </dgm:pt>
    <dgm:pt modelId="{DB6F123A-6308-432E-9BE1-C9CC34B4D0E8}" type="parTrans" cxnId="{2E866EFA-5B44-4336-B2D0-28F5F5685FF3}">
      <dgm:prSet/>
      <dgm:spPr/>
      <dgm:t>
        <a:bodyPr/>
        <a:lstStyle/>
        <a:p>
          <a:endParaRPr lang="en-US"/>
        </a:p>
      </dgm:t>
    </dgm:pt>
    <dgm:pt modelId="{C6406719-3274-47B4-B9B7-5A482F538642}" type="sibTrans" cxnId="{2E866EFA-5B44-4336-B2D0-28F5F5685FF3}">
      <dgm:prSet/>
      <dgm:spPr/>
      <dgm:t>
        <a:bodyPr/>
        <a:lstStyle/>
        <a:p>
          <a:endParaRPr lang="en-US"/>
        </a:p>
      </dgm:t>
    </dgm:pt>
    <dgm:pt modelId="{27AB9557-D7DF-4A17-BEFB-5620B7231905}">
      <dgm:prSet/>
      <dgm:spPr/>
      <dgm:t>
        <a:bodyPr/>
        <a:lstStyle/>
        <a:p>
          <a:r>
            <a:rPr lang="en-US"/>
            <a:t>Document that approximation is used with agreement</a:t>
          </a:r>
        </a:p>
      </dgm:t>
    </dgm:pt>
    <dgm:pt modelId="{48AE2A34-700A-4D47-A7ED-9D877A2994E2}" type="parTrans" cxnId="{509618F7-D816-423E-9AD9-E09597AF5232}">
      <dgm:prSet/>
      <dgm:spPr/>
      <dgm:t>
        <a:bodyPr/>
        <a:lstStyle/>
        <a:p>
          <a:endParaRPr lang="en-US"/>
        </a:p>
      </dgm:t>
    </dgm:pt>
    <dgm:pt modelId="{ED141AF0-5373-4432-BFE5-3CFBE06B64D8}" type="sibTrans" cxnId="{509618F7-D816-423E-9AD9-E09597AF5232}">
      <dgm:prSet/>
      <dgm:spPr/>
      <dgm:t>
        <a:bodyPr/>
        <a:lstStyle/>
        <a:p>
          <a:endParaRPr lang="en-US"/>
        </a:p>
      </dgm:t>
    </dgm:pt>
    <dgm:pt modelId="{7865D59A-3ADD-409C-BE75-A18AA7B1C31E}">
      <dgm:prSet/>
      <dgm:spPr/>
      <dgm:t>
        <a:bodyPr/>
        <a:lstStyle/>
        <a:p>
          <a:r>
            <a:rPr lang="en-US"/>
            <a:t>Use</a:t>
          </a:r>
        </a:p>
      </dgm:t>
    </dgm:pt>
    <dgm:pt modelId="{D1533415-8FB0-4DE5-BE42-C93A61620569}" type="parTrans" cxnId="{2AFFA3D4-CF2A-45CA-8891-2F2EF08C4322}">
      <dgm:prSet/>
      <dgm:spPr/>
      <dgm:t>
        <a:bodyPr/>
        <a:lstStyle/>
        <a:p>
          <a:endParaRPr lang="en-US"/>
        </a:p>
      </dgm:t>
    </dgm:pt>
    <dgm:pt modelId="{DCF2E96A-622B-48B1-B12E-565DC6CA2FEF}" type="sibTrans" cxnId="{2AFFA3D4-CF2A-45CA-8891-2F2EF08C4322}">
      <dgm:prSet/>
      <dgm:spPr/>
      <dgm:t>
        <a:bodyPr/>
        <a:lstStyle/>
        <a:p>
          <a:endParaRPr lang="en-US"/>
        </a:p>
      </dgm:t>
    </dgm:pt>
    <dgm:pt modelId="{D2507634-6884-4B00-8A48-843B4186D907}">
      <dgm:prSet/>
      <dgm:spPr/>
      <dgm:t>
        <a:bodyPr/>
        <a:lstStyle/>
        <a:p>
          <a:r>
            <a:rPr lang="en-US"/>
            <a:t>*Use only if necessary and with coordination approval.*</a:t>
          </a:r>
        </a:p>
      </dgm:t>
    </dgm:pt>
    <dgm:pt modelId="{F8965450-EE9B-4D4B-A7B3-1D96E8A14C3F}" type="parTrans" cxnId="{0A2FC9F1-ED0D-41CC-8E75-6DFE111A83C8}">
      <dgm:prSet/>
      <dgm:spPr/>
      <dgm:t>
        <a:bodyPr/>
        <a:lstStyle/>
        <a:p>
          <a:endParaRPr lang="en-US"/>
        </a:p>
      </dgm:t>
    </dgm:pt>
    <dgm:pt modelId="{8906A3A7-981B-47F4-830D-05434DD63B2A}" type="sibTrans" cxnId="{0A2FC9F1-ED0D-41CC-8E75-6DFE111A83C8}">
      <dgm:prSet/>
      <dgm:spPr/>
      <dgm:t>
        <a:bodyPr/>
        <a:lstStyle/>
        <a:p>
          <a:endParaRPr lang="en-US"/>
        </a:p>
      </dgm:t>
    </dgm:pt>
    <dgm:pt modelId="{FE49A0D4-0AAC-40EB-AEB8-C33AFE82F9DF}" type="pres">
      <dgm:prSet presAssocID="{F04FE4BD-D1E9-4B03-A21A-12A9582EA9C4}" presName="Name0" presStyleCnt="0">
        <dgm:presLayoutVars>
          <dgm:dir/>
          <dgm:animLvl val="lvl"/>
          <dgm:resizeHandles val="exact"/>
        </dgm:presLayoutVars>
      </dgm:prSet>
      <dgm:spPr/>
    </dgm:pt>
    <dgm:pt modelId="{7E0FF7DD-ABA0-43B7-B7D9-289B33286D32}" type="pres">
      <dgm:prSet presAssocID="{E9F61F83-2B67-432A-970E-995DCB3BECB6}" presName="linNode" presStyleCnt="0"/>
      <dgm:spPr/>
    </dgm:pt>
    <dgm:pt modelId="{E9B47A94-A7BF-4466-8ABC-438754743A92}" type="pres">
      <dgm:prSet presAssocID="{E9F61F83-2B67-432A-970E-995DCB3BECB6}" presName="parentText" presStyleLbl="alignNode1" presStyleIdx="0" presStyleCnt="5">
        <dgm:presLayoutVars>
          <dgm:chMax val="1"/>
          <dgm:bulletEnabled/>
        </dgm:presLayoutVars>
      </dgm:prSet>
      <dgm:spPr/>
    </dgm:pt>
    <dgm:pt modelId="{E7AE8C4B-351D-437F-9B93-C733F6A023F1}" type="pres">
      <dgm:prSet presAssocID="{E9F61F83-2B67-432A-970E-995DCB3BECB6}" presName="descendantText" presStyleLbl="alignAccFollowNode1" presStyleIdx="0" presStyleCnt="5">
        <dgm:presLayoutVars>
          <dgm:bulletEnabled/>
        </dgm:presLayoutVars>
      </dgm:prSet>
      <dgm:spPr/>
    </dgm:pt>
    <dgm:pt modelId="{5269FAFB-0766-4E58-9C39-17EB7329AE88}" type="pres">
      <dgm:prSet presAssocID="{40466156-F304-41B9-867B-883ED51456DF}" presName="sp" presStyleCnt="0"/>
      <dgm:spPr/>
    </dgm:pt>
    <dgm:pt modelId="{DC376AB3-8987-481F-A576-7E7FCA85DF52}" type="pres">
      <dgm:prSet presAssocID="{5E0125F6-6EF8-4F29-8282-6BEDBE28D72E}" presName="linNode" presStyleCnt="0"/>
      <dgm:spPr/>
    </dgm:pt>
    <dgm:pt modelId="{EA78283A-2B32-43BF-AFC4-7DCAB5AE5525}" type="pres">
      <dgm:prSet presAssocID="{5E0125F6-6EF8-4F29-8282-6BEDBE28D72E}" presName="parentText" presStyleLbl="alignNode1" presStyleIdx="1" presStyleCnt="5">
        <dgm:presLayoutVars>
          <dgm:chMax val="1"/>
          <dgm:bulletEnabled/>
        </dgm:presLayoutVars>
      </dgm:prSet>
      <dgm:spPr/>
    </dgm:pt>
    <dgm:pt modelId="{024424CB-D2F2-4E4A-840F-2890C3200722}" type="pres">
      <dgm:prSet presAssocID="{5E0125F6-6EF8-4F29-8282-6BEDBE28D72E}" presName="descendantText" presStyleLbl="alignAccFollowNode1" presStyleIdx="1" presStyleCnt="5">
        <dgm:presLayoutVars>
          <dgm:bulletEnabled/>
        </dgm:presLayoutVars>
      </dgm:prSet>
      <dgm:spPr/>
    </dgm:pt>
    <dgm:pt modelId="{BDF8E3E4-F3C4-409F-8FC4-272E19F2114D}" type="pres">
      <dgm:prSet presAssocID="{5D9F2EEA-625C-4B2C-B6A0-4594A571D8A7}" presName="sp" presStyleCnt="0"/>
      <dgm:spPr/>
    </dgm:pt>
    <dgm:pt modelId="{986231E7-C836-4FB1-86FC-6C6DE452F6C1}" type="pres">
      <dgm:prSet presAssocID="{C26492A6-A191-4087-8185-13E4F8B5A7CC}" presName="linNode" presStyleCnt="0"/>
      <dgm:spPr/>
    </dgm:pt>
    <dgm:pt modelId="{D6E768E6-852D-4D34-AFF7-97DC37883DC8}" type="pres">
      <dgm:prSet presAssocID="{C26492A6-A191-4087-8185-13E4F8B5A7CC}" presName="parentText" presStyleLbl="alignNode1" presStyleIdx="2" presStyleCnt="5">
        <dgm:presLayoutVars>
          <dgm:chMax val="1"/>
          <dgm:bulletEnabled/>
        </dgm:presLayoutVars>
      </dgm:prSet>
      <dgm:spPr/>
    </dgm:pt>
    <dgm:pt modelId="{5EF29140-F5BA-4212-8006-83DDDBB0D823}" type="pres">
      <dgm:prSet presAssocID="{C26492A6-A191-4087-8185-13E4F8B5A7CC}" presName="descendantText" presStyleLbl="alignAccFollowNode1" presStyleIdx="2" presStyleCnt="5">
        <dgm:presLayoutVars>
          <dgm:bulletEnabled/>
        </dgm:presLayoutVars>
      </dgm:prSet>
      <dgm:spPr/>
    </dgm:pt>
    <dgm:pt modelId="{E372E370-49C9-4544-B854-74F641F91164}" type="pres">
      <dgm:prSet presAssocID="{84B4805F-4AE2-4F1F-8098-7A61186045AE}" presName="sp" presStyleCnt="0"/>
      <dgm:spPr/>
    </dgm:pt>
    <dgm:pt modelId="{3E2BAA0C-1ABA-427F-9BB7-B029751E4271}" type="pres">
      <dgm:prSet presAssocID="{1D547714-CF2D-4383-84A6-F27427C7172C}" presName="linNode" presStyleCnt="0"/>
      <dgm:spPr/>
    </dgm:pt>
    <dgm:pt modelId="{E43FA20B-82FD-4FA5-AF2D-15A94C88E8E3}" type="pres">
      <dgm:prSet presAssocID="{1D547714-CF2D-4383-84A6-F27427C7172C}" presName="parentText" presStyleLbl="alignNode1" presStyleIdx="3" presStyleCnt="5">
        <dgm:presLayoutVars>
          <dgm:chMax val="1"/>
          <dgm:bulletEnabled/>
        </dgm:presLayoutVars>
      </dgm:prSet>
      <dgm:spPr/>
    </dgm:pt>
    <dgm:pt modelId="{55BD7D82-67F7-430A-8799-78F9A96F0A4C}" type="pres">
      <dgm:prSet presAssocID="{1D547714-CF2D-4383-84A6-F27427C7172C}" presName="descendantText" presStyleLbl="alignAccFollowNode1" presStyleIdx="3" presStyleCnt="5">
        <dgm:presLayoutVars>
          <dgm:bulletEnabled/>
        </dgm:presLayoutVars>
      </dgm:prSet>
      <dgm:spPr/>
    </dgm:pt>
    <dgm:pt modelId="{E2EB611B-65D9-4A55-BAB9-2AA2D26089CF}" type="pres">
      <dgm:prSet presAssocID="{C6406719-3274-47B4-B9B7-5A482F538642}" presName="sp" presStyleCnt="0"/>
      <dgm:spPr/>
    </dgm:pt>
    <dgm:pt modelId="{67CAC548-D74F-492B-BC51-699D8EED8EE3}" type="pres">
      <dgm:prSet presAssocID="{7865D59A-3ADD-409C-BE75-A18AA7B1C31E}" presName="linNode" presStyleCnt="0"/>
      <dgm:spPr/>
    </dgm:pt>
    <dgm:pt modelId="{25DF6A09-E497-40C3-AA83-1D3535F3F331}" type="pres">
      <dgm:prSet presAssocID="{7865D59A-3ADD-409C-BE75-A18AA7B1C31E}" presName="parentText" presStyleLbl="alignNode1" presStyleIdx="4" presStyleCnt="5">
        <dgm:presLayoutVars>
          <dgm:chMax val="1"/>
          <dgm:bulletEnabled/>
        </dgm:presLayoutVars>
      </dgm:prSet>
      <dgm:spPr/>
    </dgm:pt>
    <dgm:pt modelId="{7DE8DB2E-8EB5-4267-A2F9-4CDA51B736E5}" type="pres">
      <dgm:prSet presAssocID="{7865D59A-3ADD-409C-BE75-A18AA7B1C31E}" presName="descendantText" presStyleLbl="alignAccFollowNode1" presStyleIdx="4" presStyleCnt="5">
        <dgm:presLayoutVars>
          <dgm:bulletEnabled/>
        </dgm:presLayoutVars>
      </dgm:prSet>
      <dgm:spPr/>
    </dgm:pt>
  </dgm:ptLst>
  <dgm:cxnLst>
    <dgm:cxn modelId="{17E11604-DE13-44E9-827D-B4579DAF29D9}" type="presOf" srcId="{7865D59A-3ADD-409C-BE75-A18AA7B1C31E}" destId="{25DF6A09-E497-40C3-AA83-1D3535F3F331}" srcOrd="0" destOrd="0" presId="urn:microsoft.com/office/officeart/2016/7/layout/VerticalSolidActionList"/>
    <dgm:cxn modelId="{A0764607-72AA-4748-87BB-5E3E7C6C6250}" type="presOf" srcId="{C26492A6-A191-4087-8185-13E4F8B5A7CC}" destId="{D6E768E6-852D-4D34-AFF7-97DC37883DC8}" srcOrd="0" destOrd="0" presId="urn:microsoft.com/office/officeart/2016/7/layout/VerticalSolidActionList"/>
    <dgm:cxn modelId="{E048561A-59D4-4091-B1DC-7CB4D5273B96}" srcId="{F04FE4BD-D1E9-4B03-A21A-12A9582EA9C4}" destId="{5E0125F6-6EF8-4F29-8282-6BEDBE28D72E}" srcOrd="1" destOrd="0" parTransId="{FCDE035E-6328-4006-8C57-9C3BB869BDA9}" sibTransId="{5D9F2EEA-625C-4B2C-B6A0-4594A571D8A7}"/>
    <dgm:cxn modelId="{BD81C327-DC12-4331-8CE8-3374B6F22FDF}" srcId="{5E0125F6-6EF8-4F29-8282-6BEDBE28D72E}" destId="{2663A3EE-C066-4DFF-A52F-D14C5211869B}" srcOrd="0" destOrd="0" parTransId="{6FEAAAE3-DD9B-424A-B9D3-2B4B20E0CED9}" sibTransId="{E92B3AD4-1823-4F53-80D1-68B837B73B01}"/>
    <dgm:cxn modelId="{0B35D927-00F9-4AB3-B7F8-04DF22364836}" type="presOf" srcId="{2663A3EE-C066-4DFF-A52F-D14C5211869B}" destId="{024424CB-D2F2-4E4A-840F-2890C3200722}" srcOrd="0" destOrd="0" presId="urn:microsoft.com/office/officeart/2016/7/layout/VerticalSolidActionList"/>
    <dgm:cxn modelId="{30656729-A1EF-4590-B93E-8CED5B10345C}" srcId="{E9F61F83-2B67-432A-970E-995DCB3BECB6}" destId="{C1375248-F63C-4892-BB79-FDFA5F862CF3}" srcOrd="0" destOrd="0" parTransId="{F2C581DD-3E83-4F53-B57B-555516CCD92E}" sibTransId="{AD5106E7-DBA3-4AC2-A40A-406EFB063FF8}"/>
    <dgm:cxn modelId="{CD6DFE5D-CB5A-4473-B8E9-00BB9BA8D9F6}" srcId="{F04FE4BD-D1E9-4B03-A21A-12A9582EA9C4}" destId="{E9F61F83-2B67-432A-970E-995DCB3BECB6}" srcOrd="0" destOrd="0" parTransId="{BA17E493-29C3-41DA-B65C-6F2721F70D18}" sibTransId="{40466156-F304-41B9-867B-883ED51456DF}"/>
    <dgm:cxn modelId="{FE7EEB61-D081-478F-85FB-26E4B788ABD5}" type="presOf" srcId="{F04FE4BD-D1E9-4B03-A21A-12A9582EA9C4}" destId="{FE49A0D4-0AAC-40EB-AEB8-C33AFE82F9DF}" srcOrd="0" destOrd="0" presId="urn:microsoft.com/office/officeart/2016/7/layout/VerticalSolidActionList"/>
    <dgm:cxn modelId="{D97E4657-F4F4-4309-A5F0-F17C4658D5CA}" type="presOf" srcId="{27AB9557-D7DF-4A17-BEFB-5620B7231905}" destId="{55BD7D82-67F7-430A-8799-78F9A96F0A4C}" srcOrd="0" destOrd="0" presId="urn:microsoft.com/office/officeart/2016/7/layout/VerticalSolidActionList"/>
    <dgm:cxn modelId="{1FCEB682-EE29-45B2-A5FF-C7A6649C821A}" type="presOf" srcId="{C1375248-F63C-4892-BB79-FDFA5F862CF3}" destId="{E7AE8C4B-351D-437F-9B93-C733F6A023F1}" srcOrd="0" destOrd="0" presId="urn:microsoft.com/office/officeart/2016/7/layout/VerticalSolidActionList"/>
    <dgm:cxn modelId="{52BF6386-816B-4ADB-886A-8A31F57EFECA}" type="presOf" srcId="{1D547714-CF2D-4383-84A6-F27427C7172C}" destId="{E43FA20B-82FD-4FA5-AF2D-15A94C88E8E3}" srcOrd="0" destOrd="0" presId="urn:microsoft.com/office/officeart/2016/7/layout/VerticalSolidActionList"/>
    <dgm:cxn modelId="{765B288D-1748-46D4-9B44-A48D5AC44783}" type="presOf" srcId="{D2507634-6884-4B00-8A48-843B4186D907}" destId="{7DE8DB2E-8EB5-4267-A2F9-4CDA51B736E5}" srcOrd="0" destOrd="0" presId="urn:microsoft.com/office/officeart/2016/7/layout/VerticalSolidActionList"/>
    <dgm:cxn modelId="{11FD58B8-2A52-49E6-9B44-4A612FCBFE80}" type="presOf" srcId="{E9F61F83-2B67-432A-970E-995DCB3BECB6}" destId="{E9B47A94-A7BF-4466-8ABC-438754743A92}" srcOrd="0" destOrd="0" presId="urn:microsoft.com/office/officeart/2016/7/layout/VerticalSolidActionList"/>
    <dgm:cxn modelId="{49C581CE-E0B1-4F9C-9F4D-B43CE2EDD5C0}" type="presOf" srcId="{2C538664-256D-4F4C-8CF4-7E60DCCA9A82}" destId="{5EF29140-F5BA-4212-8006-83DDDBB0D823}" srcOrd="0" destOrd="0" presId="urn:microsoft.com/office/officeart/2016/7/layout/VerticalSolidActionList"/>
    <dgm:cxn modelId="{3B2684CE-E136-440E-94BA-BC8CDBFA83B5}" srcId="{F04FE4BD-D1E9-4B03-A21A-12A9582EA9C4}" destId="{C26492A6-A191-4087-8185-13E4F8B5A7CC}" srcOrd="2" destOrd="0" parTransId="{5026F496-1C66-4E2F-A1BF-BB80345967DE}" sibTransId="{84B4805F-4AE2-4F1F-8098-7A61186045AE}"/>
    <dgm:cxn modelId="{2AFFA3D4-CF2A-45CA-8891-2F2EF08C4322}" srcId="{F04FE4BD-D1E9-4B03-A21A-12A9582EA9C4}" destId="{7865D59A-3ADD-409C-BE75-A18AA7B1C31E}" srcOrd="4" destOrd="0" parTransId="{D1533415-8FB0-4DE5-BE42-C93A61620569}" sibTransId="{DCF2E96A-622B-48B1-B12E-565DC6CA2FEF}"/>
    <dgm:cxn modelId="{5D67C1E7-11A9-4713-803D-4C927F62468B}" srcId="{C26492A6-A191-4087-8185-13E4F8B5A7CC}" destId="{2C538664-256D-4F4C-8CF4-7E60DCCA9A82}" srcOrd="0" destOrd="0" parTransId="{B46A6252-1DE7-42A3-9475-401102A2FECD}" sibTransId="{6174E9AA-312F-49A9-A713-EE8A237E47A4}"/>
    <dgm:cxn modelId="{8D2476E8-B941-4BB8-9498-784A02DAD49F}" type="presOf" srcId="{5E0125F6-6EF8-4F29-8282-6BEDBE28D72E}" destId="{EA78283A-2B32-43BF-AFC4-7DCAB5AE5525}" srcOrd="0" destOrd="0" presId="urn:microsoft.com/office/officeart/2016/7/layout/VerticalSolidActionList"/>
    <dgm:cxn modelId="{0A2FC9F1-ED0D-41CC-8E75-6DFE111A83C8}" srcId="{7865D59A-3ADD-409C-BE75-A18AA7B1C31E}" destId="{D2507634-6884-4B00-8A48-843B4186D907}" srcOrd="0" destOrd="0" parTransId="{F8965450-EE9B-4D4B-A7B3-1D96E8A14C3F}" sibTransId="{8906A3A7-981B-47F4-830D-05434DD63B2A}"/>
    <dgm:cxn modelId="{509618F7-D816-423E-9AD9-E09597AF5232}" srcId="{1D547714-CF2D-4383-84A6-F27427C7172C}" destId="{27AB9557-D7DF-4A17-BEFB-5620B7231905}" srcOrd="0" destOrd="0" parTransId="{48AE2A34-700A-4D47-A7ED-9D877A2994E2}" sibTransId="{ED141AF0-5373-4432-BFE5-3CFBE06B64D8}"/>
    <dgm:cxn modelId="{2E866EFA-5B44-4336-B2D0-28F5F5685FF3}" srcId="{F04FE4BD-D1E9-4B03-A21A-12A9582EA9C4}" destId="{1D547714-CF2D-4383-84A6-F27427C7172C}" srcOrd="3" destOrd="0" parTransId="{DB6F123A-6308-432E-9BE1-C9CC34B4D0E8}" sibTransId="{C6406719-3274-47B4-B9B7-5A482F538642}"/>
    <dgm:cxn modelId="{D0021D3E-D7EA-48CB-BDE6-FAF8C0764BDF}" type="presParOf" srcId="{FE49A0D4-0AAC-40EB-AEB8-C33AFE82F9DF}" destId="{7E0FF7DD-ABA0-43B7-B7D9-289B33286D32}" srcOrd="0" destOrd="0" presId="urn:microsoft.com/office/officeart/2016/7/layout/VerticalSolidActionList"/>
    <dgm:cxn modelId="{9450B60D-88AC-482A-B079-6971D8C968EF}" type="presParOf" srcId="{7E0FF7DD-ABA0-43B7-B7D9-289B33286D32}" destId="{E9B47A94-A7BF-4466-8ABC-438754743A92}" srcOrd="0" destOrd="0" presId="urn:microsoft.com/office/officeart/2016/7/layout/VerticalSolidActionList"/>
    <dgm:cxn modelId="{1A9254FD-9F66-442C-AB53-A0C5DFCBDB01}" type="presParOf" srcId="{7E0FF7DD-ABA0-43B7-B7D9-289B33286D32}" destId="{E7AE8C4B-351D-437F-9B93-C733F6A023F1}" srcOrd="1" destOrd="0" presId="urn:microsoft.com/office/officeart/2016/7/layout/VerticalSolidActionList"/>
    <dgm:cxn modelId="{F0565D51-8243-49AE-82FD-E9EC495584E7}" type="presParOf" srcId="{FE49A0D4-0AAC-40EB-AEB8-C33AFE82F9DF}" destId="{5269FAFB-0766-4E58-9C39-17EB7329AE88}" srcOrd="1" destOrd="0" presId="urn:microsoft.com/office/officeart/2016/7/layout/VerticalSolidActionList"/>
    <dgm:cxn modelId="{F0D16A9E-0F1E-4361-A257-54FC7CCE2554}" type="presParOf" srcId="{FE49A0D4-0AAC-40EB-AEB8-C33AFE82F9DF}" destId="{DC376AB3-8987-481F-A576-7E7FCA85DF52}" srcOrd="2" destOrd="0" presId="urn:microsoft.com/office/officeart/2016/7/layout/VerticalSolidActionList"/>
    <dgm:cxn modelId="{412231AA-0D3B-42F2-AF33-4E7E8E0C741A}" type="presParOf" srcId="{DC376AB3-8987-481F-A576-7E7FCA85DF52}" destId="{EA78283A-2B32-43BF-AFC4-7DCAB5AE5525}" srcOrd="0" destOrd="0" presId="urn:microsoft.com/office/officeart/2016/7/layout/VerticalSolidActionList"/>
    <dgm:cxn modelId="{F10FC8E3-597C-4EB7-8ABF-B4A7C0EB7659}" type="presParOf" srcId="{DC376AB3-8987-481F-A576-7E7FCA85DF52}" destId="{024424CB-D2F2-4E4A-840F-2890C3200722}" srcOrd="1" destOrd="0" presId="urn:microsoft.com/office/officeart/2016/7/layout/VerticalSolidActionList"/>
    <dgm:cxn modelId="{6E352C7B-667F-42F7-BD22-7F553AE025D2}" type="presParOf" srcId="{FE49A0D4-0AAC-40EB-AEB8-C33AFE82F9DF}" destId="{BDF8E3E4-F3C4-409F-8FC4-272E19F2114D}" srcOrd="3" destOrd="0" presId="urn:microsoft.com/office/officeart/2016/7/layout/VerticalSolidActionList"/>
    <dgm:cxn modelId="{C87DC4B7-BF59-4B3F-9FAC-667143A9F59E}" type="presParOf" srcId="{FE49A0D4-0AAC-40EB-AEB8-C33AFE82F9DF}" destId="{986231E7-C836-4FB1-86FC-6C6DE452F6C1}" srcOrd="4" destOrd="0" presId="urn:microsoft.com/office/officeart/2016/7/layout/VerticalSolidActionList"/>
    <dgm:cxn modelId="{40F664DA-AF44-4A44-A988-A46B7BEB78D2}" type="presParOf" srcId="{986231E7-C836-4FB1-86FC-6C6DE452F6C1}" destId="{D6E768E6-852D-4D34-AFF7-97DC37883DC8}" srcOrd="0" destOrd="0" presId="urn:microsoft.com/office/officeart/2016/7/layout/VerticalSolidActionList"/>
    <dgm:cxn modelId="{93A2BB46-4146-466D-A22F-EC748EE3870D}" type="presParOf" srcId="{986231E7-C836-4FB1-86FC-6C6DE452F6C1}" destId="{5EF29140-F5BA-4212-8006-83DDDBB0D823}" srcOrd="1" destOrd="0" presId="urn:microsoft.com/office/officeart/2016/7/layout/VerticalSolidActionList"/>
    <dgm:cxn modelId="{5DBEE74E-AFE9-46DE-8EAF-AB63498FEEC8}" type="presParOf" srcId="{FE49A0D4-0AAC-40EB-AEB8-C33AFE82F9DF}" destId="{E372E370-49C9-4544-B854-74F641F91164}" srcOrd="5" destOrd="0" presId="urn:microsoft.com/office/officeart/2016/7/layout/VerticalSolidActionList"/>
    <dgm:cxn modelId="{3D308291-409F-4A99-9297-869F06A9B28D}" type="presParOf" srcId="{FE49A0D4-0AAC-40EB-AEB8-C33AFE82F9DF}" destId="{3E2BAA0C-1ABA-427F-9BB7-B029751E4271}" srcOrd="6" destOrd="0" presId="urn:microsoft.com/office/officeart/2016/7/layout/VerticalSolidActionList"/>
    <dgm:cxn modelId="{2402ECE4-CCD9-458C-94DE-750E17E919C4}" type="presParOf" srcId="{3E2BAA0C-1ABA-427F-9BB7-B029751E4271}" destId="{E43FA20B-82FD-4FA5-AF2D-15A94C88E8E3}" srcOrd="0" destOrd="0" presId="urn:microsoft.com/office/officeart/2016/7/layout/VerticalSolidActionList"/>
    <dgm:cxn modelId="{74F807FD-F199-4038-AA01-3C1025A471BF}" type="presParOf" srcId="{3E2BAA0C-1ABA-427F-9BB7-B029751E4271}" destId="{55BD7D82-67F7-430A-8799-78F9A96F0A4C}" srcOrd="1" destOrd="0" presId="urn:microsoft.com/office/officeart/2016/7/layout/VerticalSolidActionList"/>
    <dgm:cxn modelId="{AB485193-3325-4E7E-9C07-2C737A6ED0BA}" type="presParOf" srcId="{FE49A0D4-0AAC-40EB-AEB8-C33AFE82F9DF}" destId="{E2EB611B-65D9-4A55-BAB9-2AA2D26089CF}" srcOrd="7" destOrd="0" presId="urn:microsoft.com/office/officeart/2016/7/layout/VerticalSolidActionList"/>
    <dgm:cxn modelId="{7A70EAE1-36ED-473E-B386-F34391A6C2D4}" type="presParOf" srcId="{FE49A0D4-0AAC-40EB-AEB8-C33AFE82F9DF}" destId="{67CAC548-D74F-492B-BC51-699D8EED8EE3}" srcOrd="8" destOrd="0" presId="urn:microsoft.com/office/officeart/2016/7/layout/VerticalSolidActionList"/>
    <dgm:cxn modelId="{8A886C0A-C596-4119-8269-B29C0DCE8A8C}" type="presParOf" srcId="{67CAC548-D74F-492B-BC51-699D8EED8EE3}" destId="{25DF6A09-E497-40C3-AA83-1D3535F3F331}" srcOrd="0" destOrd="0" presId="urn:microsoft.com/office/officeart/2016/7/layout/VerticalSolidActionList"/>
    <dgm:cxn modelId="{4543354E-A0CB-43A4-A2D4-D8FE206B657E}" type="presParOf" srcId="{67CAC548-D74F-492B-BC51-699D8EED8EE3}" destId="{7DE8DB2E-8EB5-4267-A2F9-4CDA51B736E5}"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8E939D-3AC9-41CF-A0B4-0D278CC2AC82}"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415F2D53-B8B6-4C9A-BA55-0FF16F6B298B}">
      <dgm:prSet/>
      <dgm:spPr/>
      <dgm:t>
        <a:bodyPr/>
        <a:lstStyle/>
        <a:p>
          <a:r>
            <a:rPr lang="en-US"/>
            <a:t>Health Care Coverage:</a:t>
          </a:r>
        </a:p>
      </dgm:t>
    </dgm:pt>
    <dgm:pt modelId="{85ADCA39-E8C1-4A80-8900-1B5D688B167F}" type="parTrans" cxnId="{24F5B865-51F3-4A3F-97D7-91D6921D1678}">
      <dgm:prSet/>
      <dgm:spPr/>
      <dgm:t>
        <a:bodyPr/>
        <a:lstStyle/>
        <a:p>
          <a:endParaRPr lang="en-US"/>
        </a:p>
      </dgm:t>
    </dgm:pt>
    <dgm:pt modelId="{C80A7A9F-08F0-48B3-8A6A-86DECB8C2FCF}" type="sibTrans" cxnId="{24F5B865-51F3-4A3F-97D7-91D6921D1678}">
      <dgm:prSet/>
      <dgm:spPr/>
      <dgm:t>
        <a:bodyPr/>
        <a:lstStyle/>
        <a:p>
          <a:endParaRPr lang="en-US"/>
        </a:p>
      </dgm:t>
    </dgm:pt>
    <dgm:pt modelId="{366CC1E1-4F10-4D3F-B70A-41ED6A2D1D52}">
      <dgm:prSet/>
      <dgm:spPr/>
      <dgm:t>
        <a:bodyPr/>
        <a:lstStyle/>
        <a:p>
          <a:r>
            <a:rPr lang="en-US"/>
            <a:t>- Covers medical/surgical</a:t>
          </a:r>
        </a:p>
      </dgm:t>
    </dgm:pt>
    <dgm:pt modelId="{FEE9C495-B817-45EC-9E18-55EA18B89B78}" type="parTrans" cxnId="{07E97220-B8AA-46F9-9742-5EE421D98904}">
      <dgm:prSet/>
      <dgm:spPr/>
      <dgm:t>
        <a:bodyPr/>
        <a:lstStyle/>
        <a:p>
          <a:endParaRPr lang="en-US"/>
        </a:p>
      </dgm:t>
    </dgm:pt>
    <dgm:pt modelId="{F2C41A1E-733C-4A66-B430-55874F8ABF7E}" type="sibTrans" cxnId="{07E97220-B8AA-46F9-9742-5EE421D98904}">
      <dgm:prSet/>
      <dgm:spPr/>
      <dgm:t>
        <a:bodyPr/>
        <a:lstStyle/>
        <a:p>
          <a:endParaRPr lang="en-US"/>
        </a:p>
      </dgm:t>
    </dgm:pt>
    <dgm:pt modelId="{DAAE056C-8ADD-44DE-9A9A-6719813D36F4}">
      <dgm:prSet/>
      <dgm:spPr/>
      <dgm:t>
        <a:bodyPr/>
        <a:lstStyle/>
        <a:p>
          <a:r>
            <a:rPr lang="en-US"/>
            <a:t>- Defined by statute (§ 63.2-1900)</a:t>
          </a:r>
        </a:p>
      </dgm:t>
    </dgm:pt>
    <dgm:pt modelId="{B153CA0B-BE4E-4FE6-BE4E-797DACD58B25}" type="parTrans" cxnId="{A2AC555D-15F6-45B3-98CD-9A7BCE23901A}">
      <dgm:prSet/>
      <dgm:spPr/>
      <dgm:t>
        <a:bodyPr/>
        <a:lstStyle/>
        <a:p>
          <a:endParaRPr lang="en-US"/>
        </a:p>
      </dgm:t>
    </dgm:pt>
    <dgm:pt modelId="{C6F367E8-1C7B-48DE-9CBB-EC430AC33D90}" type="sibTrans" cxnId="{A2AC555D-15F6-45B3-98CD-9A7BCE23901A}">
      <dgm:prSet/>
      <dgm:spPr/>
      <dgm:t>
        <a:bodyPr/>
        <a:lstStyle/>
        <a:p>
          <a:endParaRPr lang="en-US"/>
        </a:p>
      </dgm:t>
    </dgm:pt>
    <dgm:pt modelId="{C9C503D2-477E-420C-8E18-8A89BF91502D}">
      <dgm:prSet/>
      <dgm:spPr/>
      <dgm:t>
        <a:bodyPr/>
        <a:lstStyle/>
        <a:p>
          <a:r>
            <a:rPr lang="en-US"/>
            <a:t>- Subject to 5% Rule</a:t>
          </a:r>
        </a:p>
      </dgm:t>
    </dgm:pt>
    <dgm:pt modelId="{A890551E-8DCC-446C-B1F5-7BF1542E962D}" type="parTrans" cxnId="{C1A236CC-F0AB-4AF1-A761-22172EBCE27F}">
      <dgm:prSet/>
      <dgm:spPr/>
      <dgm:t>
        <a:bodyPr/>
        <a:lstStyle/>
        <a:p>
          <a:endParaRPr lang="en-US"/>
        </a:p>
      </dgm:t>
    </dgm:pt>
    <dgm:pt modelId="{A3C8C852-4AC0-4E92-96C0-CA931DFC472F}" type="sibTrans" cxnId="{C1A236CC-F0AB-4AF1-A761-22172EBCE27F}">
      <dgm:prSet/>
      <dgm:spPr/>
      <dgm:t>
        <a:bodyPr/>
        <a:lstStyle/>
        <a:p>
          <a:endParaRPr lang="en-US"/>
        </a:p>
      </dgm:t>
    </dgm:pt>
    <dgm:pt modelId="{BE70DC68-CC34-4F13-BADE-017BE1A4F60B}">
      <dgm:prSet/>
      <dgm:spPr/>
      <dgm:t>
        <a:bodyPr/>
        <a:lstStyle/>
        <a:p>
          <a:r>
            <a:rPr lang="en-US"/>
            <a:t>Dental &amp; Vision:</a:t>
          </a:r>
        </a:p>
      </dgm:t>
    </dgm:pt>
    <dgm:pt modelId="{6D739F98-F293-4777-9219-C40F600CDC00}" type="parTrans" cxnId="{6BA641D5-ECFB-4657-BEA4-B935D2ED611D}">
      <dgm:prSet/>
      <dgm:spPr/>
      <dgm:t>
        <a:bodyPr/>
        <a:lstStyle/>
        <a:p>
          <a:endParaRPr lang="en-US"/>
        </a:p>
      </dgm:t>
    </dgm:pt>
    <dgm:pt modelId="{77FA15FC-32C9-49B7-808A-A7EE9CB73E02}" type="sibTrans" cxnId="{6BA641D5-ECFB-4657-BEA4-B935D2ED611D}">
      <dgm:prSet/>
      <dgm:spPr/>
      <dgm:t>
        <a:bodyPr/>
        <a:lstStyle/>
        <a:p>
          <a:endParaRPr lang="en-US"/>
        </a:p>
      </dgm:t>
    </dgm:pt>
    <dgm:pt modelId="{0CCB9F28-A2DB-4DD7-BC58-4AE414588DE4}">
      <dgm:prSet/>
      <dgm:spPr/>
      <dgm:t>
        <a:bodyPr/>
        <a:lstStyle/>
        <a:p>
          <a:r>
            <a:rPr lang="en-US"/>
            <a:t>- Covers teeth, eyes</a:t>
          </a:r>
        </a:p>
      </dgm:t>
    </dgm:pt>
    <dgm:pt modelId="{1B66F9F8-FCF1-4F74-A953-FBD3149334FD}" type="parTrans" cxnId="{0AAAE9F9-F3FC-40C2-B442-D3DE50B0D749}">
      <dgm:prSet/>
      <dgm:spPr/>
      <dgm:t>
        <a:bodyPr/>
        <a:lstStyle/>
        <a:p>
          <a:endParaRPr lang="en-US"/>
        </a:p>
      </dgm:t>
    </dgm:pt>
    <dgm:pt modelId="{0C83ADA6-CB97-41CF-9ECE-7EE351F87D31}" type="sibTrans" cxnId="{0AAAE9F9-F3FC-40C2-B442-D3DE50B0D749}">
      <dgm:prSet/>
      <dgm:spPr/>
      <dgm:t>
        <a:bodyPr/>
        <a:lstStyle/>
        <a:p>
          <a:endParaRPr lang="en-US"/>
        </a:p>
      </dgm:t>
    </dgm:pt>
    <dgm:pt modelId="{1EF582A4-790A-42D9-A903-AE1CACF88DE0}">
      <dgm:prSet/>
      <dgm:spPr/>
      <dgm:t>
        <a:bodyPr/>
        <a:lstStyle/>
        <a:p>
          <a:r>
            <a:rPr lang="en-US"/>
            <a:t>- Not defined by statute</a:t>
          </a:r>
        </a:p>
      </dgm:t>
    </dgm:pt>
    <dgm:pt modelId="{389967F5-3155-44D0-A66A-6909864CEE26}" type="parTrans" cxnId="{DBBD3419-6F88-42D3-B056-8D040F880E9C}">
      <dgm:prSet/>
      <dgm:spPr/>
      <dgm:t>
        <a:bodyPr/>
        <a:lstStyle/>
        <a:p>
          <a:endParaRPr lang="en-US"/>
        </a:p>
      </dgm:t>
    </dgm:pt>
    <dgm:pt modelId="{10625673-2213-4FB9-8E30-C19BFD4F9EAE}" type="sibTrans" cxnId="{DBBD3419-6F88-42D3-B056-8D040F880E9C}">
      <dgm:prSet/>
      <dgm:spPr/>
      <dgm:t>
        <a:bodyPr/>
        <a:lstStyle/>
        <a:p>
          <a:endParaRPr lang="en-US"/>
        </a:p>
      </dgm:t>
    </dgm:pt>
    <dgm:pt modelId="{F1D59FE0-6712-4054-8E4A-637B89289556}">
      <dgm:prSet/>
      <dgm:spPr/>
      <dgm:t>
        <a:bodyPr/>
        <a:lstStyle/>
        <a:p>
          <a:r>
            <a:rPr lang="en-US"/>
            <a:t>- Not subject to 5% Rule</a:t>
          </a:r>
        </a:p>
      </dgm:t>
    </dgm:pt>
    <dgm:pt modelId="{C199E653-0B4B-4BE7-9A07-33D04008EA2B}" type="parTrans" cxnId="{9BF520AD-AF6E-40C7-8464-B6159577A976}">
      <dgm:prSet/>
      <dgm:spPr/>
      <dgm:t>
        <a:bodyPr/>
        <a:lstStyle/>
        <a:p>
          <a:endParaRPr lang="en-US"/>
        </a:p>
      </dgm:t>
    </dgm:pt>
    <dgm:pt modelId="{EFC78832-CC5A-4CFB-99AD-C708676A5EA4}" type="sibTrans" cxnId="{9BF520AD-AF6E-40C7-8464-B6159577A976}">
      <dgm:prSet/>
      <dgm:spPr/>
      <dgm:t>
        <a:bodyPr/>
        <a:lstStyle/>
        <a:p>
          <a:endParaRPr lang="en-US"/>
        </a:p>
      </dgm:t>
    </dgm:pt>
    <dgm:pt modelId="{12A6C49F-FCE9-48A5-BE53-BE8CE9FF1AE8}">
      <dgm:prSet/>
      <dgm:spPr/>
      <dgm:t>
        <a:bodyPr/>
        <a:lstStyle/>
        <a:p>
          <a:r>
            <a:rPr lang="en-US" dirty="0"/>
            <a:t>Dental/Vision Ins. Premiums calculated similarly as Health Ins.</a:t>
          </a:r>
        </a:p>
      </dgm:t>
    </dgm:pt>
    <dgm:pt modelId="{F5B677BC-2492-4FD7-96C6-032E25DD81DE}" type="parTrans" cxnId="{46DA08DA-2398-4D12-AF13-A635D9906171}">
      <dgm:prSet/>
      <dgm:spPr/>
      <dgm:t>
        <a:bodyPr/>
        <a:lstStyle/>
        <a:p>
          <a:endParaRPr lang="en-US"/>
        </a:p>
      </dgm:t>
    </dgm:pt>
    <dgm:pt modelId="{463E73FA-3B40-48EA-86D2-48DA9CF9ACEC}" type="sibTrans" cxnId="{46DA08DA-2398-4D12-AF13-A635D9906171}">
      <dgm:prSet/>
      <dgm:spPr/>
      <dgm:t>
        <a:bodyPr/>
        <a:lstStyle/>
        <a:p>
          <a:endParaRPr lang="en-US"/>
        </a:p>
      </dgm:t>
    </dgm:pt>
    <dgm:pt modelId="{CF1695E9-12A4-4610-A4F0-36655B541989}" type="pres">
      <dgm:prSet presAssocID="{9E8E939D-3AC9-41CF-A0B4-0D278CC2AC82}" presName="Name0" presStyleCnt="0">
        <dgm:presLayoutVars>
          <dgm:dir/>
          <dgm:resizeHandles val="exact"/>
        </dgm:presLayoutVars>
      </dgm:prSet>
      <dgm:spPr/>
    </dgm:pt>
    <dgm:pt modelId="{150E7E14-CDA8-4246-9880-D06FB32C929A}" type="pres">
      <dgm:prSet presAssocID="{415F2D53-B8B6-4C9A-BA55-0FF16F6B298B}" presName="node" presStyleLbl="node1" presStyleIdx="0" presStyleCnt="9">
        <dgm:presLayoutVars>
          <dgm:bulletEnabled val="1"/>
        </dgm:presLayoutVars>
      </dgm:prSet>
      <dgm:spPr/>
    </dgm:pt>
    <dgm:pt modelId="{8A544601-9047-4760-81B2-7746850B5428}" type="pres">
      <dgm:prSet presAssocID="{C80A7A9F-08F0-48B3-8A6A-86DECB8C2FCF}" presName="sibTrans" presStyleLbl="sibTrans1D1" presStyleIdx="0" presStyleCnt="8"/>
      <dgm:spPr/>
    </dgm:pt>
    <dgm:pt modelId="{D7E7A712-D81A-43DB-ACB2-57DCC2D2D436}" type="pres">
      <dgm:prSet presAssocID="{C80A7A9F-08F0-48B3-8A6A-86DECB8C2FCF}" presName="connectorText" presStyleLbl="sibTrans1D1" presStyleIdx="0" presStyleCnt="8"/>
      <dgm:spPr/>
    </dgm:pt>
    <dgm:pt modelId="{95675E07-166F-4041-91A9-0A81252912E6}" type="pres">
      <dgm:prSet presAssocID="{366CC1E1-4F10-4D3F-B70A-41ED6A2D1D52}" presName="node" presStyleLbl="node1" presStyleIdx="1" presStyleCnt="9">
        <dgm:presLayoutVars>
          <dgm:bulletEnabled val="1"/>
        </dgm:presLayoutVars>
      </dgm:prSet>
      <dgm:spPr/>
    </dgm:pt>
    <dgm:pt modelId="{1BCEB3E5-710A-44C5-B277-A11843800B5D}" type="pres">
      <dgm:prSet presAssocID="{F2C41A1E-733C-4A66-B430-55874F8ABF7E}" presName="sibTrans" presStyleLbl="sibTrans1D1" presStyleIdx="1" presStyleCnt="8"/>
      <dgm:spPr/>
    </dgm:pt>
    <dgm:pt modelId="{F643148F-BE43-45F4-A0BD-CBADF645C6C5}" type="pres">
      <dgm:prSet presAssocID="{F2C41A1E-733C-4A66-B430-55874F8ABF7E}" presName="connectorText" presStyleLbl="sibTrans1D1" presStyleIdx="1" presStyleCnt="8"/>
      <dgm:spPr/>
    </dgm:pt>
    <dgm:pt modelId="{F85887D8-6EB0-414B-98FE-C933624E0D10}" type="pres">
      <dgm:prSet presAssocID="{DAAE056C-8ADD-44DE-9A9A-6719813D36F4}" presName="node" presStyleLbl="node1" presStyleIdx="2" presStyleCnt="9">
        <dgm:presLayoutVars>
          <dgm:bulletEnabled val="1"/>
        </dgm:presLayoutVars>
      </dgm:prSet>
      <dgm:spPr/>
    </dgm:pt>
    <dgm:pt modelId="{AA036E00-C2C5-410A-B07D-7C6202B8492A}" type="pres">
      <dgm:prSet presAssocID="{C6F367E8-1C7B-48DE-9CBB-EC430AC33D90}" presName="sibTrans" presStyleLbl="sibTrans1D1" presStyleIdx="2" presStyleCnt="8"/>
      <dgm:spPr/>
    </dgm:pt>
    <dgm:pt modelId="{97DDC48B-C788-46A2-A55B-D1103CD0427B}" type="pres">
      <dgm:prSet presAssocID="{C6F367E8-1C7B-48DE-9CBB-EC430AC33D90}" presName="connectorText" presStyleLbl="sibTrans1D1" presStyleIdx="2" presStyleCnt="8"/>
      <dgm:spPr/>
    </dgm:pt>
    <dgm:pt modelId="{7143D296-35C9-4892-94DA-9FC58725F386}" type="pres">
      <dgm:prSet presAssocID="{C9C503D2-477E-420C-8E18-8A89BF91502D}" presName="node" presStyleLbl="node1" presStyleIdx="3" presStyleCnt="9">
        <dgm:presLayoutVars>
          <dgm:bulletEnabled val="1"/>
        </dgm:presLayoutVars>
      </dgm:prSet>
      <dgm:spPr/>
    </dgm:pt>
    <dgm:pt modelId="{0C591848-758F-4F8F-AF95-FDBB0C38F996}" type="pres">
      <dgm:prSet presAssocID="{A3C8C852-4AC0-4E92-96C0-CA931DFC472F}" presName="sibTrans" presStyleLbl="sibTrans1D1" presStyleIdx="3" presStyleCnt="8"/>
      <dgm:spPr/>
    </dgm:pt>
    <dgm:pt modelId="{FE798394-C7D7-46F0-83C8-B245818406C4}" type="pres">
      <dgm:prSet presAssocID="{A3C8C852-4AC0-4E92-96C0-CA931DFC472F}" presName="connectorText" presStyleLbl="sibTrans1D1" presStyleIdx="3" presStyleCnt="8"/>
      <dgm:spPr/>
    </dgm:pt>
    <dgm:pt modelId="{E1FC0A8E-0DF0-4DD7-BFB1-F68A67AF171D}" type="pres">
      <dgm:prSet presAssocID="{BE70DC68-CC34-4F13-BADE-017BE1A4F60B}" presName="node" presStyleLbl="node1" presStyleIdx="4" presStyleCnt="9">
        <dgm:presLayoutVars>
          <dgm:bulletEnabled val="1"/>
        </dgm:presLayoutVars>
      </dgm:prSet>
      <dgm:spPr/>
    </dgm:pt>
    <dgm:pt modelId="{9DEA45A1-F4AE-4CC7-A817-6A96C34708BD}" type="pres">
      <dgm:prSet presAssocID="{77FA15FC-32C9-49B7-808A-A7EE9CB73E02}" presName="sibTrans" presStyleLbl="sibTrans1D1" presStyleIdx="4" presStyleCnt="8"/>
      <dgm:spPr/>
    </dgm:pt>
    <dgm:pt modelId="{F53F73A0-C2FD-4C94-9F48-A10F71F185E8}" type="pres">
      <dgm:prSet presAssocID="{77FA15FC-32C9-49B7-808A-A7EE9CB73E02}" presName="connectorText" presStyleLbl="sibTrans1D1" presStyleIdx="4" presStyleCnt="8"/>
      <dgm:spPr/>
    </dgm:pt>
    <dgm:pt modelId="{0FA33024-4249-44FB-AB71-58573DD5FDC4}" type="pres">
      <dgm:prSet presAssocID="{0CCB9F28-A2DB-4DD7-BC58-4AE414588DE4}" presName="node" presStyleLbl="node1" presStyleIdx="5" presStyleCnt="9">
        <dgm:presLayoutVars>
          <dgm:bulletEnabled val="1"/>
        </dgm:presLayoutVars>
      </dgm:prSet>
      <dgm:spPr/>
    </dgm:pt>
    <dgm:pt modelId="{1D34D144-BCC2-4717-A9CF-426E6ABBD789}" type="pres">
      <dgm:prSet presAssocID="{0C83ADA6-CB97-41CF-9ECE-7EE351F87D31}" presName="sibTrans" presStyleLbl="sibTrans1D1" presStyleIdx="5" presStyleCnt="8"/>
      <dgm:spPr/>
    </dgm:pt>
    <dgm:pt modelId="{5ECE8E70-8717-455E-88F4-8C5453BF7711}" type="pres">
      <dgm:prSet presAssocID="{0C83ADA6-CB97-41CF-9ECE-7EE351F87D31}" presName="connectorText" presStyleLbl="sibTrans1D1" presStyleIdx="5" presStyleCnt="8"/>
      <dgm:spPr/>
    </dgm:pt>
    <dgm:pt modelId="{0AAF4E18-0ECE-4BAD-9EFD-D69652EEC29D}" type="pres">
      <dgm:prSet presAssocID="{1EF582A4-790A-42D9-A903-AE1CACF88DE0}" presName="node" presStyleLbl="node1" presStyleIdx="6" presStyleCnt="9">
        <dgm:presLayoutVars>
          <dgm:bulletEnabled val="1"/>
        </dgm:presLayoutVars>
      </dgm:prSet>
      <dgm:spPr/>
    </dgm:pt>
    <dgm:pt modelId="{0F7EFC87-777B-4CF8-ABD4-B36225BFBF76}" type="pres">
      <dgm:prSet presAssocID="{10625673-2213-4FB9-8E30-C19BFD4F9EAE}" presName="sibTrans" presStyleLbl="sibTrans1D1" presStyleIdx="6" presStyleCnt="8"/>
      <dgm:spPr/>
    </dgm:pt>
    <dgm:pt modelId="{0114D319-2E32-4432-86D0-3D441061198F}" type="pres">
      <dgm:prSet presAssocID="{10625673-2213-4FB9-8E30-C19BFD4F9EAE}" presName="connectorText" presStyleLbl="sibTrans1D1" presStyleIdx="6" presStyleCnt="8"/>
      <dgm:spPr/>
    </dgm:pt>
    <dgm:pt modelId="{5902E20A-01AE-417D-9E5B-624C76677FAB}" type="pres">
      <dgm:prSet presAssocID="{F1D59FE0-6712-4054-8E4A-637B89289556}" presName="node" presStyleLbl="node1" presStyleIdx="7" presStyleCnt="9">
        <dgm:presLayoutVars>
          <dgm:bulletEnabled val="1"/>
        </dgm:presLayoutVars>
      </dgm:prSet>
      <dgm:spPr/>
    </dgm:pt>
    <dgm:pt modelId="{7F6ECD22-A5EF-4188-BF4F-6C06142B5B4B}" type="pres">
      <dgm:prSet presAssocID="{EFC78832-CC5A-4CFB-99AD-C708676A5EA4}" presName="sibTrans" presStyleLbl="sibTrans1D1" presStyleIdx="7" presStyleCnt="8"/>
      <dgm:spPr/>
    </dgm:pt>
    <dgm:pt modelId="{CBF0F37C-6A87-4C74-A31B-0020A1041B5D}" type="pres">
      <dgm:prSet presAssocID="{EFC78832-CC5A-4CFB-99AD-C708676A5EA4}" presName="connectorText" presStyleLbl="sibTrans1D1" presStyleIdx="7" presStyleCnt="8"/>
      <dgm:spPr/>
    </dgm:pt>
    <dgm:pt modelId="{C21232D4-1C9F-4303-BC34-0ED03EA72D2D}" type="pres">
      <dgm:prSet presAssocID="{12A6C49F-FCE9-48A5-BE53-BE8CE9FF1AE8}" presName="node" presStyleLbl="node1" presStyleIdx="8" presStyleCnt="9">
        <dgm:presLayoutVars>
          <dgm:bulletEnabled val="1"/>
        </dgm:presLayoutVars>
      </dgm:prSet>
      <dgm:spPr/>
    </dgm:pt>
  </dgm:ptLst>
  <dgm:cxnLst>
    <dgm:cxn modelId="{2D7E9F06-13EE-40FB-A12C-314228493818}" type="presOf" srcId="{12A6C49F-FCE9-48A5-BE53-BE8CE9FF1AE8}" destId="{C21232D4-1C9F-4303-BC34-0ED03EA72D2D}" srcOrd="0" destOrd="0" presId="urn:microsoft.com/office/officeart/2016/7/layout/RepeatingBendingProcessNew"/>
    <dgm:cxn modelId="{29CD8507-ABEB-412D-9510-7A6F05FDC10C}" type="presOf" srcId="{BE70DC68-CC34-4F13-BADE-017BE1A4F60B}" destId="{E1FC0A8E-0DF0-4DD7-BFB1-F68A67AF171D}" srcOrd="0" destOrd="0" presId="urn:microsoft.com/office/officeart/2016/7/layout/RepeatingBendingProcessNew"/>
    <dgm:cxn modelId="{E2588418-8FC7-4B12-BC97-9CAF5EAA0FD6}" type="presOf" srcId="{A3C8C852-4AC0-4E92-96C0-CA931DFC472F}" destId="{0C591848-758F-4F8F-AF95-FDBB0C38F996}" srcOrd="0" destOrd="0" presId="urn:microsoft.com/office/officeart/2016/7/layout/RepeatingBendingProcessNew"/>
    <dgm:cxn modelId="{DBBD3419-6F88-42D3-B056-8D040F880E9C}" srcId="{9E8E939D-3AC9-41CF-A0B4-0D278CC2AC82}" destId="{1EF582A4-790A-42D9-A903-AE1CACF88DE0}" srcOrd="6" destOrd="0" parTransId="{389967F5-3155-44D0-A66A-6909864CEE26}" sibTransId="{10625673-2213-4FB9-8E30-C19BFD4F9EAE}"/>
    <dgm:cxn modelId="{07E97220-B8AA-46F9-9742-5EE421D98904}" srcId="{9E8E939D-3AC9-41CF-A0B4-0D278CC2AC82}" destId="{366CC1E1-4F10-4D3F-B70A-41ED6A2D1D52}" srcOrd="1" destOrd="0" parTransId="{FEE9C495-B817-45EC-9E18-55EA18B89B78}" sibTransId="{F2C41A1E-733C-4A66-B430-55874F8ABF7E}"/>
    <dgm:cxn modelId="{C0E3A62B-6D63-4CDA-8B5A-9DAB9CB63D1E}" type="presOf" srcId="{77FA15FC-32C9-49B7-808A-A7EE9CB73E02}" destId="{9DEA45A1-F4AE-4CC7-A817-6A96C34708BD}" srcOrd="0" destOrd="0" presId="urn:microsoft.com/office/officeart/2016/7/layout/RepeatingBendingProcessNew"/>
    <dgm:cxn modelId="{5225D834-1F7F-4AD8-B79F-D340B64E45C3}" type="presOf" srcId="{C6F367E8-1C7B-48DE-9CBB-EC430AC33D90}" destId="{97DDC48B-C788-46A2-A55B-D1103CD0427B}" srcOrd="1" destOrd="0" presId="urn:microsoft.com/office/officeart/2016/7/layout/RepeatingBendingProcessNew"/>
    <dgm:cxn modelId="{C87B9138-A42C-43B5-8E69-4171268AE057}" type="presOf" srcId="{1EF582A4-790A-42D9-A903-AE1CACF88DE0}" destId="{0AAF4E18-0ECE-4BAD-9EFD-D69652EEC29D}" srcOrd="0" destOrd="0" presId="urn:microsoft.com/office/officeart/2016/7/layout/RepeatingBendingProcessNew"/>
    <dgm:cxn modelId="{A2AC555D-15F6-45B3-98CD-9A7BCE23901A}" srcId="{9E8E939D-3AC9-41CF-A0B4-0D278CC2AC82}" destId="{DAAE056C-8ADD-44DE-9A9A-6719813D36F4}" srcOrd="2" destOrd="0" parTransId="{B153CA0B-BE4E-4FE6-BE4E-797DACD58B25}" sibTransId="{C6F367E8-1C7B-48DE-9CBB-EC430AC33D90}"/>
    <dgm:cxn modelId="{F0ECB541-C150-4081-ACEF-5EB2E16D212D}" type="presOf" srcId="{10625673-2213-4FB9-8E30-C19BFD4F9EAE}" destId="{0F7EFC87-777B-4CF8-ABD4-B36225BFBF76}" srcOrd="0" destOrd="0" presId="urn:microsoft.com/office/officeart/2016/7/layout/RepeatingBendingProcessNew"/>
    <dgm:cxn modelId="{2559E064-69A4-40A2-B13E-B90B85C9131F}" type="presOf" srcId="{C6F367E8-1C7B-48DE-9CBB-EC430AC33D90}" destId="{AA036E00-C2C5-410A-B07D-7C6202B8492A}" srcOrd="0" destOrd="0" presId="urn:microsoft.com/office/officeart/2016/7/layout/RepeatingBendingProcessNew"/>
    <dgm:cxn modelId="{24F5B865-51F3-4A3F-97D7-91D6921D1678}" srcId="{9E8E939D-3AC9-41CF-A0B4-0D278CC2AC82}" destId="{415F2D53-B8B6-4C9A-BA55-0FF16F6B298B}" srcOrd="0" destOrd="0" parTransId="{85ADCA39-E8C1-4A80-8900-1B5D688B167F}" sibTransId="{C80A7A9F-08F0-48B3-8A6A-86DECB8C2FCF}"/>
    <dgm:cxn modelId="{BF1E0467-26D9-45B3-AB58-3129D4F1EA06}" type="presOf" srcId="{415F2D53-B8B6-4C9A-BA55-0FF16F6B298B}" destId="{150E7E14-CDA8-4246-9880-D06FB32C929A}" srcOrd="0" destOrd="0" presId="urn:microsoft.com/office/officeart/2016/7/layout/RepeatingBendingProcessNew"/>
    <dgm:cxn modelId="{8854F567-1E43-4F9C-B69C-72D4E8FA6243}" type="presOf" srcId="{9E8E939D-3AC9-41CF-A0B4-0D278CC2AC82}" destId="{CF1695E9-12A4-4610-A4F0-36655B541989}" srcOrd="0" destOrd="0" presId="urn:microsoft.com/office/officeart/2016/7/layout/RepeatingBendingProcessNew"/>
    <dgm:cxn modelId="{A1739A56-223A-4150-9511-C3B7E791FB3F}" type="presOf" srcId="{EFC78832-CC5A-4CFB-99AD-C708676A5EA4}" destId="{CBF0F37C-6A87-4C74-A31B-0020A1041B5D}" srcOrd="1" destOrd="0" presId="urn:microsoft.com/office/officeart/2016/7/layout/RepeatingBendingProcessNew"/>
    <dgm:cxn modelId="{D42BB579-10A1-4DE1-8351-01DDD9D1059D}" type="presOf" srcId="{0C83ADA6-CB97-41CF-9ECE-7EE351F87D31}" destId="{5ECE8E70-8717-455E-88F4-8C5453BF7711}" srcOrd="1" destOrd="0" presId="urn:microsoft.com/office/officeart/2016/7/layout/RepeatingBendingProcessNew"/>
    <dgm:cxn modelId="{368D1D80-7599-49F9-BE02-34B9E632B6C1}" type="presOf" srcId="{A3C8C852-4AC0-4E92-96C0-CA931DFC472F}" destId="{FE798394-C7D7-46F0-83C8-B245818406C4}" srcOrd="1" destOrd="0" presId="urn:microsoft.com/office/officeart/2016/7/layout/RepeatingBendingProcessNew"/>
    <dgm:cxn modelId="{60023089-C736-43D2-83DA-A838EEFE8504}" type="presOf" srcId="{F1D59FE0-6712-4054-8E4A-637B89289556}" destId="{5902E20A-01AE-417D-9E5B-624C76677FAB}" srcOrd="0" destOrd="0" presId="urn:microsoft.com/office/officeart/2016/7/layout/RepeatingBendingProcessNew"/>
    <dgm:cxn modelId="{A760FA8C-DE25-4F0D-9E9A-CDEEDA7EF71E}" type="presOf" srcId="{EFC78832-CC5A-4CFB-99AD-C708676A5EA4}" destId="{7F6ECD22-A5EF-4188-BF4F-6C06142B5B4B}" srcOrd="0" destOrd="0" presId="urn:microsoft.com/office/officeart/2016/7/layout/RepeatingBendingProcessNew"/>
    <dgm:cxn modelId="{1D148D90-AB45-465C-B5CB-65ED294B423B}" type="presOf" srcId="{F2C41A1E-733C-4A66-B430-55874F8ABF7E}" destId="{F643148F-BE43-45F4-A0BD-CBADF645C6C5}" srcOrd="1" destOrd="0" presId="urn:microsoft.com/office/officeart/2016/7/layout/RepeatingBendingProcessNew"/>
    <dgm:cxn modelId="{492E3095-0C9C-4A5E-A30D-AFB570841332}" type="presOf" srcId="{0C83ADA6-CB97-41CF-9ECE-7EE351F87D31}" destId="{1D34D144-BCC2-4717-A9CF-426E6ABBD789}" srcOrd="0" destOrd="0" presId="urn:microsoft.com/office/officeart/2016/7/layout/RepeatingBendingProcessNew"/>
    <dgm:cxn modelId="{ED13DD9F-B89D-4665-99A0-962C4912B8AF}" type="presOf" srcId="{C9C503D2-477E-420C-8E18-8A89BF91502D}" destId="{7143D296-35C9-4892-94DA-9FC58725F386}" srcOrd="0" destOrd="0" presId="urn:microsoft.com/office/officeart/2016/7/layout/RepeatingBendingProcessNew"/>
    <dgm:cxn modelId="{9BF520AD-AF6E-40C7-8464-B6159577A976}" srcId="{9E8E939D-3AC9-41CF-A0B4-0D278CC2AC82}" destId="{F1D59FE0-6712-4054-8E4A-637B89289556}" srcOrd="7" destOrd="0" parTransId="{C199E653-0B4B-4BE7-9A07-33D04008EA2B}" sibTransId="{EFC78832-CC5A-4CFB-99AD-C708676A5EA4}"/>
    <dgm:cxn modelId="{D41A09BE-2048-4831-8F18-43F139B250F1}" type="presOf" srcId="{0CCB9F28-A2DB-4DD7-BC58-4AE414588DE4}" destId="{0FA33024-4249-44FB-AB71-58573DD5FDC4}" srcOrd="0" destOrd="0" presId="urn:microsoft.com/office/officeart/2016/7/layout/RepeatingBendingProcessNew"/>
    <dgm:cxn modelId="{FC3A92BF-EF48-4141-873E-EB0F90887998}" type="presOf" srcId="{10625673-2213-4FB9-8E30-C19BFD4F9EAE}" destId="{0114D319-2E32-4432-86D0-3D441061198F}" srcOrd="1" destOrd="0" presId="urn:microsoft.com/office/officeart/2016/7/layout/RepeatingBendingProcessNew"/>
    <dgm:cxn modelId="{57A0E6C4-119F-4CEF-A17D-DBBF31550781}" type="presOf" srcId="{DAAE056C-8ADD-44DE-9A9A-6719813D36F4}" destId="{F85887D8-6EB0-414B-98FE-C933624E0D10}" srcOrd="0" destOrd="0" presId="urn:microsoft.com/office/officeart/2016/7/layout/RepeatingBendingProcessNew"/>
    <dgm:cxn modelId="{C1A236CC-F0AB-4AF1-A761-22172EBCE27F}" srcId="{9E8E939D-3AC9-41CF-A0B4-0D278CC2AC82}" destId="{C9C503D2-477E-420C-8E18-8A89BF91502D}" srcOrd="3" destOrd="0" parTransId="{A890551E-8DCC-446C-B1F5-7BF1542E962D}" sibTransId="{A3C8C852-4AC0-4E92-96C0-CA931DFC472F}"/>
    <dgm:cxn modelId="{6BA641D5-ECFB-4657-BEA4-B935D2ED611D}" srcId="{9E8E939D-3AC9-41CF-A0B4-0D278CC2AC82}" destId="{BE70DC68-CC34-4F13-BADE-017BE1A4F60B}" srcOrd="4" destOrd="0" parTransId="{6D739F98-F293-4777-9219-C40F600CDC00}" sibTransId="{77FA15FC-32C9-49B7-808A-A7EE9CB73E02}"/>
    <dgm:cxn modelId="{46DA08DA-2398-4D12-AF13-A635D9906171}" srcId="{9E8E939D-3AC9-41CF-A0B4-0D278CC2AC82}" destId="{12A6C49F-FCE9-48A5-BE53-BE8CE9FF1AE8}" srcOrd="8" destOrd="0" parTransId="{F5B677BC-2492-4FD7-96C6-032E25DD81DE}" sibTransId="{463E73FA-3B40-48EA-86D2-48DA9CF9ACEC}"/>
    <dgm:cxn modelId="{AE0A69DB-FBC8-4257-AC29-ECAA552CA242}" type="presOf" srcId="{366CC1E1-4F10-4D3F-B70A-41ED6A2D1D52}" destId="{95675E07-166F-4041-91A9-0A81252912E6}" srcOrd="0" destOrd="0" presId="urn:microsoft.com/office/officeart/2016/7/layout/RepeatingBendingProcessNew"/>
    <dgm:cxn modelId="{56EEC7DB-526D-46E0-AC63-A8D782630AD9}" type="presOf" srcId="{77FA15FC-32C9-49B7-808A-A7EE9CB73E02}" destId="{F53F73A0-C2FD-4C94-9F48-A10F71F185E8}" srcOrd="1" destOrd="0" presId="urn:microsoft.com/office/officeart/2016/7/layout/RepeatingBendingProcessNew"/>
    <dgm:cxn modelId="{9AE9F0ED-C181-4126-8E58-D1A510FEB6DD}" type="presOf" srcId="{F2C41A1E-733C-4A66-B430-55874F8ABF7E}" destId="{1BCEB3E5-710A-44C5-B277-A11843800B5D}" srcOrd="0" destOrd="0" presId="urn:microsoft.com/office/officeart/2016/7/layout/RepeatingBendingProcessNew"/>
    <dgm:cxn modelId="{B04FEFEE-74FB-4F92-991B-117DE93FE07C}" type="presOf" srcId="{C80A7A9F-08F0-48B3-8A6A-86DECB8C2FCF}" destId="{8A544601-9047-4760-81B2-7746850B5428}" srcOrd="0" destOrd="0" presId="urn:microsoft.com/office/officeart/2016/7/layout/RepeatingBendingProcessNew"/>
    <dgm:cxn modelId="{0AAAE9F9-F3FC-40C2-B442-D3DE50B0D749}" srcId="{9E8E939D-3AC9-41CF-A0B4-0D278CC2AC82}" destId="{0CCB9F28-A2DB-4DD7-BC58-4AE414588DE4}" srcOrd="5" destOrd="0" parTransId="{1B66F9F8-FCF1-4F74-A953-FBD3149334FD}" sibTransId="{0C83ADA6-CB97-41CF-9ECE-7EE351F87D31}"/>
    <dgm:cxn modelId="{E24D66FA-800C-4AB8-A0CC-49D73E30CFAB}" type="presOf" srcId="{C80A7A9F-08F0-48B3-8A6A-86DECB8C2FCF}" destId="{D7E7A712-D81A-43DB-ACB2-57DCC2D2D436}" srcOrd="1" destOrd="0" presId="urn:microsoft.com/office/officeart/2016/7/layout/RepeatingBendingProcessNew"/>
    <dgm:cxn modelId="{16122165-148C-4ABF-A3C9-CA17FEE3F2AC}" type="presParOf" srcId="{CF1695E9-12A4-4610-A4F0-36655B541989}" destId="{150E7E14-CDA8-4246-9880-D06FB32C929A}" srcOrd="0" destOrd="0" presId="urn:microsoft.com/office/officeart/2016/7/layout/RepeatingBendingProcessNew"/>
    <dgm:cxn modelId="{259269C5-CAC8-44C8-9AD2-861434D46BF2}" type="presParOf" srcId="{CF1695E9-12A4-4610-A4F0-36655B541989}" destId="{8A544601-9047-4760-81B2-7746850B5428}" srcOrd="1" destOrd="0" presId="urn:microsoft.com/office/officeart/2016/7/layout/RepeatingBendingProcessNew"/>
    <dgm:cxn modelId="{1B834DA2-4F72-4DE8-810F-EC2504350A5C}" type="presParOf" srcId="{8A544601-9047-4760-81B2-7746850B5428}" destId="{D7E7A712-D81A-43DB-ACB2-57DCC2D2D436}" srcOrd="0" destOrd="0" presId="urn:microsoft.com/office/officeart/2016/7/layout/RepeatingBendingProcessNew"/>
    <dgm:cxn modelId="{0985AE7C-75E0-41B9-9E91-4B0A4DF878BC}" type="presParOf" srcId="{CF1695E9-12A4-4610-A4F0-36655B541989}" destId="{95675E07-166F-4041-91A9-0A81252912E6}" srcOrd="2" destOrd="0" presId="urn:microsoft.com/office/officeart/2016/7/layout/RepeatingBendingProcessNew"/>
    <dgm:cxn modelId="{62086FCF-334F-485E-98BB-4F35B2D62012}" type="presParOf" srcId="{CF1695E9-12A4-4610-A4F0-36655B541989}" destId="{1BCEB3E5-710A-44C5-B277-A11843800B5D}" srcOrd="3" destOrd="0" presId="urn:microsoft.com/office/officeart/2016/7/layout/RepeatingBendingProcessNew"/>
    <dgm:cxn modelId="{9F796E41-F2B7-434C-92F4-D81E79C28FA2}" type="presParOf" srcId="{1BCEB3E5-710A-44C5-B277-A11843800B5D}" destId="{F643148F-BE43-45F4-A0BD-CBADF645C6C5}" srcOrd="0" destOrd="0" presId="urn:microsoft.com/office/officeart/2016/7/layout/RepeatingBendingProcessNew"/>
    <dgm:cxn modelId="{982E91FB-4884-4568-B5E4-5259D07F5D6E}" type="presParOf" srcId="{CF1695E9-12A4-4610-A4F0-36655B541989}" destId="{F85887D8-6EB0-414B-98FE-C933624E0D10}" srcOrd="4" destOrd="0" presId="urn:microsoft.com/office/officeart/2016/7/layout/RepeatingBendingProcessNew"/>
    <dgm:cxn modelId="{866EA19E-A47D-4DD7-9C18-F2CA1C47C1EB}" type="presParOf" srcId="{CF1695E9-12A4-4610-A4F0-36655B541989}" destId="{AA036E00-C2C5-410A-B07D-7C6202B8492A}" srcOrd="5" destOrd="0" presId="urn:microsoft.com/office/officeart/2016/7/layout/RepeatingBendingProcessNew"/>
    <dgm:cxn modelId="{BC71DBC7-6986-40E6-88DB-A7C7E0D01F6F}" type="presParOf" srcId="{AA036E00-C2C5-410A-B07D-7C6202B8492A}" destId="{97DDC48B-C788-46A2-A55B-D1103CD0427B}" srcOrd="0" destOrd="0" presId="urn:microsoft.com/office/officeart/2016/7/layout/RepeatingBendingProcessNew"/>
    <dgm:cxn modelId="{32FFB8E5-8D95-4CFD-8C31-7740FE40B409}" type="presParOf" srcId="{CF1695E9-12A4-4610-A4F0-36655B541989}" destId="{7143D296-35C9-4892-94DA-9FC58725F386}" srcOrd="6" destOrd="0" presId="urn:microsoft.com/office/officeart/2016/7/layout/RepeatingBendingProcessNew"/>
    <dgm:cxn modelId="{3B914B93-B3BF-4E4A-9EDB-7BE89C72B0EE}" type="presParOf" srcId="{CF1695E9-12A4-4610-A4F0-36655B541989}" destId="{0C591848-758F-4F8F-AF95-FDBB0C38F996}" srcOrd="7" destOrd="0" presId="urn:microsoft.com/office/officeart/2016/7/layout/RepeatingBendingProcessNew"/>
    <dgm:cxn modelId="{8F6633DF-3BF0-4347-9396-9B649FCD7AA7}" type="presParOf" srcId="{0C591848-758F-4F8F-AF95-FDBB0C38F996}" destId="{FE798394-C7D7-46F0-83C8-B245818406C4}" srcOrd="0" destOrd="0" presId="urn:microsoft.com/office/officeart/2016/7/layout/RepeatingBendingProcessNew"/>
    <dgm:cxn modelId="{DFC512A8-5C87-45D6-BEBF-BAAFA5BF97EC}" type="presParOf" srcId="{CF1695E9-12A4-4610-A4F0-36655B541989}" destId="{E1FC0A8E-0DF0-4DD7-BFB1-F68A67AF171D}" srcOrd="8" destOrd="0" presId="urn:microsoft.com/office/officeart/2016/7/layout/RepeatingBendingProcessNew"/>
    <dgm:cxn modelId="{38B63E53-5C49-4C42-849A-07ED63F0D61B}" type="presParOf" srcId="{CF1695E9-12A4-4610-A4F0-36655B541989}" destId="{9DEA45A1-F4AE-4CC7-A817-6A96C34708BD}" srcOrd="9" destOrd="0" presId="urn:microsoft.com/office/officeart/2016/7/layout/RepeatingBendingProcessNew"/>
    <dgm:cxn modelId="{7CF7CB85-1C69-414D-9893-B75A6C2E2F92}" type="presParOf" srcId="{9DEA45A1-F4AE-4CC7-A817-6A96C34708BD}" destId="{F53F73A0-C2FD-4C94-9F48-A10F71F185E8}" srcOrd="0" destOrd="0" presId="urn:microsoft.com/office/officeart/2016/7/layout/RepeatingBendingProcessNew"/>
    <dgm:cxn modelId="{0EC4E44C-C6AF-4425-9FB2-5C2341936FAB}" type="presParOf" srcId="{CF1695E9-12A4-4610-A4F0-36655B541989}" destId="{0FA33024-4249-44FB-AB71-58573DD5FDC4}" srcOrd="10" destOrd="0" presId="urn:microsoft.com/office/officeart/2016/7/layout/RepeatingBendingProcessNew"/>
    <dgm:cxn modelId="{1286D911-2A2C-4193-95AA-7337EF662287}" type="presParOf" srcId="{CF1695E9-12A4-4610-A4F0-36655B541989}" destId="{1D34D144-BCC2-4717-A9CF-426E6ABBD789}" srcOrd="11" destOrd="0" presId="urn:microsoft.com/office/officeart/2016/7/layout/RepeatingBendingProcessNew"/>
    <dgm:cxn modelId="{78A07E8B-B25B-41CF-B002-6EE2DF4EF264}" type="presParOf" srcId="{1D34D144-BCC2-4717-A9CF-426E6ABBD789}" destId="{5ECE8E70-8717-455E-88F4-8C5453BF7711}" srcOrd="0" destOrd="0" presId="urn:microsoft.com/office/officeart/2016/7/layout/RepeatingBendingProcessNew"/>
    <dgm:cxn modelId="{C51A7E5E-BC46-401E-BA40-32749E67539D}" type="presParOf" srcId="{CF1695E9-12A4-4610-A4F0-36655B541989}" destId="{0AAF4E18-0ECE-4BAD-9EFD-D69652EEC29D}" srcOrd="12" destOrd="0" presId="urn:microsoft.com/office/officeart/2016/7/layout/RepeatingBendingProcessNew"/>
    <dgm:cxn modelId="{3F53A395-7745-493C-B700-F6AAD9EA1228}" type="presParOf" srcId="{CF1695E9-12A4-4610-A4F0-36655B541989}" destId="{0F7EFC87-777B-4CF8-ABD4-B36225BFBF76}" srcOrd="13" destOrd="0" presId="urn:microsoft.com/office/officeart/2016/7/layout/RepeatingBendingProcessNew"/>
    <dgm:cxn modelId="{F619C94D-8857-4C0E-85B7-3EF0043DD48B}" type="presParOf" srcId="{0F7EFC87-777B-4CF8-ABD4-B36225BFBF76}" destId="{0114D319-2E32-4432-86D0-3D441061198F}" srcOrd="0" destOrd="0" presId="urn:microsoft.com/office/officeart/2016/7/layout/RepeatingBendingProcessNew"/>
    <dgm:cxn modelId="{678D7E9F-F241-4D3C-B663-5B3049738DB9}" type="presParOf" srcId="{CF1695E9-12A4-4610-A4F0-36655B541989}" destId="{5902E20A-01AE-417D-9E5B-624C76677FAB}" srcOrd="14" destOrd="0" presId="urn:microsoft.com/office/officeart/2016/7/layout/RepeatingBendingProcessNew"/>
    <dgm:cxn modelId="{3D3555DA-FBE7-4371-8835-99D88DBF5105}" type="presParOf" srcId="{CF1695E9-12A4-4610-A4F0-36655B541989}" destId="{7F6ECD22-A5EF-4188-BF4F-6C06142B5B4B}" srcOrd="15" destOrd="0" presId="urn:microsoft.com/office/officeart/2016/7/layout/RepeatingBendingProcessNew"/>
    <dgm:cxn modelId="{46523293-9A61-44B4-B843-8E3BC152CE20}" type="presParOf" srcId="{7F6ECD22-A5EF-4188-BF4F-6C06142B5B4B}" destId="{CBF0F37C-6A87-4C74-A31B-0020A1041B5D}" srcOrd="0" destOrd="0" presId="urn:microsoft.com/office/officeart/2016/7/layout/RepeatingBendingProcessNew"/>
    <dgm:cxn modelId="{00F1DC64-BDFC-4F92-8C48-86C40CB90844}" type="presParOf" srcId="{CF1695E9-12A4-4610-A4F0-36655B541989}" destId="{C21232D4-1C9F-4303-BC34-0ED03EA72D2D}" srcOrd="16"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1D57002-4628-46BE-B284-C1A37401DA7E}"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520F995B-2206-4755-AC46-70CBF324429B}">
      <dgm:prSet/>
      <dgm:spPr/>
      <dgm:t>
        <a:bodyPr/>
        <a:lstStyle/>
        <a:p>
          <a:r>
            <a:rPr lang="en-US" dirty="0"/>
            <a:t>- Health insurance is reasonable if cost ≤ 5% of responsible parent's gross income (Dental and Vision Ins. Premiums not considered.</a:t>
          </a:r>
        </a:p>
      </dgm:t>
    </dgm:pt>
    <dgm:pt modelId="{2AFB3BE7-F05C-4BA5-9192-DF40410DFE6A}" type="parTrans" cxnId="{BBAD8267-B6EF-480D-BFEC-FBD65CA35807}">
      <dgm:prSet/>
      <dgm:spPr/>
      <dgm:t>
        <a:bodyPr/>
        <a:lstStyle/>
        <a:p>
          <a:endParaRPr lang="en-US"/>
        </a:p>
      </dgm:t>
    </dgm:pt>
    <dgm:pt modelId="{874C5A5A-11A1-491C-BE69-38BB3DBF988A}" type="sibTrans" cxnId="{BBAD8267-B6EF-480D-BFEC-FBD65CA35807}">
      <dgm:prSet/>
      <dgm:spPr/>
      <dgm:t>
        <a:bodyPr/>
        <a:lstStyle/>
        <a:p>
          <a:endParaRPr lang="en-US"/>
        </a:p>
      </dgm:t>
    </dgm:pt>
    <dgm:pt modelId="{DBF6D7B7-9279-4ED9-9348-900EC73338D4}">
      <dgm:prSet/>
      <dgm:spPr/>
      <dgm:t>
        <a:bodyPr/>
        <a:lstStyle/>
        <a:p>
          <a:r>
            <a:rPr lang="en-US"/>
            <a:t>Example:</a:t>
          </a:r>
        </a:p>
      </dgm:t>
    </dgm:pt>
    <dgm:pt modelId="{A8DF00CB-1984-4EED-A06F-3B9AFCE0A0D0}" type="parTrans" cxnId="{27754AD9-0BFD-41DF-98A4-FE4666E0819C}">
      <dgm:prSet/>
      <dgm:spPr/>
      <dgm:t>
        <a:bodyPr/>
        <a:lstStyle/>
        <a:p>
          <a:endParaRPr lang="en-US"/>
        </a:p>
      </dgm:t>
    </dgm:pt>
    <dgm:pt modelId="{7DB3BC9C-5A5B-4B66-AFF4-223456F72E2D}" type="sibTrans" cxnId="{27754AD9-0BFD-41DF-98A4-FE4666E0819C}">
      <dgm:prSet/>
      <dgm:spPr/>
      <dgm:t>
        <a:bodyPr/>
        <a:lstStyle/>
        <a:p>
          <a:endParaRPr lang="en-US"/>
        </a:p>
      </dgm:t>
    </dgm:pt>
    <dgm:pt modelId="{160EA9E0-8274-44E3-8AA3-30C45994367A}">
      <dgm:prSet/>
      <dgm:spPr/>
      <dgm:t>
        <a:bodyPr/>
        <a:lstStyle/>
        <a:p>
          <a:r>
            <a:rPr lang="en-US"/>
            <a:t>Parent’s income = $3,000 → 5% = $150</a:t>
          </a:r>
        </a:p>
      </dgm:t>
    </dgm:pt>
    <dgm:pt modelId="{73660396-1CE4-402F-AC18-C86C7C3D982F}" type="parTrans" cxnId="{B1B61700-5C01-427E-B590-43FF4D3B9013}">
      <dgm:prSet/>
      <dgm:spPr/>
      <dgm:t>
        <a:bodyPr/>
        <a:lstStyle/>
        <a:p>
          <a:endParaRPr lang="en-US"/>
        </a:p>
      </dgm:t>
    </dgm:pt>
    <dgm:pt modelId="{8407244D-04B3-418A-9662-6EB271A63F23}" type="sibTrans" cxnId="{B1B61700-5C01-427E-B590-43FF4D3B9013}">
      <dgm:prSet/>
      <dgm:spPr/>
      <dgm:t>
        <a:bodyPr/>
        <a:lstStyle/>
        <a:p>
          <a:endParaRPr lang="en-US"/>
        </a:p>
      </dgm:t>
    </dgm:pt>
    <dgm:pt modelId="{BB456F14-C716-4816-A3A5-902718A9626E}">
      <dgm:prSet/>
      <dgm:spPr/>
      <dgm:t>
        <a:bodyPr/>
        <a:lstStyle/>
        <a:p>
          <a:r>
            <a:rPr lang="en-US"/>
            <a:t>Insurance cost $140 = reasonable</a:t>
          </a:r>
        </a:p>
      </dgm:t>
    </dgm:pt>
    <dgm:pt modelId="{DB98BCF4-01C0-4942-97AB-74187CFA2681}" type="parTrans" cxnId="{AA576201-4190-467A-8462-5CD3426C7945}">
      <dgm:prSet/>
      <dgm:spPr/>
      <dgm:t>
        <a:bodyPr/>
        <a:lstStyle/>
        <a:p>
          <a:endParaRPr lang="en-US"/>
        </a:p>
      </dgm:t>
    </dgm:pt>
    <dgm:pt modelId="{20853E25-40C8-44AC-B8D8-8A49F9FF3999}" type="sibTrans" cxnId="{AA576201-4190-467A-8462-5CD3426C7945}">
      <dgm:prSet/>
      <dgm:spPr/>
      <dgm:t>
        <a:bodyPr/>
        <a:lstStyle/>
        <a:p>
          <a:endParaRPr lang="en-US"/>
        </a:p>
      </dgm:t>
    </dgm:pt>
    <dgm:pt modelId="{0B9D0A5E-9FB7-4141-A944-472EAB5F8AD3}">
      <dgm:prSet/>
      <dgm:spPr/>
      <dgm:t>
        <a:bodyPr/>
        <a:lstStyle/>
        <a:p>
          <a:r>
            <a:rPr lang="en-US"/>
            <a:t>Insurance cost $180 = may be unreasonable</a:t>
          </a:r>
        </a:p>
      </dgm:t>
    </dgm:pt>
    <dgm:pt modelId="{222E5F8C-D68E-41F4-B74C-F252280F3CD3}" type="parTrans" cxnId="{1344961D-E391-43BE-B2E8-BCA38E8ED90E}">
      <dgm:prSet/>
      <dgm:spPr/>
      <dgm:t>
        <a:bodyPr/>
        <a:lstStyle/>
        <a:p>
          <a:endParaRPr lang="en-US"/>
        </a:p>
      </dgm:t>
    </dgm:pt>
    <dgm:pt modelId="{A5527B4B-763E-4B24-B09E-34F468CA91D3}" type="sibTrans" cxnId="{1344961D-E391-43BE-B2E8-BCA38E8ED90E}">
      <dgm:prSet/>
      <dgm:spPr/>
      <dgm:t>
        <a:bodyPr/>
        <a:lstStyle/>
        <a:p>
          <a:endParaRPr lang="en-US"/>
        </a:p>
      </dgm:t>
    </dgm:pt>
    <dgm:pt modelId="{E7949420-1782-4762-BF2B-FD2E46B9A981}" type="pres">
      <dgm:prSet presAssocID="{61D57002-4628-46BE-B284-C1A37401DA7E}" presName="Name0" presStyleCnt="0">
        <dgm:presLayoutVars>
          <dgm:dir/>
          <dgm:animLvl val="lvl"/>
          <dgm:resizeHandles val="exact"/>
        </dgm:presLayoutVars>
      </dgm:prSet>
      <dgm:spPr/>
    </dgm:pt>
    <dgm:pt modelId="{F3EA43D7-3A47-498A-ACFF-C19B5A45E032}" type="pres">
      <dgm:prSet presAssocID="{520F995B-2206-4755-AC46-70CBF324429B}" presName="linNode" presStyleCnt="0"/>
      <dgm:spPr/>
    </dgm:pt>
    <dgm:pt modelId="{51E9C753-9A35-46E4-9970-2DAC83F9DD47}" type="pres">
      <dgm:prSet presAssocID="{520F995B-2206-4755-AC46-70CBF324429B}" presName="parentText" presStyleLbl="node1" presStyleIdx="0" presStyleCnt="5">
        <dgm:presLayoutVars>
          <dgm:chMax val="1"/>
          <dgm:bulletEnabled val="1"/>
        </dgm:presLayoutVars>
      </dgm:prSet>
      <dgm:spPr/>
    </dgm:pt>
    <dgm:pt modelId="{F5E1EAEF-9747-45F7-AA27-5A9468C13E2D}" type="pres">
      <dgm:prSet presAssocID="{874C5A5A-11A1-491C-BE69-38BB3DBF988A}" presName="sp" presStyleCnt="0"/>
      <dgm:spPr/>
    </dgm:pt>
    <dgm:pt modelId="{24C9573D-C5D7-46DC-9050-C1B600A9EB6E}" type="pres">
      <dgm:prSet presAssocID="{DBF6D7B7-9279-4ED9-9348-900EC73338D4}" presName="linNode" presStyleCnt="0"/>
      <dgm:spPr/>
    </dgm:pt>
    <dgm:pt modelId="{832ACD60-11AA-4A73-B9BE-11424C3C57A0}" type="pres">
      <dgm:prSet presAssocID="{DBF6D7B7-9279-4ED9-9348-900EC73338D4}" presName="parentText" presStyleLbl="node1" presStyleIdx="1" presStyleCnt="5">
        <dgm:presLayoutVars>
          <dgm:chMax val="1"/>
          <dgm:bulletEnabled val="1"/>
        </dgm:presLayoutVars>
      </dgm:prSet>
      <dgm:spPr/>
    </dgm:pt>
    <dgm:pt modelId="{2C406469-B140-4482-B85E-E4A14647C4C3}" type="pres">
      <dgm:prSet presAssocID="{7DB3BC9C-5A5B-4B66-AFF4-223456F72E2D}" presName="sp" presStyleCnt="0"/>
      <dgm:spPr/>
    </dgm:pt>
    <dgm:pt modelId="{43FB40CE-2D01-43E5-BEC3-29C78406FE56}" type="pres">
      <dgm:prSet presAssocID="{160EA9E0-8274-44E3-8AA3-30C45994367A}" presName="linNode" presStyleCnt="0"/>
      <dgm:spPr/>
    </dgm:pt>
    <dgm:pt modelId="{262C5232-CFCB-429F-9D70-4947F4FECB02}" type="pres">
      <dgm:prSet presAssocID="{160EA9E0-8274-44E3-8AA3-30C45994367A}" presName="parentText" presStyleLbl="node1" presStyleIdx="2" presStyleCnt="5">
        <dgm:presLayoutVars>
          <dgm:chMax val="1"/>
          <dgm:bulletEnabled val="1"/>
        </dgm:presLayoutVars>
      </dgm:prSet>
      <dgm:spPr/>
    </dgm:pt>
    <dgm:pt modelId="{E24A6116-9368-4108-8153-063CD3C53419}" type="pres">
      <dgm:prSet presAssocID="{8407244D-04B3-418A-9662-6EB271A63F23}" presName="sp" presStyleCnt="0"/>
      <dgm:spPr/>
    </dgm:pt>
    <dgm:pt modelId="{080FE7CE-61FA-41AC-8411-FC10035F3050}" type="pres">
      <dgm:prSet presAssocID="{BB456F14-C716-4816-A3A5-902718A9626E}" presName="linNode" presStyleCnt="0"/>
      <dgm:spPr/>
    </dgm:pt>
    <dgm:pt modelId="{3069BC74-9ED2-4FAF-9B1B-DAB4CC1BFBD2}" type="pres">
      <dgm:prSet presAssocID="{BB456F14-C716-4816-A3A5-902718A9626E}" presName="parentText" presStyleLbl="node1" presStyleIdx="3" presStyleCnt="5">
        <dgm:presLayoutVars>
          <dgm:chMax val="1"/>
          <dgm:bulletEnabled val="1"/>
        </dgm:presLayoutVars>
      </dgm:prSet>
      <dgm:spPr/>
    </dgm:pt>
    <dgm:pt modelId="{53B8F7A5-37E6-4C9A-8104-0A70902E78AB}" type="pres">
      <dgm:prSet presAssocID="{20853E25-40C8-44AC-B8D8-8A49F9FF3999}" presName="sp" presStyleCnt="0"/>
      <dgm:spPr/>
    </dgm:pt>
    <dgm:pt modelId="{087456B8-8BBE-4E79-9FC5-B84E9DD72B2C}" type="pres">
      <dgm:prSet presAssocID="{0B9D0A5E-9FB7-4141-A944-472EAB5F8AD3}" presName="linNode" presStyleCnt="0"/>
      <dgm:spPr/>
    </dgm:pt>
    <dgm:pt modelId="{41D62B81-DDFB-43EA-96F6-BD281707D6CA}" type="pres">
      <dgm:prSet presAssocID="{0B9D0A5E-9FB7-4141-A944-472EAB5F8AD3}" presName="parentText" presStyleLbl="node1" presStyleIdx="4" presStyleCnt="5">
        <dgm:presLayoutVars>
          <dgm:chMax val="1"/>
          <dgm:bulletEnabled val="1"/>
        </dgm:presLayoutVars>
      </dgm:prSet>
      <dgm:spPr/>
    </dgm:pt>
  </dgm:ptLst>
  <dgm:cxnLst>
    <dgm:cxn modelId="{B1B61700-5C01-427E-B590-43FF4D3B9013}" srcId="{61D57002-4628-46BE-B284-C1A37401DA7E}" destId="{160EA9E0-8274-44E3-8AA3-30C45994367A}" srcOrd="2" destOrd="0" parTransId="{73660396-1CE4-402F-AC18-C86C7C3D982F}" sibTransId="{8407244D-04B3-418A-9662-6EB271A63F23}"/>
    <dgm:cxn modelId="{AA576201-4190-467A-8462-5CD3426C7945}" srcId="{61D57002-4628-46BE-B284-C1A37401DA7E}" destId="{BB456F14-C716-4816-A3A5-902718A9626E}" srcOrd="3" destOrd="0" parTransId="{DB98BCF4-01C0-4942-97AB-74187CFA2681}" sibTransId="{20853E25-40C8-44AC-B8D8-8A49F9FF3999}"/>
    <dgm:cxn modelId="{1344961D-E391-43BE-B2E8-BCA38E8ED90E}" srcId="{61D57002-4628-46BE-B284-C1A37401DA7E}" destId="{0B9D0A5E-9FB7-4141-A944-472EAB5F8AD3}" srcOrd="4" destOrd="0" parTransId="{222E5F8C-D68E-41F4-B74C-F252280F3CD3}" sibTransId="{A5527B4B-763E-4B24-B09E-34F468CA91D3}"/>
    <dgm:cxn modelId="{19121D39-E873-46C5-BFC0-C149D33F68C3}" type="presOf" srcId="{61D57002-4628-46BE-B284-C1A37401DA7E}" destId="{E7949420-1782-4762-BF2B-FD2E46B9A981}" srcOrd="0" destOrd="0" presId="urn:microsoft.com/office/officeart/2005/8/layout/vList5"/>
    <dgm:cxn modelId="{BBAD8267-B6EF-480D-BFEC-FBD65CA35807}" srcId="{61D57002-4628-46BE-B284-C1A37401DA7E}" destId="{520F995B-2206-4755-AC46-70CBF324429B}" srcOrd="0" destOrd="0" parTransId="{2AFB3BE7-F05C-4BA5-9192-DF40410DFE6A}" sibTransId="{874C5A5A-11A1-491C-BE69-38BB3DBF988A}"/>
    <dgm:cxn modelId="{13C98A55-E923-4962-B90A-A09E40FD8169}" type="presOf" srcId="{520F995B-2206-4755-AC46-70CBF324429B}" destId="{51E9C753-9A35-46E4-9970-2DAC83F9DD47}" srcOrd="0" destOrd="0" presId="urn:microsoft.com/office/officeart/2005/8/layout/vList5"/>
    <dgm:cxn modelId="{B43BC87A-7C1B-4A2B-A01D-061296EC4D90}" type="presOf" srcId="{0B9D0A5E-9FB7-4141-A944-472EAB5F8AD3}" destId="{41D62B81-DDFB-43EA-96F6-BD281707D6CA}" srcOrd="0" destOrd="0" presId="urn:microsoft.com/office/officeart/2005/8/layout/vList5"/>
    <dgm:cxn modelId="{27754AD9-0BFD-41DF-98A4-FE4666E0819C}" srcId="{61D57002-4628-46BE-B284-C1A37401DA7E}" destId="{DBF6D7B7-9279-4ED9-9348-900EC73338D4}" srcOrd="1" destOrd="0" parTransId="{A8DF00CB-1984-4EED-A06F-3B9AFCE0A0D0}" sibTransId="{7DB3BC9C-5A5B-4B66-AFF4-223456F72E2D}"/>
    <dgm:cxn modelId="{E0A6A8D9-9E2F-4068-A225-46497C7E0890}" type="presOf" srcId="{160EA9E0-8274-44E3-8AA3-30C45994367A}" destId="{262C5232-CFCB-429F-9D70-4947F4FECB02}" srcOrd="0" destOrd="0" presId="urn:microsoft.com/office/officeart/2005/8/layout/vList5"/>
    <dgm:cxn modelId="{FA8ECBE0-A18A-407F-A638-2A35A04656F3}" type="presOf" srcId="{DBF6D7B7-9279-4ED9-9348-900EC73338D4}" destId="{832ACD60-11AA-4A73-B9BE-11424C3C57A0}" srcOrd="0" destOrd="0" presId="urn:microsoft.com/office/officeart/2005/8/layout/vList5"/>
    <dgm:cxn modelId="{9A62D5E4-1567-49B5-A986-4FF7255E91CA}" type="presOf" srcId="{BB456F14-C716-4816-A3A5-902718A9626E}" destId="{3069BC74-9ED2-4FAF-9B1B-DAB4CC1BFBD2}" srcOrd="0" destOrd="0" presId="urn:microsoft.com/office/officeart/2005/8/layout/vList5"/>
    <dgm:cxn modelId="{66ECBAA4-B854-4211-840F-305407D7DFA4}" type="presParOf" srcId="{E7949420-1782-4762-BF2B-FD2E46B9A981}" destId="{F3EA43D7-3A47-498A-ACFF-C19B5A45E032}" srcOrd="0" destOrd="0" presId="urn:microsoft.com/office/officeart/2005/8/layout/vList5"/>
    <dgm:cxn modelId="{B806AB4B-AEA3-4CE6-805D-5C6762FE2FC4}" type="presParOf" srcId="{F3EA43D7-3A47-498A-ACFF-C19B5A45E032}" destId="{51E9C753-9A35-46E4-9970-2DAC83F9DD47}" srcOrd="0" destOrd="0" presId="urn:microsoft.com/office/officeart/2005/8/layout/vList5"/>
    <dgm:cxn modelId="{58337925-2281-4CAD-9498-6FD7E3DF9DA6}" type="presParOf" srcId="{E7949420-1782-4762-BF2B-FD2E46B9A981}" destId="{F5E1EAEF-9747-45F7-AA27-5A9468C13E2D}" srcOrd="1" destOrd="0" presId="urn:microsoft.com/office/officeart/2005/8/layout/vList5"/>
    <dgm:cxn modelId="{FA757647-23FD-4826-9E75-CA9EC4556962}" type="presParOf" srcId="{E7949420-1782-4762-BF2B-FD2E46B9A981}" destId="{24C9573D-C5D7-46DC-9050-C1B600A9EB6E}" srcOrd="2" destOrd="0" presId="urn:microsoft.com/office/officeart/2005/8/layout/vList5"/>
    <dgm:cxn modelId="{8C9B7BE9-5DD0-45C8-BB38-A8539496C530}" type="presParOf" srcId="{24C9573D-C5D7-46DC-9050-C1B600A9EB6E}" destId="{832ACD60-11AA-4A73-B9BE-11424C3C57A0}" srcOrd="0" destOrd="0" presId="urn:microsoft.com/office/officeart/2005/8/layout/vList5"/>
    <dgm:cxn modelId="{6D7FD9F9-A884-4B3A-B272-ED5FB5D66F5D}" type="presParOf" srcId="{E7949420-1782-4762-BF2B-FD2E46B9A981}" destId="{2C406469-B140-4482-B85E-E4A14647C4C3}" srcOrd="3" destOrd="0" presId="urn:microsoft.com/office/officeart/2005/8/layout/vList5"/>
    <dgm:cxn modelId="{9E71977B-B832-4545-8038-BF86A8F2124E}" type="presParOf" srcId="{E7949420-1782-4762-BF2B-FD2E46B9A981}" destId="{43FB40CE-2D01-43E5-BEC3-29C78406FE56}" srcOrd="4" destOrd="0" presId="urn:microsoft.com/office/officeart/2005/8/layout/vList5"/>
    <dgm:cxn modelId="{7CB6C97D-FE2A-40B4-A309-36C6A93D00E0}" type="presParOf" srcId="{43FB40CE-2D01-43E5-BEC3-29C78406FE56}" destId="{262C5232-CFCB-429F-9D70-4947F4FECB02}" srcOrd="0" destOrd="0" presId="urn:microsoft.com/office/officeart/2005/8/layout/vList5"/>
    <dgm:cxn modelId="{24017BF1-9DD4-4686-B0FA-3FB5C0FD39F7}" type="presParOf" srcId="{E7949420-1782-4762-BF2B-FD2E46B9A981}" destId="{E24A6116-9368-4108-8153-063CD3C53419}" srcOrd="5" destOrd="0" presId="urn:microsoft.com/office/officeart/2005/8/layout/vList5"/>
    <dgm:cxn modelId="{ADE02034-5F27-4635-9E2B-CA9D63AD7FF4}" type="presParOf" srcId="{E7949420-1782-4762-BF2B-FD2E46B9A981}" destId="{080FE7CE-61FA-41AC-8411-FC10035F3050}" srcOrd="6" destOrd="0" presId="urn:microsoft.com/office/officeart/2005/8/layout/vList5"/>
    <dgm:cxn modelId="{929A0967-6396-428B-AEE6-FD5D8556E315}" type="presParOf" srcId="{080FE7CE-61FA-41AC-8411-FC10035F3050}" destId="{3069BC74-9ED2-4FAF-9B1B-DAB4CC1BFBD2}" srcOrd="0" destOrd="0" presId="urn:microsoft.com/office/officeart/2005/8/layout/vList5"/>
    <dgm:cxn modelId="{ADA49FD8-2E2B-47A9-89FB-C5752FFF8E68}" type="presParOf" srcId="{E7949420-1782-4762-BF2B-FD2E46B9A981}" destId="{53B8F7A5-37E6-4C9A-8104-0A70902E78AB}" srcOrd="7" destOrd="0" presId="urn:microsoft.com/office/officeart/2005/8/layout/vList5"/>
    <dgm:cxn modelId="{D9A3086C-6C59-451E-99A6-E7DD91FB359F}" type="presParOf" srcId="{E7949420-1782-4762-BF2B-FD2E46B9A981}" destId="{087456B8-8BBE-4E79-9FC5-B84E9DD72B2C}" srcOrd="8" destOrd="0" presId="urn:microsoft.com/office/officeart/2005/8/layout/vList5"/>
    <dgm:cxn modelId="{D499B7AB-5E67-4AE4-B967-6025B114D2C8}" type="presParOf" srcId="{087456B8-8BBE-4E79-9FC5-B84E9DD72B2C}" destId="{41D62B81-DDFB-43EA-96F6-BD281707D6CA}"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4F3572C-18B9-4ACF-9409-5B520DAC4811}"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38A7522D-CCD5-440D-8595-5E45A15B554D}">
      <dgm:prSet/>
      <dgm:spPr/>
      <dgm:t>
        <a:bodyPr/>
        <a:lstStyle/>
        <a:p>
          <a:r>
            <a:rPr lang="en-US"/>
            <a:t>- Apply the 5-step method when possible</a:t>
          </a:r>
        </a:p>
      </dgm:t>
    </dgm:pt>
    <dgm:pt modelId="{074A02B9-30E1-4877-ADC2-666A03706130}" type="parTrans" cxnId="{511E0045-A37E-42CE-A9BF-93AC0A0D11AF}">
      <dgm:prSet/>
      <dgm:spPr/>
      <dgm:t>
        <a:bodyPr/>
        <a:lstStyle/>
        <a:p>
          <a:endParaRPr lang="en-US"/>
        </a:p>
      </dgm:t>
    </dgm:pt>
    <dgm:pt modelId="{6F9C93BE-932B-4636-8583-56202164A403}" type="sibTrans" cxnId="{511E0045-A37E-42CE-A9BF-93AC0A0D11AF}">
      <dgm:prSet/>
      <dgm:spPr/>
      <dgm:t>
        <a:bodyPr/>
        <a:lstStyle/>
        <a:p>
          <a:endParaRPr lang="en-US"/>
        </a:p>
      </dgm:t>
    </dgm:pt>
    <dgm:pt modelId="{5AC0F2D2-D64F-424B-8965-ECF8F8CB0FF3}">
      <dgm:prSet/>
      <dgm:spPr/>
      <dgm:t>
        <a:bodyPr/>
        <a:lstStyle/>
        <a:p>
          <a:r>
            <a:rPr lang="en-US"/>
            <a:t>- Use approximation only with documentation and agreement</a:t>
          </a:r>
        </a:p>
      </dgm:t>
    </dgm:pt>
    <dgm:pt modelId="{CB685786-C5B1-4951-BB54-940E4B57B193}" type="parTrans" cxnId="{AEC7EBC9-7759-447A-ACFE-B48FAA546B7F}">
      <dgm:prSet/>
      <dgm:spPr/>
      <dgm:t>
        <a:bodyPr/>
        <a:lstStyle/>
        <a:p>
          <a:endParaRPr lang="en-US"/>
        </a:p>
      </dgm:t>
    </dgm:pt>
    <dgm:pt modelId="{6ADC747C-F25D-4ECB-AD41-C075B95ED78A}" type="sibTrans" cxnId="{AEC7EBC9-7759-447A-ACFE-B48FAA546B7F}">
      <dgm:prSet/>
      <dgm:spPr/>
      <dgm:t>
        <a:bodyPr/>
        <a:lstStyle/>
        <a:p>
          <a:endParaRPr lang="en-US"/>
        </a:p>
      </dgm:t>
    </dgm:pt>
    <dgm:pt modelId="{BB33D266-CDE2-436C-A35C-D921BDE7FD87}">
      <dgm:prSet/>
      <dgm:spPr/>
      <dgm:t>
        <a:bodyPr/>
        <a:lstStyle/>
        <a:p>
          <a:r>
            <a:rPr lang="en-US"/>
            <a:t>- Only health insurance is subject to the 5% cap</a:t>
          </a:r>
        </a:p>
      </dgm:t>
    </dgm:pt>
    <dgm:pt modelId="{CAE82EC1-8D8C-4ADF-8B32-5A3DD5EFD5B6}" type="parTrans" cxnId="{3D604CE4-7ECF-411B-BC7C-19E70D0C844A}">
      <dgm:prSet/>
      <dgm:spPr/>
      <dgm:t>
        <a:bodyPr/>
        <a:lstStyle/>
        <a:p>
          <a:endParaRPr lang="en-US"/>
        </a:p>
      </dgm:t>
    </dgm:pt>
    <dgm:pt modelId="{8C4C6213-7F76-44F1-90A9-5BFFA31C2C72}" type="sibTrans" cxnId="{3D604CE4-7ECF-411B-BC7C-19E70D0C844A}">
      <dgm:prSet/>
      <dgm:spPr/>
      <dgm:t>
        <a:bodyPr/>
        <a:lstStyle/>
        <a:p>
          <a:endParaRPr lang="en-US"/>
        </a:p>
      </dgm:t>
    </dgm:pt>
    <dgm:pt modelId="{0EE9A9F9-EBD3-4FF8-B21F-6AB6DC96F936}">
      <dgm:prSet/>
      <dgm:spPr/>
      <dgm:t>
        <a:bodyPr/>
        <a:lstStyle/>
        <a:p>
          <a:r>
            <a:rPr lang="en-US"/>
            <a:t>- Accuracy promotes fairness in mediation</a:t>
          </a:r>
        </a:p>
      </dgm:t>
    </dgm:pt>
    <dgm:pt modelId="{1B86E215-DF58-483A-B296-C406D66305ED}" type="parTrans" cxnId="{42B1B02B-CC0F-4203-AF35-382308F23F68}">
      <dgm:prSet/>
      <dgm:spPr/>
      <dgm:t>
        <a:bodyPr/>
        <a:lstStyle/>
        <a:p>
          <a:endParaRPr lang="en-US"/>
        </a:p>
      </dgm:t>
    </dgm:pt>
    <dgm:pt modelId="{EE9AD8A1-0D52-468B-8062-4F362CB85B0B}" type="sibTrans" cxnId="{42B1B02B-CC0F-4203-AF35-382308F23F68}">
      <dgm:prSet/>
      <dgm:spPr/>
      <dgm:t>
        <a:bodyPr/>
        <a:lstStyle/>
        <a:p>
          <a:endParaRPr lang="en-US"/>
        </a:p>
      </dgm:t>
    </dgm:pt>
    <dgm:pt modelId="{638AEE3F-45E0-4725-A520-A56CD2C21B4D}" type="pres">
      <dgm:prSet presAssocID="{14F3572C-18B9-4ACF-9409-5B520DAC4811}" presName="root" presStyleCnt="0">
        <dgm:presLayoutVars>
          <dgm:dir/>
          <dgm:resizeHandles val="exact"/>
        </dgm:presLayoutVars>
      </dgm:prSet>
      <dgm:spPr/>
    </dgm:pt>
    <dgm:pt modelId="{BFC6B0D9-418A-4A88-A085-C73922A16542}" type="pres">
      <dgm:prSet presAssocID="{38A7522D-CCD5-440D-8595-5E45A15B554D}" presName="compNode" presStyleCnt="0"/>
      <dgm:spPr/>
    </dgm:pt>
    <dgm:pt modelId="{75FA11CA-F3DC-48D0-9F27-B8527A6FF4A5}" type="pres">
      <dgm:prSet presAssocID="{38A7522D-CCD5-440D-8595-5E45A15B554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ance Steps"/>
        </a:ext>
      </dgm:extLst>
    </dgm:pt>
    <dgm:pt modelId="{C8B96BC6-470F-4663-BACA-ADAE52377C60}" type="pres">
      <dgm:prSet presAssocID="{38A7522D-CCD5-440D-8595-5E45A15B554D}" presName="spaceRect" presStyleCnt="0"/>
      <dgm:spPr/>
    </dgm:pt>
    <dgm:pt modelId="{5849718C-AEF6-42CF-B909-A66EC0446FAD}" type="pres">
      <dgm:prSet presAssocID="{38A7522D-CCD5-440D-8595-5E45A15B554D}" presName="textRect" presStyleLbl="revTx" presStyleIdx="0" presStyleCnt="4">
        <dgm:presLayoutVars>
          <dgm:chMax val="1"/>
          <dgm:chPref val="1"/>
        </dgm:presLayoutVars>
      </dgm:prSet>
      <dgm:spPr/>
    </dgm:pt>
    <dgm:pt modelId="{5BC71A02-F2CD-4F2D-A5E0-06A850087ADD}" type="pres">
      <dgm:prSet presAssocID="{6F9C93BE-932B-4636-8583-56202164A403}" presName="sibTrans" presStyleCnt="0"/>
      <dgm:spPr/>
    </dgm:pt>
    <dgm:pt modelId="{023CEC63-2864-4865-8916-C5A50917760E}" type="pres">
      <dgm:prSet presAssocID="{5AC0F2D2-D64F-424B-8965-ECF8F8CB0FF3}" presName="compNode" presStyleCnt="0"/>
      <dgm:spPr/>
    </dgm:pt>
    <dgm:pt modelId="{ADC70B1D-68FF-4B1C-8121-F62315D68B15}" type="pres">
      <dgm:prSet presAssocID="{5AC0F2D2-D64F-424B-8965-ECF8F8CB0FF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rritant"/>
        </a:ext>
      </dgm:extLst>
    </dgm:pt>
    <dgm:pt modelId="{FD74E3DC-AD2C-408B-B238-3F99F098E00A}" type="pres">
      <dgm:prSet presAssocID="{5AC0F2D2-D64F-424B-8965-ECF8F8CB0FF3}" presName="spaceRect" presStyleCnt="0"/>
      <dgm:spPr/>
    </dgm:pt>
    <dgm:pt modelId="{B67B0F26-D737-46F9-8257-45CA4779F880}" type="pres">
      <dgm:prSet presAssocID="{5AC0F2D2-D64F-424B-8965-ECF8F8CB0FF3}" presName="textRect" presStyleLbl="revTx" presStyleIdx="1" presStyleCnt="4">
        <dgm:presLayoutVars>
          <dgm:chMax val="1"/>
          <dgm:chPref val="1"/>
        </dgm:presLayoutVars>
      </dgm:prSet>
      <dgm:spPr/>
    </dgm:pt>
    <dgm:pt modelId="{0AC73455-826E-4ACA-90D3-D6505867BA68}" type="pres">
      <dgm:prSet presAssocID="{6ADC747C-F25D-4ECB-AD41-C075B95ED78A}" presName="sibTrans" presStyleCnt="0"/>
      <dgm:spPr/>
    </dgm:pt>
    <dgm:pt modelId="{33934DCF-8552-4642-BE79-CA064283F605}" type="pres">
      <dgm:prSet presAssocID="{BB33D266-CDE2-436C-A35C-D921BDE7FD87}" presName="compNode" presStyleCnt="0"/>
      <dgm:spPr/>
    </dgm:pt>
    <dgm:pt modelId="{3E72D0F9-91AF-475D-B1A2-295CFD3A3C47}" type="pres">
      <dgm:prSet presAssocID="{BB33D266-CDE2-436C-A35C-D921BDE7FD8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ethoscope"/>
        </a:ext>
      </dgm:extLst>
    </dgm:pt>
    <dgm:pt modelId="{5E544294-584B-4053-AD87-78ED74C11035}" type="pres">
      <dgm:prSet presAssocID="{BB33D266-CDE2-436C-A35C-D921BDE7FD87}" presName="spaceRect" presStyleCnt="0"/>
      <dgm:spPr/>
    </dgm:pt>
    <dgm:pt modelId="{71300F84-4229-4767-B897-2CA7389DAFDC}" type="pres">
      <dgm:prSet presAssocID="{BB33D266-CDE2-436C-A35C-D921BDE7FD87}" presName="textRect" presStyleLbl="revTx" presStyleIdx="2" presStyleCnt="4">
        <dgm:presLayoutVars>
          <dgm:chMax val="1"/>
          <dgm:chPref val="1"/>
        </dgm:presLayoutVars>
      </dgm:prSet>
      <dgm:spPr/>
    </dgm:pt>
    <dgm:pt modelId="{2CBECE09-C5CC-4836-BCFE-97E7B1FF6EE3}" type="pres">
      <dgm:prSet presAssocID="{8C4C6213-7F76-44F1-90A9-5BFFA31C2C72}" presName="sibTrans" presStyleCnt="0"/>
      <dgm:spPr/>
    </dgm:pt>
    <dgm:pt modelId="{BA76A259-0B97-41F6-A1B2-74140BA62D33}" type="pres">
      <dgm:prSet presAssocID="{0EE9A9F9-EBD3-4FF8-B21F-6AB6DC96F936}" presName="compNode" presStyleCnt="0"/>
      <dgm:spPr/>
    </dgm:pt>
    <dgm:pt modelId="{B4D3B713-2898-4A69-9C87-4313DDD11944}" type="pres">
      <dgm:prSet presAssocID="{0EE9A9F9-EBD3-4FF8-B21F-6AB6DC96F93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cales of Justice"/>
        </a:ext>
      </dgm:extLst>
    </dgm:pt>
    <dgm:pt modelId="{91675B4E-2C9D-4B88-88A7-6FAC2566D23C}" type="pres">
      <dgm:prSet presAssocID="{0EE9A9F9-EBD3-4FF8-B21F-6AB6DC96F936}" presName="spaceRect" presStyleCnt="0"/>
      <dgm:spPr/>
    </dgm:pt>
    <dgm:pt modelId="{2D3851EF-2FBC-4CF8-B61E-7FF3549BFA19}" type="pres">
      <dgm:prSet presAssocID="{0EE9A9F9-EBD3-4FF8-B21F-6AB6DC96F936}" presName="textRect" presStyleLbl="revTx" presStyleIdx="3" presStyleCnt="4">
        <dgm:presLayoutVars>
          <dgm:chMax val="1"/>
          <dgm:chPref val="1"/>
        </dgm:presLayoutVars>
      </dgm:prSet>
      <dgm:spPr/>
    </dgm:pt>
  </dgm:ptLst>
  <dgm:cxnLst>
    <dgm:cxn modelId="{42B1B02B-CC0F-4203-AF35-382308F23F68}" srcId="{14F3572C-18B9-4ACF-9409-5B520DAC4811}" destId="{0EE9A9F9-EBD3-4FF8-B21F-6AB6DC96F936}" srcOrd="3" destOrd="0" parTransId="{1B86E215-DF58-483A-B296-C406D66305ED}" sibTransId="{EE9AD8A1-0D52-468B-8062-4F362CB85B0B}"/>
    <dgm:cxn modelId="{842A8A30-439D-4986-80D6-1B544EABC387}" type="presOf" srcId="{5AC0F2D2-D64F-424B-8965-ECF8F8CB0FF3}" destId="{B67B0F26-D737-46F9-8257-45CA4779F880}" srcOrd="0" destOrd="0" presId="urn:microsoft.com/office/officeart/2018/2/layout/IconLabelList"/>
    <dgm:cxn modelId="{511E0045-A37E-42CE-A9BF-93AC0A0D11AF}" srcId="{14F3572C-18B9-4ACF-9409-5B520DAC4811}" destId="{38A7522D-CCD5-440D-8595-5E45A15B554D}" srcOrd="0" destOrd="0" parTransId="{074A02B9-30E1-4877-ADC2-666A03706130}" sibTransId="{6F9C93BE-932B-4636-8583-56202164A403}"/>
    <dgm:cxn modelId="{58C0056B-1EB0-4571-88F7-0E41100AA4A5}" type="presOf" srcId="{38A7522D-CCD5-440D-8595-5E45A15B554D}" destId="{5849718C-AEF6-42CF-B909-A66EC0446FAD}" srcOrd="0" destOrd="0" presId="urn:microsoft.com/office/officeart/2018/2/layout/IconLabelList"/>
    <dgm:cxn modelId="{7BD6AB4D-683C-4F81-823C-631A0F6107BD}" type="presOf" srcId="{BB33D266-CDE2-436C-A35C-D921BDE7FD87}" destId="{71300F84-4229-4767-B897-2CA7389DAFDC}" srcOrd="0" destOrd="0" presId="urn:microsoft.com/office/officeart/2018/2/layout/IconLabelList"/>
    <dgm:cxn modelId="{82FA4AB8-FE51-4152-BA16-F0DF65642D0F}" type="presOf" srcId="{0EE9A9F9-EBD3-4FF8-B21F-6AB6DC96F936}" destId="{2D3851EF-2FBC-4CF8-B61E-7FF3549BFA19}" srcOrd="0" destOrd="0" presId="urn:microsoft.com/office/officeart/2018/2/layout/IconLabelList"/>
    <dgm:cxn modelId="{AEC7EBC9-7759-447A-ACFE-B48FAA546B7F}" srcId="{14F3572C-18B9-4ACF-9409-5B520DAC4811}" destId="{5AC0F2D2-D64F-424B-8965-ECF8F8CB0FF3}" srcOrd="1" destOrd="0" parTransId="{CB685786-C5B1-4951-BB54-940E4B57B193}" sibTransId="{6ADC747C-F25D-4ECB-AD41-C075B95ED78A}"/>
    <dgm:cxn modelId="{CB1DF1D7-F8F7-48CF-93D4-12F77A688EDA}" type="presOf" srcId="{14F3572C-18B9-4ACF-9409-5B520DAC4811}" destId="{638AEE3F-45E0-4725-A520-A56CD2C21B4D}" srcOrd="0" destOrd="0" presId="urn:microsoft.com/office/officeart/2018/2/layout/IconLabelList"/>
    <dgm:cxn modelId="{3D604CE4-7ECF-411B-BC7C-19E70D0C844A}" srcId="{14F3572C-18B9-4ACF-9409-5B520DAC4811}" destId="{BB33D266-CDE2-436C-A35C-D921BDE7FD87}" srcOrd="2" destOrd="0" parTransId="{CAE82EC1-8D8C-4ADF-8B32-5A3DD5EFD5B6}" sibTransId="{8C4C6213-7F76-44F1-90A9-5BFFA31C2C72}"/>
    <dgm:cxn modelId="{0A5A9265-8276-4150-9CE7-E99ADA19D5F9}" type="presParOf" srcId="{638AEE3F-45E0-4725-A520-A56CD2C21B4D}" destId="{BFC6B0D9-418A-4A88-A085-C73922A16542}" srcOrd="0" destOrd="0" presId="urn:microsoft.com/office/officeart/2018/2/layout/IconLabelList"/>
    <dgm:cxn modelId="{BDEF75EF-6485-445B-8ACB-00259B1F9655}" type="presParOf" srcId="{BFC6B0D9-418A-4A88-A085-C73922A16542}" destId="{75FA11CA-F3DC-48D0-9F27-B8527A6FF4A5}" srcOrd="0" destOrd="0" presId="urn:microsoft.com/office/officeart/2018/2/layout/IconLabelList"/>
    <dgm:cxn modelId="{B29C820B-CA7F-4CDC-977B-72A5256623C5}" type="presParOf" srcId="{BFC6B0D9-418A-4A88-A085-C73922A16542}" destId="{C8B96BC6-470F-4663-BACA-ADAE52377C60}" srcOrd="1" destOrd="0" presId="urn:microsoft.com/office/officeart/2018/2/layout/IconLabelList"/>
    <dgm:cxn modelId="{E5BFEC5B-0AD7-4E73-B848-664FE4CFD400}" type="presParOf" srcId="{BFC6B0D9-418A-4A88-A085-C73922A16542}" destId="{5849718C-AEF6-42CF-B909-A66EC0446FAD}" srcOrd="2" destOrd="0" presId="urn:microsoft.com/office/officeart/2018/2/layout/IconLabelList"/>
    <dgm:cxn modelId="{E6453E1A-79D1-4CB8-86F0-612D9A8F8084}" type="presParOf" srcId="{638AEE3F-45E0-4725-A520-A56CD2C21B4D}" destId="{5BC71A02-F2CD-4F2D-A5E0-06A850087ADD}" srcOrd="1" destOrd="0" presId="urn:microsoft.com/office/officeart/2018/2/layout/IconLabelList"/>
    <dgm:cxn modelId="{3FAD8D4E-B6AD-48B8-8A76-90172632EA81}" type="presParOf" srcId="{638AEE3F-45E0-4725-A520-A56CD2C21B4D}" destId="{023CEC63-2864-4865-8916-C5A50917760E}" srcOrd="2" destOrd="0" presId="urn:microsoft.com/office/officeart/2018/2/layout/IconLabelList"/>
    <dgm:cxn modelId="{2834029C-3ACA-4375-8843-F251EA26582E}" type="presParOf" srcId="{023CEC63-2864-4865-8916-C5A50917760E}" destId="{ADC70B1D-68FF-4B1C-8121-F62315D68B15}" srcOrd="0" destOrd="0" presId="urn:microsoft.com/office/officeart/2018/2/layout/IconLabelList"/>
    <dgm:cxn modelId="{FBCF697A-DB69-4745-B84B-958AA34D0EA3}" type="presParOf" srcId="{023CEC63-2864-4865-8916-C5A50917760E}" destId="{FD74E3DC-AD2C-408B-B238-3F99F098E00A}" srcOrd="1" destOrd="0" presId="urn:microsoft.com/office/officeart/2018/2/layout/IconLabelList"/>
    <dgm:cxn modelId="{8648955A-8F75-4DBD-B144-FF6D5C9361C4}" type="presParOf" srcId="{023CEC63-2864-4865-8916-C5A50917760E}" destId="{B67B0F26-D737-46F9-8257-45CA4779F880}" srcOrd="2" destOrd="0" presId="urn:microsoft.com/office/officeart/2018/2/layout/IconLabelList"/>
    <dgm:cxn modelId="{A9E0ADFD-FD67-433C-888D-C2F21DD0A016}" type="presParOf" srcId="{638AEE3F-45E0-4725-A520-A56CD2C21B4D}" destId="{0AC73455-826E-4ACA-90D3-D6505867BA68}" srcOrd="3" destOrd="0" presId="urn:microsoft.com/office/officeart/2018/2/layout/IconLabelList"/>
    <dgm:cxn modelId="{6F5A5349-D5FA-46F6-8320-58AB07F25196}" type="presParOf" srcId="{638AEE3F-45E0-4725-A520-A56CD2C21B4D}" destId="{33934DCF-8552-4642-BE79-CA064283F605}" srcOrd="4" destOrd="0" presId="urn:microsoft.com/office/officeart/2018/2/layout/IconLabelList"/>
    <dgm:cxn modelId="{5F8124D6-4D97-4E15-AAAC-2AC230CED076}" type="presParOf" srcId="{33934DCF-8552-4642-BE79-CA064283F605}" destId="{3E72D0F9-91AF-475D-B1A2-295CFD3A3C47}" srcOrd="0" destOrd="0" presId="urn:microsoft.com/office/officeart/2018/2/layout/IconLabelList"/>
    <dgm:cxn modelId="{BCAB6B57-3BCE-4899-8BCA-C8412DEEF235}" type="presParOf" srcId="{33934DCF-8552-4642-BE79-CA064283F605}" destId="{5E544294-584B-4053-AD87-78ED74C11035}" srcOrd="1" destOrd="0" presId="urn:microsoft.com/office/officeart/2018/2/layout/IconLabelList"/>
    <dgm:cxn modelId="{6967F09A-DBFC-4F92-B394-8A4374EF44BC}" type="presParOf" srcId="{33934DCF-8552-4642-BE79-CA064283F605}" destId="{71300F84-4229-4767-B897-2CA7389DAFDC}" srcOrd="2" destOrd="0" presId="urn:microsoft.com/office/officeart/2018/2/layout/IconLabelList"/>
    <dgm:cxn modelId="{4635299A-F592-477E-BC1A-04345FBBDA71}" type="presParOf" srcId="{638AEE3F-45E0-4725-A520-A56CD2C21B4D}" destId="{2CBECE09-C5CC-4836-BCFE-97E7B1FF6EE3}" srcOrd="5" destOrd="0" presId="urn:microsoft.com/office/officeart/2018/2/layout/IconLabelList"/>
    <dgm:cxn modelId="{3317BBFC-4B3B-44AD-BC77-5543F4F4FC5E}" type="presParOf" srcId="{638AEE3F-45E0-4725-A520-A56CD2C21B4D}" destId="{BA76A259-0B97-41F6-A1B2-74140BA62D33}" srcOrd="6" destOrd="0" presId="urn:microsoft.com/office/officeart/2018/2/layout/IconLabelList"/>
    <dgm:cxn modelId="{25403993-66ED-4A50-8B17-17D0EFA6313E}" type="presParOf" srcId="{BA76A259-0B97-41F6-A1B2-74140BA62D33}" destId="{B4D3B713-2898-4A69-9C87-4313DDD11944}" srcOrd="0" destOrd="0" presId="urn:microsoft.com/office/officeart/2018/2/layout/IconLabelList"/>
    <dgm:cxn modelId="{B7092B50-7A8A-45D2-A36C-56F1D1EA2039}" type="presParOf" srcId="{BA76A259-0B97-41F6-A1B2-74140BA62D33}" destId="{91675B4E-2C9D-4B88-88A7-6FAC2566D23C}" srcOrd="1" destOrd="0" presId="urn:microsoft.com/office/officeart/2018/2/layout/IconLabelList"/>
    <dgm:cxn modelId="{431FB662-456E-45B1-B189-D4172A493F47}" type="presParOf" srcId="{BA76A259-0B97-41F6-A1B2-74140BA62D33}" destId="{2D3851EF-2FBC-4CF8-B61E-7FF3549BFA19}"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0DAB68B-1BA0-4923-80D1-26D608E10021}"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8330C3E0-AB08-45AC-9ACE-BD9DBD249955}">
      <dgm:prSet/>
      <dgm:spPr/>
      <dgm:t>
        <a:bodyPr/>
        <a:lstStyle/>
        <a:p>
          <a:r>
            <a:rPr lang="en-US"/>
            <a:t>When calculating child support under Virginia law, when can a health insurance premium paid by the parent’s spouse be included in the support calculation?</a:t>
          </a:r>
        </a:p>
      </dgm:t>
    </dgm:pt>
    <dgm:pt modelId="{EE95DF12-EC4A-4257-936E-FC4C0DAA60C3}" type="parTrans" cxnId="{6F44880C-D2C5-4C65-A231-40F3DB5FDC76}">
      <dgm:prSet/>
      <dgm:spPr/>
      <dgm:t>
        <a:bodyPr/>
        <a:lstStyle/>
        <a:p>
          <a:endParaRPr lang="en-US"/>
        </a:p>
      </dgm:t>
    </dgm:pt>
    <dgm:pt modelId="{ECF36910-F453-4A22-9B8A-D058725FB60B}" type="sibTrans" cxnId="{6F44880C-D2C5-4C65-A231-40F3DB5FDC76}">
      <dgm:prSet/>
      <dgm:spPr/>
      <dgm:t>
        <a:bodyPr/>
        <a:lstStyle/>
        <a:p>
          <a:endParaRPr lang="en-US"/>
        </a:p>
      </dgm:t>
    </dgm:pt>
    <dgm:pt modelId="{708E52C6-FA73-4C37-93B6-96513A3E221C}">
      <dgm:prSet/>
      <dgm:spPr/>
      <dgm:t>
        <a:bodyPr/>
        <a:lstStyle/>
        <a:p>
          <a:r>
            <a:rPr lang="en-US"/>
            <a:t>A. Always, as long as the child is covered under the plan</a:t>
          </a:r>
        </a:p>
      </dgm:t>
    </dgm:pt>
    <dgm:pt modelId="{839470D6-0F1B-480A-88F3-65301478F9BB}" type="parTrans" cxnId="{AE15447D-0685-4135-A02D-4FC2344C89FB}">
      <dgm:prSet/>
      <dgm:spPr/>
      <dgm:t>
        <a:bodyPr/>
        <a:lstStyle/>
        <a:p>
          <a:endParaRPr lang="en-US"/>
        </a:p>
      </dgm:t>
    </dgm:pt>
    <dgm:pt modelId="{0C255A98-7EE3-42E8-88FD-D8DA0730910B}" type="sibTrans" cxnId="{AE15447D-0685-4135-A02D-4FC2344C89FB}">
      <dgm:prSet/>
      <dgm:spPr/>
      <dgm:t>
        <a:bodyPr/>
        <a:lstStyle/>
        <a:p>
          <a:endParaRPr lang="en-US"/>
        </a:p>
      </dgm:t>
    </dgm:pt>
    <dgm:pt modelId="{4BC23876-FA5C-4EDD-8B42-9FF5A7A0C435}">
      <dgm:prSet/>
      <dgm:spPr/>
      <dgm:t>
        <a:bodyPr/>
        <a:lstStyle/>
        <a:p>
          <a:r>
            <a:rPr lang="en-US"/>
            <a:t>B. Only if the parent is legally obligated to reimburse the spouse for the premium</a:t>
          </a:r>
        </a:p>
      </dgm:t>
    </dgm:pt>
    <dgm:pt modelId="{B37CF1E1-7707-4E98-8AB4-B2CD986A33E3}" type="parTrans" cxnId="{212209C9-84B3-4FFA-B7B9-A8015650AA4A}">
      <dgm:prSet/>
      <dgm:spPr/>
      <dgm:t>
        <a:bodyPr/>
        <a:lstStyle/>
        <a:p>
          <a:endParaRPr lang="en-US"/>
        </a:p>
      </dgm:t>
    </dgm:pt>
    <dgm:pt modelId="{0EB3E325-2D79-48FE-85E5-5496898E4646}" type="sibTrans" cxnId="{212209C9-84B3-4FFA-B7B9-A8015650AA4A}">
      <dgm:prSet/>
      <dgm:spPr/>
      <dgm:t>
        <a:bodyPr/>
        <a:lstStyle/>
        <a:p>
          <a:endParaRPr lang="en-US"/>
        </a:p>
      </dgm:t>
    </dgm:pt>
    <dgm:pt modelId="{95138173-C218-4A02-8825-E9288FBE65B3}">
      <dgm:prSet/>
      <dgm:spPr/>
      <dgm:t>
        <a:bodyPr/>
        <a:lstStyle/>
        <a:p>
          <a:r>
            <a:rPr lang="en-US"/>
            <a:t>C. Never — only premiums paid directly by a parent are allowed</a:t>
          </a:r>
        </a:p>
      </dgm:t>
    </dgm:pt>
    <dgm:pt modelId="{4D7D3060-082D-447D-A9B9-47F040D8EEA4}" type="parTrans" cxnId="{FC4ADE3F-E883-4F6A-8200-72A6CDB4A1FD}">
      <dgm:prSet/>
      <dgm:spPr/>
      <dgm:t>
        <a:bodyPr/>
        <a:lstStyle/>
        <a:p>
          <a:endParaRPr lang="en-US"/>
        </a:p>
      </dgm:t>
    </dgm:pt>
    <dgm:pt modelId="{9B04FBB2-F957-46D6-9076-2029B27C99A5}" type="sibTrans" cxnId="{FC4ADE3F-E883-4F6A-8200-72A6CDB4A1FD}">
      <dgm:prSet/>
      <dgm:spPr/>
      <dgm:t>
        <a:bodyPr/>
        <a:lstStyle/>
        <a:p>
          <a:endParaRPr lang="en-US"/>
        </a:p>
      </dgm:t>
    </dgm:pt>
    <dgm:pt modelId="{62052DFE-EB47-4974-BED8-608EB9D5C301}">
      <dgm:prSet/>
      <dgm:spPr/>
      <dgm:t>
        <a:bodyPr/>
        <a:lstStyle/>
        <a:p>
          <a:r>
            <a:rPr lang="en-US"/>
            <a:t>D. Only if the stepparent is also a party to the child support case</a:t>
          </a:r>
        </a:p>
      </dgm:t>
    </dgm:pt>
    <dgm:pt modelId="{10123EE7-F124-44B8-92D7-1DC987488A76}" type="parTrans" cxnId="{46C6645A-E6EA-4299-9F43-D941D49C736B}">
      <dgm:prSet/>
      <dgm:spPr/>
      <dgm:t>
        <a:bodyPr/>
        <a:lstStyle/>
        <a:p>
          <a:endParaRPr lang="en-US"/>
        </a:p>
      </dgm:t>
    </dgm:pt>
    <dgm:pt modelId="{2A4DCAA2-4252-4344-ABA3-8CD777BF9652}" type="sibTrans" cxnId="{46C6645A-E6EA-4299-9F43-D941D49C736B}">
      <dgm:prSet/>
      <dgm:spPr/>
      <dgm:t>
        <a:bodyPr/>
        <a:lstStyle/>
        <a:p>
          <a:endParaRPr lang="en-US"/>
        </a:p>
      </dgm:t>
    </dgm:pt>
    <dgm:pt modelId="{B3FA360D-BDC2-425D-8982-2D7FC9F018DA}" type="pres">
      <dgm:prSet presAssocID="{70DAB68B-1BA0-4923-80D1-26D608E10021}" presName="diagram" presStyleCnt="0">
        <dgm:presLayoutVars>
          <dgm:dir/>
          <dgm:resizeHandles val="exact"/>
        </dgm:presLayoutVars>
      </dgm:prSet>
      <dgm:spPr/>
    </dgm:pt>
    <dgm:pt modelId="{83A084D7-BD99-423F-8645-52204238306B}" type="pres">
      <dgm:prSet presAssocID="{8330C3E0-AB08-45AC-9ACE-BD9DBD249955}" presName="node" presStyleLbl="node1" presStyleIdx="0" presStyleCnt="5">
        <dgm:presLayoutVars>
          <dgm:bulletEnabled val="1"/>
        </dgm:presLayoutVars>
      </dgm:prSet>
      <dgm:spPr/>
    </dgm:pt>
    <dgm:pt modelId="{1534CBA8-6ED3-4A68-969B-84A69F3560BC}" type="pres">
      <dgm:prSet presAssocID="{ECF36910-F453-4A22-9B8A-D058725FB60B}" presName="sibTrans" presStyleCnt="0"/>
      <dgm:spPr/>
    </dgm:pt>
    <dgm:pt modelId="{9041CB03-12DB-48C0-AE6D-54F812CDF061}" type="pres">
      <dgm:prSet presAssocID="{708E52C6-FA73-4C37-93B6-96513A3E221C}" presName="node" presStyleLbl="node1" presStyleIdx="1" presStyleCnt="5">
        <dgm:presLayoutVars>
          <dgm:bulletEnabled val="1"/>
        </dgm:presLayoutVars>
      </dgm:prSet>
      <dgm:spPr/>
    </dgm:pt>
    <dgm:pt modelId="{C9D14BC6-2E0C-445F-8D66-4BD3A50902ED}" type="pres">
      <dgm:prSet presAssocID="{0C255A98-7EE3-42E8-88FD-D8DA0730910B}" presName="sibTrans" presStyleCnt="0"/>
      <dgm:spPr/>
    </dgm:pt>
    <dgm:pt modelId="{D904A107-D34B-4477-9D9B-B2A7AB1F27CD}" type="pres">
      <dgm:prSet presAssocID="{4BC23876-FA5C-4EDD-8B42-9FF5A7A0C435}" presName="node" presStyleLbl="node1" presStyleIdx="2" presStyleCnt="5">
        <dgm:presLayoutVars>
          <dgm:bulletEnabled val="1"/>
        </dgm:presLayoutVars>
      </dgm:prSet>
      <dgm:spPr/>
    </dgm:pt>
    <dgm:pt modelId="{1D9221FD-ED33-4275-9DCF-0687254C85D8}" type="pres">
      <dgm:prSet presAssocID="{0EB3E325-2D79-48FE-85E5-5496898E4646}" presName="sibTrans" presStyleCnt="0"/>
      <dgm:spPr/>
    </dgm:pt>
    <dgm:pt modelId="{1D9914D9-714B-473D-A2F8-B884224642F3}" type="pres">
      <dgm:prSet presAssocID="{95138173-C218-4A02-8825-E9288FBE65B3}" presName="node" presStyleLbl="node1" presStyleIdx="3" presStyleCnt="5">
        <dgm:presLayoutVars>
          <dgm:bulletEnabled val="1"/>
        </dgm:presLayoutVars>
      </dgm:prSet>
      <dgm:spPr/>
    </dgm:pt>
    <dgm:pt modelId="{66B4A686-9163-43D0-B122-F5A980CED846}" type="pres">
      <dgm:prSet presAssocID="{9B04FBB2-F957-46D6-9076-2029B27C99A5}" presName="sibTrans" presStyleCnt="0"/>
      <dgm:spPr/>
    </dgm:pt>
    <dgm:pt modelId="{EE17C9EF-0948-4AAB-B95C-16BF7FB12284}" type="pres">
      <dgm:prSet presAssocID="{62052DFE-EB47-4974-BED8-608EB9D5C301}" presName="node" presStyleLbl="node1" presStyleIdx="4" presStyleCnt="5">
        <dgm:presLayoutVars>
          <dgm:bulletEnabled val="1"/>
        </dgm:presLayoutVars>
      </dgm:prSet>
      <dgm:spPr/>
    </dgm:pt>
  </dgm:ptLst>
  <dgm:cxnLst>
    <dgm:cxn modelId="{6F44880C-D2C5-4C65-A231-40F3DB5FDC76}" srcId="{70DAB68B-1BA0-4923-80D1-26D608E10021}" destId="{8330C3E0-AB08-45AC-9ACE-BD9DBD249955}" srcOrd="0" destOrd="0" parTransId="{EE95DF12-EC4A-4257-936E-FC4C0DAA60C3}" sibTransId="{ECF36910-F453-4A22-9B8A-D058725FB60B}"/>
    <dgm:cxn modelId="{FC4ADE3F-E883-4F6A-8200-72A6CDB4A1FD}" srcId="{70DAB68B-1BA0-4923-80D1-26D608E10021}" destId="{95138173-C218-4A02-8825-E9288FBE65B3}" srcOrd="3" destOrd="0" parTransId="{4D7D3060-082D-447D-A9B9-47F040D8EEA4}" sibTransId="{9B04FBB2-F957-46D6-9076-2029B27C99A5}"/>
    <dgm:cxn modelId="{470F544A-A211-461A-8F72-799428ACC218}" type="presOf" srcId="{62052DFE-EB47-4974-BED8-608EB9D5C301}" destId="{EE17C9EF-0948-4AAB-B95C-16BF7FB12284}" srcOrd="0" destOrd="0" presId="urn:microsoft.com/office/officeart/2005/8/layout/default"/>
    <dgm:cxn modelId="{F5A7C954-E815-47D8-8C0E-842B6C42F031}" type="presOf" srcId="{4BC23876-FA5C-4EDD-8B42-9FF5A7A0C435}" destId="{D904A107-D34B-4477-9D9B-B2A7AB1F27CD}" srcOrd="0" destOrd="0" presId="urn:microsoft.com/office/officeart/2005/8/layout/default"/>
    <dgm:cxn modelId="{46C6645A-E6EA-4299-9F43-D941D49C736B}" srcId="{70DAB68B-1BA0-4923-80D1-26D608E10021}" destId="{62052DFE-EB47-4974-BED8-608EB9D5C301}" srcOrd="4" destOrd="0" parTransId="{10123EE7-F124-44B8-92D7-1DC987488A76}" sibTransId="{2A4DCAA2-4252-4344-ABA3-8CD777BF9652}"/>
    <dgm:cxn modelId="{AE15447D-0685-4135-A02D-4FC2344C89FB}" srcId="{70DAB68B-1BA0-4923-80D1-26D608E10021}" destId="{708E52C6-FA73-4C37-93B6-96513A3E221C}" srcOrd="1" destOrd="0" parTransId="{839470D6-0F1B-480A-88F3-65301478F9BB}" sibTransId="{0C255A98-7EE3-42E8-88FD-D8DA0730910B}"/>
    <dgm:cxn modelId="{67424A9A-6D57-4416-8585-2770E6CB9878}" type="presOf" srcId="{70DAB68B-1BA0-4923-80D1-26D608E10021}" destId="{B3FA360D-BDC2-425D-8982-2D7FC9F018DA}" srcOrd="0" destOrd="0" presId="urn:microsoft.com/office/officeart/2005/8/layout/default"/>
    <dgm:cxn modelId="{016B6AA8-AAB2-43A9-BF91-1E81B037B3F7}" type="presOf" srcId="{95138173-C218-4A02-8825-E9288FBE65B3}" destId="{1D9914D9-714B-473D-A2F8-B884224642F3}" srcOrd="0" destOrd="0" presId="urn:microsoft.com/office/officeart/2005/8/layout/default"/>
    <dgm:cxn modelId="{212209C9-84B3-4FFA-B7B9-A8015650AA4A}" srcId="{70DAB68B-1BA0-4923-80D1-26D608E10021}" destId="{4BC23876-FA5C-4EDD-8B42-9FF5A7A0C435}" srcOrd="2" destOrd="0" parTransId="{B37CF1E1-7707-4E98-8AB4-B2CD986A33E3}" sibTransId="{0EB3E325-2D79-48FE-85E5-5496898E4646}"/>
    <dgm:cxn modelId="{430245C9-4094-49EB-B3EF-7FF8B518D6C4}" type="presOf" srcId="{708E52C6-FA73-4C37-93B6-96513A3E221C}" destId="{9041CB03-12DB-48C0-AE6D-54F812CDF061}" srcOrd="0" destOrd="0" presId="urn:microsoft.com/office/officeart/2005/8/layout/default"/>
    <dgm:cxn modelId="{9F8B35EB-C173-45DD-ACD1-F81DC6748C06}" type="presOf" srcId="{8330C3E0-AB08-45AC-9ACE-BD9DBD249955}" destId="{83A084D7-BD99-423F-8645-52204238306B}" srcOrd="0" destOrd="0" presId="urn:microsoft.com/office/officeart/2005/8/layout/default"/>
    <dgm:cxn modelId="{5FBD09B8-6A5C-4B85-846A-068705643A86}" type="presParOf" srcId="{B3FA360D-BDC2-425D-8982-2D7FC9F018DA}" destId="{83A084D7-BD99-423F-8645-52204238306B}" srcOrd="0" destOrd="0" presId="urn:microsoft.com/office/officeart/2005/8/layout/default"/>
    <dgm:cxn modelId="{D831F1AD-559C-4493-A6F4-11A1C99921AB}" type="presParOf" srcId="{B3FA360D-BDC2-425D-8982-2D7FC9F018DA}" destId="{1534CBA8-6ED3-4A68-969B-84A69F3560BC}" srcOrd="1" destOrd="0" presId="urn:microsoft.com/office/officeart/2005/8/layout/default"/>
    <dgm:cxn modelId="{E6FF63A1-CF7D-4BB2-94CF-946A6E3C9539}" type="presParOf" srcId="{B3FA360D-BDC2-425D-8982-2D7FC9F018DA}" destId="{9041CB03-12DB-48C0-AE6D-54F812CDF061}" srcOrd="2" destOrd="0" presId="urn:microsoft.com/office/officeart/2005/8/layout/default"/>
    <dgm:cxn modelId="{4D0F9ACA-9341-45CC-ACF4-313CFBF22645}" type="presParOf" srcId="{B3FA360D-BDC2-425D-8982-2D7FC9F018DA}" destId="{C9D14BC6-2E0C-445F-8D66-4BD3A50902ED}" srcOrd="3" destOrd="0" presId="urn:microsoft.com/office/officeart/2005/8/layout/default"/>
    <dgm:cxn modelId="{388025D0-D8D2-4176-A69D-EDF68B92035E}" type="presParOf" srcId="{B3FA360D-BDC2-425D-8982-2D7FC9F018DA}" destId="{D904A107-D34B-4477-9D9B-B2A7AB1F27CD}" srcOrd="4" destOrd="0" presId="urn:microsoft.com/office/officeart/2005/8/layout/default"/>
    <dgm:cxn modelId="{E9E3BE48-1D0E-4ABD-A3C4-56520998937F}" type="presParOf" srcId="{B3FA360D-BDC2-425D-8982-2D7FC9F018DA}" destId="{1D9221FD-ED33-4275-9DCF-0687254C85D8}" srcOrd="5" destOrd="0" presId="urn:microsoft.com/office/officeart/2005/8/layout/default"/>
    <dgm:cxn modelId="{0DCF71D6-D9E9-4C2F-8A20-39EA6CD02AED}" type="presParOf" srcId="{B3FA360D-BDC2-425D-8982-2D7FC9F018DA}" destId="{1D9914D9-714B-473D-A2F8-B884224642F3}" srcOrd="6" destOrd="0" presId="urn:microsoft.com/office/officeart/2005/8/layout/default"/>
    <dgm:cxn modelId="{CD32CE08-A3CB-417D-ADF4-E5C224B26526}" type="presParOf" srcId="{B3FA360D-BDC2-425D-8982-2D7FC9F018DA}" destId="{66B4A686-9163-43D0-B122-F5A980CED846}" srcOrd="7" destOrd="0" presId="urn:microsoft.com/office/officeart/2005/8/layout/default"/>
    <dgm:cxn modelId="{32F73585-212B-4981-88A3-84ADCF2B0988}" type="presParOf" srcId="{B3FA360D-BDC2-425D-8982-2D7FC9F018DA}" destId="{EE17C9EF-0948-4AAB-B95C-16BF7FB1228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893668-FAE3-46F1-90AE-E0410F57F95B}">
      <dsp:nvSpPr>
        <dsp:cNvPr id="0" name=""/>
        <dsp:cNvSpPr/>
      </dsp:nvSpPr>
      <dsp:spPr>
        <a:xfrm>
          <a:off x="827085" y="211"/>
          <a:ext cx="965039" cy="965039"/>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3CC91D-1C13-49E0-92EA-9C382F916149}">
      <dsp:nvSpPr>
        <dsp:cNvPr id="0" name=""/>
        <dsp:cNvSpPr/>
      </dsp:nvSpPr>
      <dsp:spPr>
        <a:xfrm>
          <a:off x="1032749" y="205875"/>
          <a:ext cx="553710" cy="55371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745C94C-66EA-40A0-A19C-45D0E332F753}">
      <dsp:nvSpPr>
        <dsp:cNvPr id="0" name=""/>
        <dsp:cNvSpPr/>
      </dsp:nvSpPr>
      <dsp:spPr>
        <a:xfrm>
          <a:off x="518589" y="1265836"/>
          <a:ext cx="1582031" cy="632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a:t>Understand how to handle health, dental, and vision insurance costs in Virginia child support.</a:t>
          </a:r>
        </a:p>
      </dsp:txBody>
      <dsp:txXfrm>
        <a:off x="518589" y="1265836"/>
        <a:ext cx="1582031" cy="632812"/>
      </dsp:txXfrm>
    </dsp:sp>
    <dsp:sp modelId="{04EFE29C-B3FF-48A4-9499-2CE726F87EDF}">
      <dsp:nvSpPr>
        <dsp:cNvPr id="0" name=""/>
        <dsp:cNvSpPr/>
      </dsp:nvSpPr>
      <dsp:spPr>
        <a:xfrm>
          <a:off x="2685972" y="211"/>
          <a:ext cx="965039" cy="965039"/>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95A5D0-A989-447B-AF31-97F2B0655A77}">
      <dsp:nvSpPr>
        <dsp:cNvPr id="0" name=""/>
        <dsp:cNvSpPr/>
      </dsp:nvSpPr>
      <dsp:spPr>
        <a:xfrm>
          <a:off x="2891636" y="205875"/>
          <a:ext cx="553710" cy="55371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8FF77DD-550C-43E1-917F-F5D6DF8F07D8}">
      <dsp:nvSpPr>
        <dsp:cNvPr id="0" name=""/>
        <dsp:cNvSpPr/>
      </dsp:nvSpPr>
      <dsp:spPr>
        <a:xfrm>
          <a:off x="2377476" y="1265836"/>
          <a:ext cx="1582031" cy="632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a:t>Apply § 20-108.2(E) when calculating insurance costs.</a:t>
          </a:r>
        </a:p>
      </dsp:txBody>
      <dsp:txXfrm>
        <a:off x="2377476" y="1265836"/>
        <a:ext cx="1582031" cy="632812"/>
      </dsp:txXfrm>
    </dsp:sp>
    <dsp:sp modelId="{A8B8FE1E-ACF2-49C3-AC9B-E1BF9410A977}">
      <dsp:nvSpPr>
        <dsp:cNvPr id="0" name=""/>
        <dsp:cNvSpPr/>
      </dsp:nvSpPr>
      <dsp:spPr>
        <a:xfrm>
          <a:off x="4544859" y="211"/>
          <a:ext cx="965039" cy="965039"/>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4159E2-18C8-4A3E-AFED-A4DC93177AFC}">
      <dsp:nvSpPr>
        <dsp:cNvPr id="0" name=""/>
        <dsp:cNvSpPr/>
      </dsp:nvSpPr>
      <dsp:spPr>
        <a:xfrm>
          <a:off x="4750523" y="205875"/>
          <a:ext cx="553710" cy="55371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A698711-FAB9-4BAE-85F1-121A67796C1A}">
      <dsp:nvSpPr>
        <dsp:cNvPr id="0" name=""/>
        <dsp:cNvSpPr/>
      </dsp:nvSpPr>
      <dsp:spPr>
        <a:xfrm>
          <a:off x="4236363" y="1265836"/>
          <a:ext cx="1582031" cy="632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a:t>Handle cases with no premium breakdown.</a:t>
          </a:r>
        </a:p>
      </dsp:txBody>
      <dsp:txXfrm>
        <a:off x="4236363" y="1265836"/>
        <a:ext cx="1582031" cy="632812"/>
      </dsp:txXfrm>
    </dsp:sp>
    <dsp:sp modelId="{572229EE-A2A6-4A69-9D2D-D141462CF545}">
      <dsp:nvSpPr>
        <dsp:cNvPr id="0" name=""/>
        <dsp:cNvSpPr/>
      </dsp:nvSpPr>
      <dsp:spPr>
        <a:xfrm>
          <a:off x="6403746" y="211"/>
          <a:ext cx="965039" cy="965039"/>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BE42CF-1754-4F9A-BBD1-6FBF3746B041}">
      <dsp:nvSpPr>
        <dsp:cNvPr id="0" name=""/>
        <dsp:cNvSpPr/>
      </dsp:nvSpPr>
      <dsp:spPr>
        <a:xfrm>
          <a:off x="6609410" y="205875"/>
          <a:ext cx="553710" cy="55371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702015A-FB99-4FFA-B105-C83298764409}">
      <dsp:nvSpPr>
        <dsp:cNvPr id="0" name=""/>
        <dsp:cNvSpPr/>
      </dsp:nvSpPr>
      <dsp:spPr>
        <a:xfrm>
          <a:off x="6095249" y="1265836"/>
          <a:ext cx="1582031" cy="632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a:t>Distinguish between health care, dental, and vision premiums.</a:t>
          </a:r>
        </a:p>
      </dsp:txBody>
      <dsp:txXfrm>
        <a:off x="6095249" y="1265836"/>
        <a:ext cx="1582031" cy="632812"/>
      </dsp:txXfrm>
    </dsp:sp>
    <dsp:sp modelId="{21C4F85F-8E78-48B0-A405-A64E8834893D}">
      <dsp:nvSpPr>
        <dsp:cNvPr id="0" name=""/>
        <dsp:cNvSpPr/>
      </dsp:nvSpPr>
      <dsp:spPr>
        <a:xfrm>
          <a:off x="3615415" y="2294156"/>
          <a:ext cx="965039" cy="965039"/>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D5EA0A-2CC8-41DB-88F0-F79B33C49458}">
      <dsp:nvSpPr>
        <dsp:cNvPr id="0" name=""/>
        <dsp:cNvSpPr/>
      </dsp:nvSpPr>
      <dsp:spPr>
        <a:xfrm>
          <a:off x="3821080" y="2499820"/>
          <a:ext cx="553710" cy="55371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22499FD-61E1-4E15-9E77-F1C315FB4174}">
      <dsp:nvSpPr>
        <dsp:cNvPr id="0" name=""/>
        <dsp:cNvSpPr/>
      </dsp:nvSpPr>
      <dsp:spPr>
        <a:xfrm>
          <a:off x="3306919" y="3559781"/>
          <a:ext cx="1582031" cy="632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a:t>Explain the 5% reasonable cost rule (§ 63.2-1900).</a:t>
          </a:r>
        </a:p>
      </dsp:txBody>
      <dsp:txXfrm>
        <a:off x="3306919" y="3559781"/>
        <a:ext cx="1582031" cy="63281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BD15FB-0E10-46E5-9083-5759D39D82C2}">
      <dsp:nvSpPr>
        <dsp:cNvPr id="0" name=""/>
        <dsp:cNvSpPr/>
      </dsp:nvSpPr>
      <dsp:spPr>
        <a:xfrm>
          <a:off x="0" y="431616"/>
          <a:ext cx="2561209" cy="153672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Which of the following is true about the 5% reasonable cost rule in  § 63.2-1900?</a:t>
          </a:r>
        </a:p>
      </dsp:txBody>
      <dsp:txXfrm>
        <a:off x="0" y="431616"/>
        <a:ext cx="2561209" cy="1536725"/>
      </dsp:txXfrm>
    </dsp:sp>
    <dsp:sp modelId="{303471BC-DDE1-4B5B-A8E7-C35FCC44EF73}">
      <dsp:nvSpPr>
        <dsp:cNvPr id="0" name=""/>
        <dsp:cNvSpPr/>
      </dsp:nvSpPr>
      <dsp:spPr>
        <a:xfrm>
          <a:off x="2817330" y="431616"/>
          <a:ext cx="2561209" cy="1536725"/>
        </a:xfrm>
        <a:prstGeom prst="rect">
          <a:avLst/>
        </a:prstGeom>
        <a:solidFill>
          <a:schemeClr val="accent2">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A. It applies to all types of insurance, including dental and vision</a:t>
          </a:r>
        </a:p>
      </dsp:txBody>
      <dsp:txXfrm>
        <a:off x="2817330" y="431616"/>
        <a:ext cx="2561209" cy="1536725"/>
      </dsp:txXfrm>
    </dsp:sp>
    <dsp:sp modelId="{9F40087E-1192-4231-ABE0-CB55185DECBD}">
      <dsp:nvSpPr>
        <dsp:cNvPr id="0" name=""/>
        <dsp:cNvSpPr/>
      </dsp:nvSpPr>
      <dsp:spPr>
        <a:xfrm>
          <a:off x="5634661" y="431616"/>
          <a:ext cx="2561209" cy="1536725"/>
        </a:xfrm>
        <a:prstGeom prst="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B. It limits the total amount of support a parent can be ordered to pay</a:t>
          </a:r>
        </a:p>
      </dsp:txBody>
      <dsp:txXfrm>
        <a:off x="5634661" y="431616"/>
        <a:ext cx="2561209" cy="1536725"/>
      </dsp:txXfrm>
    </dsp:sp>
    <dsp:sp modelId="{66AC88C1-9588-49D6-9C51-A6A4020FDDEC}">
      <dsp:nvSpPr>
        <dsp:cNvPr id="0" name=""/>
        <dsp:cNvSpPr/>
      </dsp:nvSpPr>
      <dsp:spPr>
        <a:xfrm>
          <a:off x="1408665" y="2224462"/>
          <a:ext cx="2561209" cy="1536725"/>
        </a:xfrm>
        <a:prstGeom prst="rect">
          <a:avLst/>
        </a:prstGeom>
        <a:solidFill>
          <a:schemeClr val="accent2">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C. It applies only to health insurance premiums and is based on the paying parent’s gross monthly income</a:t>
          </a:r>
        </a:p>
      </dsp:txBody>
      <dsp:txXfrm>
        <a:off x="1408665" y="2224462"/>
        <a:ext cx="2561209" cy="1536725"/>
      </dsp:txXfrm>
    </dsp:sp>
    <dsp:sp modelId="{69749E90-A035-482D-92EC-08506E9C7478}">
      <dsp:nvSpPr>
        <dsp:cNvPr id="0" name=""/>
        <dsp:cNvSpPr/>
      </dsp:nvSpPr>
      <dsp:spPr>
        <a:xfrm>
          <a:off x="4225995" y="2224462"/>
          <a:ext cx="2561209" cy="1536725"/>
        </a:xfrm>
        <a:prstGeom prst="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D. It applies only if both parents are employed full time</a:t>
          </a:r>
        </a:p>
      </dsp:txBody>
      <dsp:txXfrm>
        <a:off x="4225995" y="2224462"/>
        <a:ext cx="2561209" cy="15367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6AB9E2-0BEC-4CF1-A274-0C3BFF133E59}">
      <dsp:nvSpPr>
        <dsp:cNvPr id="0" name=""/>
        <dsp:cNvSpPr/>
      </dsp:nvSpPr>
      <dsp:spPr>
        <a:xfrm>
          <a:off x="0" y="431616"/>
          <a:ext cx="2561209" cy="153672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When the insurer does not provide a per-child cost but the employee-only premium is available, how do you determine the amount to allocate to the children under Virginia Code § 20-108.2(E)?</a:t>
          </a:r>
        </a:p>
      </dsp:txBody>
      <dsp:txXfrm>
        <a:off x="0" y="431616"/>
        <a:ext cx="2561209" cy="1536725"/>
      </dsp:txXfrm>
    </dsp:sp>
    <dsp:sp modelId="{5306F987-5127-4904-BF43-54418AAF7927}">
      <dsp:nvSpPr>
        <dsp:cNvPr id="0" name=""/>
        <dsp:cNvSpPr/>
      </dsp:nvSpPr>
      <dsp:spPr>
        <a:xfrm>
          <a:off x="2817330" y="431616"/>
          <a:ext cx="2561209" cy="1536725"/>
        </a:xfrm>
        <a:prstGeom prst="rect">
          <a:avLst/>
        </a:prstGeom>
        <a:solidFill>
          <a:schemeClr val="accent2">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A. Divide the total premium by the number of children only</a:t>
          </a:r>
        </a:p>
      </dsp:txBody>
      <dsp:txXfrm>
        <a:off x="2817330" y="431616"/>
        <a:ext cx="2561209" cy="1536725"/>
      </dsp:txXfrm>
    </dsp:sp>
    <dsp:sp modelId="{51B19839-0767-4BC8-A204-BAC345FE844C}">
      <dsp:nvSpPr>
        <dsp:cNvPr id="0" name=""/>
        <dsp:cNvSpPr/>
      </dsp:nvSpPr>
      <dsp:spPr>
        <a:xfrm>
          <a:off x="5634661" y="431616"/>
          <a:ext cx="2561209" cy="1536725"/>
        </a:xfrm>
        <a:prstGeom prst="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B. Divide the total premium by all household members</a:t>
          </a:r>
        </a:p>
      </dsp:txBody>
      <dsp:txXfrm>
        <a:off x="5634661" y="431616"/>
        <a:ext cx="2561209" cy="1536725"/>
      </dsp:txXfrm>
    </dsp:sp>
    <dsp:sp modelId="{2A28B423-06C1-40E6-AFDF-ED6FFF3ACAC2}">
      <dsp:nvSpPr>
        <dsp:cNvPr id="0" name=""/>
        <dsp:cNvSpPr/>
      </dsp:nvSpPr>
      <dsp:spPr>
        <a:xfrm>
          <a:off x="1408665" y="2224462"/>
          <a:ext cx="2561209" cy="1536725"/>
        </a:xfrm>
        <a:prstGeom prst="rect">
          <a:avLst/>
        </a:prstGeom>
        <a:solidFill>
          <a:schemeClr val="accent2">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 Subtract the employee-only premium from the total premium, then divide the remainder by the number of additional covered persons (excluding the employee)</a:t>
          </a:r>
        </a:p>
      </dsp:txBody>
      <dsp:txXfrm>
        <a:off x="1408665" y="2224462"/>
        <a:ext cx="2561209" cy="1536725"/>
      </dsp:txXfrm>
    </dsp:sp>
    <dsp:sp modelId="{D82B1B78-1320-4B2F-958F-C2101140C496}">
      <dsp:nvSpPr>
        <dsp:cNvPr id="0" name=""/>
        <dsp:cNvSpPr/>
      </dsp:nvSpPr>
      <dsp:spPr>
        <a:xfrm>
          <a:off x="4225995" y="2224462"/>
          <a:ext cx="2561209" cy="1536725"/>
        </a:xfrm>
        <a:prstGeom prst="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D. Use the entire family premium and divide by the number of employees on the plan</a:t>
          </a:r>
        </a:p>
      </dsp:txBody>
      <dsp:txXfrm>
        <a:off x="4225995" y="2224462"/>
        <a:ext cx="2561209" cy="15367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791FB3-243B-4574-A5F0-F43426189B39}">
      <dsp:nvSpPr>
        <dsp:cNvPr id="0" name=""/>
        <dsp:cNvSpPr/>
      </dsp:nvSpPr>
      <dsp:spPr>
        <a:xfrm>
          <a:off x="0" y="2214"/>
          <a:ext cx="8195871" cy="103817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B1465A-B7C8-4EC0-A4E9-AE80724AE2C0}">
      <dsp:nvSpPr>
        <dsp:cNvPr id="0" name=""/>
        <dsp:cNvSpPr/>
      </dsp:nvSpPr>
      <dsp:spPr>
        <a:xfrm>
          <a:off x="314048" y="235805"/>
          <a:ext cx="570998" cy="57099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07DC89A-7297-442A-9238-26C457B61DCA}">
      <dsp:nvSpPr>
        <dsp:cNvPr id="0" name=""/>
        <dsp:cNvSpPr/>
      </dsp:nvSpPr>
      <dsp:spPr>
        <a:xfrm>
          <a:off x="1199096" y="2214"/>
          <a:ext cx="6995602" cy="10381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874" tIns="109874" rIns="109874" bIns="109874" numCol="1" spcCol="1270" anchor="ctr" anchorCtr="0">
          <a:noAutofit/>
        </a:bodyPr>
        <a:lstStyle/>
        <a:p>
          <a:pPr marL="0" lvl="0" indent="0" algn="l" defTabSz="622300">
            <a:lnSpc>
              <a:spcPct val="90000"/>
            </a:lnSpc>
            <a:spcBef>
              <a:spcPct val="0"/>
            </a:spcBef>
            <a:spcAft>
              <a:spcPct val="35000"/>
            </a:spcAft>
            <a:buNone/>
          </a:pPr>
          <a:r>
            <a:rPr lang="en-US" sz="1400" b="0" i="0" kern="1200"/>
            <a:t>The costs for health care coverage as defined in § </a:t>
          </a:r>
          <a:r>
            <a:rPr lang="en-US" sz="1400" b="0" i="0" kern="1200">
              <a:hlinkClick xmlns:r="http://schemas.openxmlformats.org/officeDocument/2006/relationships" r:id="rId3"/>
            </a:rPr>
            <a:t>63.2-1900</a:t>
          </a:r>
          <a:r>
            <a:rPr lang="en-US" sz="1400" b="0" i="0" kern="1200"/>
            <a:t>, vision care coverage, and dental care coverage for the child or children who are the subject of the child support order that are being paid by a parent or that parent's spouse shall be added to the basic child support obligation. </a:t>
          </a:r>
          <a:endParaRPr lang="en-US" sz="1400" kern="1200"/>
        </a:p>
      </dsp:txBody>
      <dsp:txXfrm>
        <a:off x="1199096" y="2214"/>
        <a:ext cx="6995602" cy="1038178"/>
      </dsp:txXfrm>
    </dsp:sp>
    <dsp:sp modelId="{9F7C3CCF-51C4-46FA-9D72-F1373C826F76}">
      <dsp:nvSpPr>
        <dsp:cNvPr id="0" name=""/>
        <dsp:cNvSpPr/>
      </dsp:nvSpPr>
      <dsp:spPr>
        <a:xfrm>
          <a:off x="0" y="1299937"/>
          <a:ext cx="8195871" cy="159292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F78B7F-F145-401C-A3FF-C9FA09CFF387}">
      <dsp:nvSpPr>
        <dsp:cNvPr id="0" name=""/>
        <dsp:cNvSpPr/>
      </dsp:nvSpPr>
      <dsp:spPr>
        <a:xfrm>
          <a:off x="314048" y="1810903"/>
          <a:ext cx="570998" cy="570998"/>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255FAF8-9614-467C-9285-964F2F9D2BAB}">
      <dsp:nvSpPr>
        <dsp:cNvPr id="0" name=""/>
        <dsp:cNvSpPr/>
      </dsp:nvSpPr>
      <dsp:spPr>
        <a:xfrm>
          <a:off x="1199096" y="1577313"/>
          <a:ext cx="3688141" cy="10381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874" tIns="109874" rIns="109874" bIns="109874" numCol="1" spcCol="1270" anchor="ctr" anchorCtr="0">
          <a:noAutofit/>
        </a:bodyPr>
        <a:lstStyle/>
        <a:p>
          <a:pPr marL="0" lvl="0" indent="0" algn="l" defTabSz="622300">
            <a:lnSpc>
              <a:spcPct val="90000"/>
            </a:lnSpc>
            <a:spcBef>
              <a:spcPct val="0"/>
            </a:spcBef>
            <a:spcAft>
              <a:spcPct val="35000"/>
            </a:spcAft>
            <a:buNone/>
          </a:pPr>
          <a:r>
            <a:rPr lang="en-US" sz="1400" b="0" i="0" kern="1200"/>
            <a:t>To determine the cost to be added to the basic child support obligation, the cost per person shall be applied to the child or children who are subject of the child support order. </a:t>
          </a:r>
          <a:endParaRPr lang="en-US" sz="1400" kern="1200"/>
        </a:p>
      </dsp:txBody>
      <dsp:txXfrm>
        <a:off x="1199096" y="1577313"/>
        <a:ext cx="3688141" cy="1038178"/>
      </dsp:txXfrm>
    </dsp:sp>
    <dsp:sp modelId="{18382B26-71E9-460D-B1C1-C6FD109C7DAE}">
      <dsp:nvSpPr>
        <dsp:cNvPr id="0" name=""/>
        <dsp:cNvSpPr/>
      </dsp:nvSpPr>
      <dsp:spPr>
        <a:xfrm>
          <a:off x="4887238" y="1577313"/>
          <a:ext cx="3307460" cy="10381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874" tIns="109874" rIns="109874" bIns="109874" numCol="1" spcCol="1270" anchor="ctr" anchorCtr="0">
          <a:noAutofit/>
        </a:bodyPr>
        <a:lstStyle/>
        <a:p>
          <a:pPr marL="0" lvl="0" indent="0" algn="l" defTabSz="488950">
            <a:lnSpc>
              <a:spcPct val="90000"/>
            </a:lnSpc>
            <a:spcBef>
              <a:spcPct val="0"/>
            </a:spcBef>
            <a:spcAft>
              <a:spcPct val="35000"/>
            </a:spcAft>
            <a:buNone/>
          </a:pPr>
          <a:r>
            <a:rPr lang="en-US" sz="1100" b="0" i="0" kern="1200" dirty="0"/>
            <a:t>If the per child cost is provided by the insurer, that is the cost per person. </a:t>
          </a:r>
          <a:endParaRPr lang="en-US" sz="1100" kern="1200" dirty="0"/>
        </a:p>
        <a:p>
          <a:pPr marL="0" lvl="0" indent="0" algn="l" defTabSz="488950">
            <a:lnSpc>
              <a:spcPct val="90000"/>
            </a:lnSpc>
            <a:spcBef>
              <a:spcPct val="0"/>
            </a:spcBef>
            <a:spcAft>
              <a:spcPct val="35000"/>
            </a:spcAft>
            <a:buNone/>
          </a:pPr>
          <a:r>
            <a:rPr lang="en-US" sz="1100" b="0" i="0" kern="1200"/>
            <a:t>Otherwise, to determine the cost per person, the cost of individual coverage for the policy holder shall be subtracted from the total cost of the coverage, and the remaining amount shall be divided by the number of remaining covered persons.</a:t>
          </a:r>
          <a:endParaRPr lang="en-US" sz="1100" kern="1200"/>
        </a:p>
      </dsp:txBody>
      <dsp:txXfrm>
        <a:off x="4887238" y="1577313"/>
        <a:ext cx="3307460" cy="1038178"/>
      </dsp:txXfrm>
    </dsp:sp>
    <dsp:sp modelId="{58CB952C-7967-4C89-9CAE-4683D72BE3BE}">
      <dsp:nvSpPr>
        <dsp:cNvPr id="0" name=""/>
        <dsp:cNvSpPr/>
      </dsp:nvSpPr>
      <dsp:spPr>
        <a:xfrm>
          <a:off x="0" y="3152411"/>
          <a:ext cx="8195871" cy="103817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097028-F02B-4743-B75E-E2742AC82E6C}">
      <dsp:nvSpPr>
        <dsp:cNvPr id="0" name=""/>
        <dsp:cNvSpPr/>
      </dsp:nvSpPr>
      <dsp:spPr>
        <a:xfrm>
          <a:off x="314048" y="3386001"/>
          <a:ext cx="570998" cy="570998"/>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3172FB0-395A-4849-AF56-20BECD6391EF}">
      <dsp:nvSpPr>
        <dsp:cNvPr id="0" name=""/>
        <dsp:cNvSpPr/>
      </dsp:nvSpPr>
      <dsp:spPr>
        <a:xfrm>
          <a:off x="1199096" y="3152411"/>
          <a:ext cx="6995602" cy="10381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874" tIns="109874" rIns="109874" bIns="109874" numCol="1" spcCol="1270" anchor="ctr" anchorCtr="0">
          <a:noAutofit/>
        </a:bodyPr>
        <a:lstStyle/>
        <a:p>
          <a:pPr marL="0" lvl="0" indent="0" algn="l" defTabSz="622300">
            <a:lnSpc>
              <a:spcPct val="90000"/>
            </a:lnSpc>
            <a:spcBef>
              <a:spcPct val="0"/>
            </a:spcBef>
            <a:spcAft>
              <a:spcPct val="35000"/>
            </a:spcAft>
            <a:buNone/>
          </a:pPr>
          <a:r>
            <a:rPr lang="en-US" sz="1400" kern="1200"/>
            <a:t>Va Code § 20-108.2 (E)</a:t>
          </a:r>
        </a:p>
      </dsp:txBody>
      <dsp:txXfrm>
        <a:off x="1199096" y="3152411"/>
        <a:ext cx="6995602" cy="10381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C2B722-669F-437A-9521-B0FB68B9B0AE}">
      <dsp:nvSpPr>
        <dsp:cNvPr id="0" name=""/>
        <dsp:cNvSpPr/>
      </dsp:nvSpPr>
      <dsp:spPr>
        <a:xfrm rot="5400000">
          <a:off x="4853325" y="-1722800"/>
          <a:ext cx="1439732" cy="5245357"/>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a:t>→ Use it directly.</a:t>
          </a:r>
        </a:p>
      </dsp:txBody>
      <dsp:txXfrm rot="-5400000">
        <a:off x="2950513" y="250294"/>
        <a:ext cx="5175075" cy="1299168"/>
      </dsp:txXfrm>
    </dsp:sp>
    <dsp:sp modelId="{4E923110-DA41-44AC-A9A4-73EB9E7F97D5}">
      <dsp:nvSpPr>
        <dsp:cNvPr id="0" name=""/>
        <dsp:cNvSpPr/>
      </dsp:nvSpPr>
      <dsp:spPr>
        <a:xfrm>
          <a:off x="0" y="45"/>
          <a:ext cx="2950513" cy="179966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a:t>If per-child cost is available from insurer:</a:t>
          </a:r>
        </a:p>
      </dsp:txBody>
      <dsp:txXfrm>
        <a:off x="87852" y="87897"/>
        <a:ext cx="2774809" cy="1623961"/>
      </dsp:txXfrm>
    </dsp:sp>
    <dsp:sp modelId="{81B24A39-A874-45C6-8D95-C098FAFF07BE}">
      <dsp:nvSpPr>
        <dsp:cNvPr id="0" name=""/>
        <dsp:cNvSpPr/>
      </dsp:nvSpPr>
      <dsp:spPr>
        <a:xfrm rot="5400000">
          <a:off x="4853325" y="166848"/>
          <a:ext cx="1439732" cy="5245357"/>
        </a:xfrm>
        <a:prstGeom prst="round2SameRect">
          <a:avLst/>
        </a:prstGeom>
        <a:solidFill>
          <a:schemeClr val="accent2">
            <a:tint val="40000"/>
            <a:alpha val="90000"/>
            <a:hueOff val="5025821"/>
            <a:satOff val="-4378"/>
            <a:lumOff val="-6"/>
            <a:alphaOff val="0"/>
          </a:scheme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1. Get Employee-Only Premium</a:t>
          </a:r>
        </a:p>
        <a:p>
          <a:pPr marL="114300" lvl="1" indent="-114300" algn="l" defTabSz="533400">
            <a:lnSpc>
              <a:spcPct val="90000"/>
            </a:lnSpc>
            <a:spcBef>
              <a:spcPct val="0"/>
            </a:spcBef>
            <a:spcAft>
              <a:spcPct val="15000"/>
            </a:spcAft>
            <a:buChar char="•"/>
          </a:pPr>
          <a:r>
            <a:rPr lang="en-US" sz="1200" kern="1200" dirty="0"/>
            <a:t>2. Get Total Family Premium</a:t>
          </a:r>
        </a:p>
        <a:p>
          <a:pPr marL="114300" lvl="1" indent="-114300" algn="l" defTabSz="533400">
            <a:lnSpc>
              <a:spcPct val="90000"/>
            </a:lnSpc>
            <a:spcBef>
              <a:spcPct val="0"/>
            </a:spcBef>
            <a:spcAft>
              <a:spcPct val="15000"/>
            </a:spcAft>
            <a:buChar char="•"/>
          </a:pPr>
          <a:r>
            <a:rPr lang="en-US" sz="1200" kern="1200" dirty="0"/>
            <a:t>3. Subtract the Employee-Only Premium from the Total Family Premium</a:t>
          </a:r>
        </a:p>
        <a:p>
          <a:pPr marL="114300" lvl="1" indent="-114300" algn="l" defTabSz="533400">
            <a:lnSpc>
              <a:spcPct val="90000"/>
            </a:lnSpc>
            <a:spcBef>
              <a:spcPct val="0"/>
            </a:spcBef>
            <a:spcAft>
              <a:spcPct val="15000"/>
            </a:spcAft>
            <a:buChar char="•"/>
          </a:pPr>
          <a:r>
            <a:rPr lang="en-US" sz="1200" kern="1200" dirty="0"/>
            <a:t>4. Divide the Result from Step 3 by the # of additional persons covered (not including employee) to arrive at the per person cost</a:t>
          </a:r>
        </a:p>
        <a:p>
          <a:pPr marL="114300" lvl="1" indent="-114300" algn="l" defTabSz="533400">
            <a:lnSpc>
              <a:spcPct val="90000"/>
            </a:lnSpc>
            <a:spcBef>
              <a:spcPct val="0"/>
            </a:spcBef>
            <a:spcAft>
              <a:spcPct val="15000"/>
            </a:spcAft>
            <a:buChar char="•"/>
          </a:pPr>
          <a:r>
            <a:rPr lang="en-US" sz="1200" kern="1200" dirty="0"/>
            <a:t>5. Multiply per-person cost by # of children for whom support is being sought</a:t>
          </a:r>
        </a:p>
      </dsp:txBody>
      <dsp:txXfrm rot="-5400000">
        <a:off x="2950513" y="2139942"/>
        <a:ext cx="5175075" cy="1299168"/>
      </dsp:txXfrm>
    </dsp:sp>
    <dsp:sp modelId="{4E55BC40-4703-40F9-905A-7B658C352977}">
      <dsp:nvSpPr>
        <dsp:cNvPr id="0" name=""/>
        <dsp:cNvSpPr/>
      </dsp:nvSpPr>
      <dsp:spPr>
        <a:xfrm>
          <a:off x="0" y="1889694"/>
          <a:ext cx="2950513" cy="1799665"/>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If not available, follow the 5-step process:</a:t>
          </a:r>
        </a:p>
      </dsp:txBody>
      <dsp:txXfrm>
        <a:off x="87852" y="1977546"/>
        <a:ext cx="2774809" cy="16239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900FEE-54A3-4E2C-BE96-13A32EA1ADC3}">
      <dsp:nvSpPr>
        <dsp:cNvPr id="0" name=""/>
        <dsp:cNvSpPr/>
      </dsp:nvSpPr>
      <dsp:spPr>
        <a:xfrm>
          <a:off x="0" y="85540"/>
          <a:ext cx="8195871" cy="45571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Family premium: $800 per month</a:t>
          </a:r>
        </a:p>
      </dsp:txBody>
      <dsp:txXfrm>
        <a:off x="22246" y="107786"/>
        <a:ext cx="8151379" cy="411223"/>
      </dsp:txXfrm>
    </dsp:sp>
    <dsp:sp modelId="{7EF663A6-AF76-4CDA-9637-91D0518B57B9}">
      <dsp:nvSpPr>
        <dsp:cNvPr id="0" name=""/>
        <dsp:cNvSpPr/>
      </dsp:nvSpPr>
      <dsp:spPr>
        <a:xfrm>
          <a:off x="0" y="595975"/>
          <a:ext cx="8195871" cy="455715"/>
        </a:xfrm>
        <a:prstGeom prst="roundRect">
          <a:avLst/>
        </a:prstGeom>
        <a:solidFill>
          <a:schemeClr val="accent2">
            <a:hueOff val="780253"/>
            <a:satOff val="-973"/>
            <a:lumOff val="2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Employee-only premium: $200</a:t>
          </a:r>
        </a:p>
      </dsp:txBody>
      <dsp:txXfrm>
        <a:off x="22246" y="618221"/>
        <a:ext cx="8151379" cy="411223"/>
      </dsp:txXfrm>
    </dsp:sp>
    <dsp:sp modelId="{ED4F2F75-5F5B-4AC5-A5AA-8E6C06E5EC8A}">
      <dsp:nvSpPr>
        <dsp:cNvPr id="0" name=""/>
        <dsp:cNvSpPr/>
      </dsp:nvSpPr>
      <dsp:spPr>
        <a:xfrm>
          <a:off x="0" y="1106410"/>
          <a:ext cx="8195871" cy="455715"/>
        </a:xfrm>
        <a:prstGeom prst="round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Number of covered individuals (not including the employee): 4</a:t>
          </a:r>
        </a:p>
      </dsp:txBody>
      <dsp:txXfrm>
        <a:off x="22246" y="1128656"/>
        <a:ext cx="8151379" cy="411223"/>
      </dsp:txXfrm>
    </dsp:sp>
    <dsp:sp modelId="{11A253CC-3312-40C0-8AFB-B14D9210EFDF}">
      <dsp:nvSpPr>
        <dsp:cNvPr id="0" name=""/>
        <dsp:cNvSpPr/>
      </dsp:nvSpPr>
      <dsp:spPr>
        <a:xfrm>
          <a:off x="0" y="1616845"/>
          <a:ext cx="8195871" cy="455715"/>
        </a:xfrm>
        <a:prstGeom prst="round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3 children for whom support is requested</a:t>
          </a:r>
        </a:p>
      </dsp:txBody>
      <dsp:txXfrm>
        <a:off x="22246" y="1639091"/>
        <a:ext cx="8151379" cy="411223"/>
      </dsp:txXfrm>
    </dsp:sp>
    <dsp:sp modelId="{C01EF429-B89A-420A-B8C3-988E1EDF8825}">
      <dsp:nvSpPr>
        <dsp:cNvPr id="0" name=""/>
        <dsp:cNvSpPr/>
      </dsp:nvSpPr>
      <dsp:spPr>
        <a:xfrm>
          <a:off x="0" y="2127280"/>
          <a:ext cx="8195871" cy="455715"/>
        </a:xfrm>
        <a:prstGeom prst="round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$800 - $200 = $600</a:t>
          </a:r>
        </a:p>
      </dsp:txBody>
      <dsp:txXfrm>
        <a:off x="22246" y="2149526"/>
        <a:ext cx="8151379" cy="411223"/>
      </dsp:txXfrm>
    </dsp:sp>
    <dsp:sp modelId="{02412990-023C-4B18-AABA-CE3EDE058F85}">
      <dsp:nvSpPr>
        <dsp:cNvPr id="0" name=""/>
        <dsp:cNvSpPr/>
      </dsp:nvSpPr>
      <dsp:spPr>
        <a:xfrm>
          <a:off x="0" y="2637715"/>
          <a:ext cx="8195871" cy="455715"/>
        </a:xfrm>
        <a:prstGeom prst="roundRect">
          <a:avLst/>
        </a:prstGeom>
        <a:solidFill>
          <a:schemeClr val="accent2">
            <a:hueOff val="3901266"/>
            <a:satOff val="-4866"/>
            <a:lumOff val="11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$600 divided by 4 equals $150 per person</a:t>
          </a:r>
        </a:p>
      </dsp:txBody>
      <dsp:txXfrm>
        <a:off x="22246" y="2659961"/>
        <a:ext cx="8151379" cy="411223"/>
      </dsp:txXfrm>
    </dsp:sp>
    <dsp:sp modelId="{8DAC2532-26AB-46E5-A20A-0F0248D202A4}">
      <dsp:nvSpPr>
        <dsp:cNvPr id="0" name=""/>
        <dsp:cNvSpPr/>
      </dsp:nvSpPr>
      <dsp:spPr>
        <a:xfrm>
          <a:off x="0" y="3148149"/>
          <a:ext cx="8195871" cy="455715"/>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$150 multiplied by 3 children results in $450 per month.</a:t>
          </a:r>
        </a:p>
      </dsp:txBody>
      <dsp:txXfrm>
        <a:off x="22246" y="3170395"/>
        <a:ext cx="8151379" cy="41122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AE8C4B-351D-437F-9B93-C733F6A023F1}">
      <dsp:nvSpPr>
        <dsp:cNvPr id="0" name=""/>
        <dsp:cNvSpPr/>
      </dsp:nvSpPr>
      <dsp:spPr>
        <a:xfrm>
          <a:off x="1639174" y="1603"/>
          <a:ext cx="6556696" cy="703472"/>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218" tIns="178682" rIns="127218" bIns="178682" numCol="1" spcCol="1270" anchor="ctr" anchorCtr="0">
          <a:noAutofit/>
        </a:bodyPr>
        <a:lstStyle/>
        <a:p>
          <a:pPr marL="0" lvl="0" indent="0" algn="l" defTabSz="711200">
            <a:lnSpc>
              <a:spcPct val="90000"/>
            </a:lnSpc>
            <a:spcBef>
              <a:spcPct val="0"/>
            </a:spcBef>
            <a:spcAft>
              <a:spcPct val="35000"/>
            </a:spcAft>
            <a:buNone/>
          </a:pPr>
          <a:r>
            <a:rPr lang="en-US" sz="1600" kern="1200"/>
            <a:t>- Use approximate method:</a:t>
          </a:r>
        </a:p>
      </dsp:txBody>
      <dsp:txXfrm>
        <a:off x="1639174" y="1603"/>
        <a:ext cx="6556696" cy="703472"/>
      </dsp:txXfrm>
    </dsp:sp>
    <dsp:sp modelId="{E9B47A94-A7BF-4466-8ABC-438754743A92}">
      <dsp:nvSpPr>
        <dsp:cNvPr id="0" name=""/>
        <dsp:cNvSpPr/>
      </dsp:nvSpPr>
      <dsp:spPr>
        <a:xfrm>
          <a:off x="0" y="1603"/>
          <a:ext cx="1639174" cy="703472"/>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740" tIns="69487" rIns="86740" bIns="69487" numCol="1" spcCol="1270" anchor="ctr" anchorCtr="0">
          <a:noAutofit/>
        </a:bodyPr>
        <a:lstStyle/>
        <a:p>
          <a:pPr marL="0" lvl="0" indent="0" algn="ctr" defTabSz="889000">
            <a:lnSpc>
              <a:spcPct val="90000"/>
            </a:lnSpc>
            <a:spcBef>
              <a:spcPct val="0"/>
            </a:spcBef>
            <a:spcAft>
              <a:spcPct val="35000"/>
            </a:spcAft>
            <a:buNone/>
          </a:pPr>
          <a:r>
            <a:rPr lang="en-US" sz="2000" kern="1200"/>
            <a:t>Use</a:t>
          </a:r>
        </a:p>
      </dsp:txBody>
      <dsp:txXfrm>
        <a:off x="0" y="1603"/>
        <a:ext cx="1639174" cy="703472"/>
      </dsp:txXfrm>
    </dsp:sp>
    <dsp:sp modelId="{024424CB-D2F2-4E4A-840F-2890C3200722}">
      <dsp:nvSpPr>
        <dsp:cNvPr id="0" name=""/>
        <dsp:cNvSpPr/>
      </dsp:nvSpPr>
      <dsp:spPr>
        <a:xfrm>
          <a:off x="1639174" y="747284"/>
          <a:ext cx="6556696" cy="703472"/>
        </a:xfrm>
        <a:prstGeom prst="rect">
          <a:avLst/>
        </a:prstGeom>
        <a:solidFill>
          <a:schemeClr val="accent2">
            <a:tint val="40000"/>
            <a:alpha val="90000"/>
            <a:hueOff val="1256455"/>
            <a:satOff val="-1094"/>
            <a:lumOff val="-1"/>
            <a:alphaOff val="0"/>
          </a:schemeClr>
        </a:solidFill>
        <a:ln w="25400" cap="flat" cmpd="sng" algn="ctr">
          <a:solidFill>
            <a:schemeClr val="accent2">
              <a:tint val="40000"/>
              <a:alpha val="90000"/>
              <a:hueOff val="1256455"/>
              <a:satOff val="-1094"/>
              <a:lumOff val="-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218" tIns="178682" rIns="127218" bIns="178682" numCol="1" spcCol="1270" anchor="ctr" anchorCtr="0">
          <a:noAutofit/>
        </a:bodyPr>
        <a:lstStyle/>
        <a:p>
          <a:pPr marL="0" lvl="0" indent="0" algn="l" defTabSz="711200">
            <a:lnSpc>
              <a:spcPct val="90000"/>
            </a:lnSpc>
            <a:spcBef>
              <a:spcPct val="0"/>
            </a:spcBef>
            <a:spcAft>
              <a:spcPct val="35000"/>
            </a:spcAft>
            <a:buNone/>
          </a:pPr>
          <a:r>
            <a:rPr lang="en-US" sz="1600" kern="1200"/>
            <a:t>Divide total premium by total # of covered persons (including employee)</a:t>
          </a:r>
        </a:p>
      </dsp:txBody>
      <dsp:txXfrm>
        <a:off x="1639174" y="747284"/>
        <a:ext cx="6556696" cy="703472"/>
      </dsp:txXfrm>
    </dsp:sp>
    <dsp:sp modelId="{EA78283A-2B32-43BF-AFC4-7DCAB5AE5525}">
      <dsp:nvSpPr>
        <dsp:cNvPr id="0" name=""/>
        <dsp:cNvSpPr/>
      </dsp:nvSpPr>
      <dsp:spPr>
        <a:xfrm>
          <a:off x="0" y="747284"/>
          <a:ext cx="1639174" cy="703472"/>
        </a:xfrm>
        <a:prstGeom prst="rect">
          <a:avLst/>
        </a:prstGeom>
        <a:solidFill>
          <a:schemeClr val="accent2">
            <a:hueOff val="1170380"/>
            <a:satOff val="-1460"/>
            <a:lumOff val="343"/>
            <a:alphaOff val="0"/>
          </a:schemeClr>
        </a:solidFill>
        <a:ln w="25400" cap="flat" cmpd="sng" algn="ctr">
          <a:solidFill>
            <a:schemeClr val="accent2">
              <a:hueOff val="1170380"/>
              <a:satOff val="-1460"/>
              <a:lumOff val="34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740" tIns="69487" rIns="86740" bIns="69487" numCol="1" spcCol="1270" anchor="ctr" anchorCtr="0">
          <a:noAutofit/>
        </a:bodyPr>
        <a:lstStyle/>
        <a:p>
          <a:pPr marL="0" lvl="0" indent="0" algn="ctr" defTabSz="889000">
            <a:lnSpc>
              <a:spcPct val="90000"/>
            </a:lnSpc>
            <a:spcBef>
              <a:spcPct val="0"/>
            </a:spcBef>
            <a:spcAft>
              <a:spcPct val="35000"/>
            </a:spcAft>
            <a:buNone/>
          </a:pPr>
          <a:r>
            <a:rPr lang="en-US" sz="2000" kern="1200"/>
            <a:t>Divide</a:t>
          </a:r>
        </a:p>
      </dsp:txBody>
      <dsp:txXfrm>
        <a:off x="0" y="747284"/>
        <a:ext cx="1639174" cy="703472"/>
      </dsp:txXfrm>
    </dsp:sp>
    <dsp:sp modelId="{5EF29140-F5BA-4212-8006-83DDDBB0D823}">
      <dsp:nvSpPr>
        <dsp:cNvPr id="0" name=""/>
        <dsp:cNvSpPr/>
      </dsp:nvSpPr>
      <dsp:spPr>
        <a:xfrm>
          <a:off x="1639174" y="1492966"/>
          <a:ext cx="6556696" cy="703472"/>
        </a:xfrm>
        <a:prstGeom prst="rect">
          <a:avLst/>
        </a:prstGeom>
        <a:solidFill>
          <a:schemeClr val="accent2">
            <a:tint val="40000"/>
            <a:alpha val="90000"/>
            <a:hueOff val="2512910"/>
            <a:satOff val="-2189"/>
            <a:lumOff val="-3"/>
            <a:alphaOff val="0"/>
          </a:schemeClr>
        </a:solidFill>
        <a:ln w="25400" cap="flat" cmpd="sng" algn="ctr">
          <a:solidFill>
            <a:schemeClr val="accent2">
              <a:tint val="40000"/>
              <a:alpha val="90000"/>
              <a:hueOff val="2512910"/>
              <a:satOff val="-2189"/>
              <a:lumOff val="-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218" tIns="178682" rIns="127218" bIns="178682" numCol="1" spcCol="1270" anchor="ctr" anchorCtr="0">
          <a:noAutofit/>
        </a:bodyPr>
        <a:lstStyle/>
        <a:p>
          <a:pPr marL="0" lvl="0" indent="0" algn="l" defTabSz="711200">
            <a:lnSpc>
              <a:spcPct val="90000"/>
            </a:lnSpc>
            <a:spcBef>
              <a:spcPct val="0"/>
            </a:spcBef>
            <a:spcAft>
              <a:spcPct val="35000"/>
            </a:spcAft>
            <a:buNone/>
          </a:pPr>
          <a:r>
            <a:rPr lang="en-US" sz="1600" kern="1200"/>
            <a:t>Multiply per-person cost by # of subject children</a:t>
          </a:r>
        </a:p>
      </dsp:txBody>
      <dsp:txXfrm>
        <a:off x="1639174" y="1492966"/>
        <a:ext cx="6556696" cy="703472"/>
      </dsp:txXfrm>
    </dsp:sp>
    <dsp:sp modelId="{D6E768E6-852D-4D34-AFF7-97DC37883DC8}">
      <dsp:nvSpPr>
        <dsp:cNvPr id="0" name=""/>
        <dsp:cNvSpPr/>
      </dsp:nvSpPr>
      <dsp:spPr>
        <a:xfrm>
          <a:off x="0" y="1492966"/>
          <a:ext cx="1639174" cy="703472"/>
        </a:xfrm>
        <a:prstGeom prst="rect">
          <a:avLst/>
        </a:prstGeom>
        <a:solidFill>
          <a:schemeClr val="accent2">
            <a:hueOff val="2340759"/>
            <a:satOff val="-2919"/>
            <a:lumOff val="686"/>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740" tIns="69487" rIns="86740" bIns="69487" numCol="1" spcCol="1270" anchor="ctr" anchorCtr="0">
          <a:noAutofit/>
        </a:bodyPr>
        <a:lstStyle/>
        <a:p>
          <a:pPr marL="0" lvl="0" indent="0" algn="ctr" defTabSz="889000">
            <a:lnSpc>
              <a:spcPct val="90000"/>
            </a:lnSpc>
            <a:spcBef>
              <a:spcPct val="0"/>
            </a:spcBef>
            <a:spcAft>
              <a:spcPct val="35000"/>
            </a:spcAft>
            <a:buNone/>
          </a:pPr>
          <a:r>
            <a:rPr lang="en-US" sz="2000" kern="1200"/>
            <a:t>Multiply</a:t>
          </a:r>
        </a:p>
      </dsp:txBody>
      <dsp:txXfrm>
        <a:off x="0" y="1492966"/>
        <a:ext cx="1639174" cy="703472"/>
      </dsp:txXfrm>
    </dsp:sp>
    <dsp:sp modelId="{55BD7D82-67F7-430A-8799-78F9A96F0A4C}">
      <dsp:nvSpPr>
        <dsp:cNvPr id="0" name=""/>
        <dsp:cNvSpPr/>
      </dsp:nvSpPr>
      <dsp:spPr>
        <a:xfrm>
          <a:off x="1639174" y="2238647"/>
          <a:ext cx="6556696" cy="703472"/>
        </a:xfrm>
        <a:prstGeom prst="rect">
          <a:avLst/>
        </a:prstGeom>
        <a:solidFill>
          <a:schemeClr val="accent2">
            <a:tint val="40000"/>
            <a:alpha val="90000"/>
            <a:hueOff val="3769366"/>
            <a:satOff val="-3283"/>
            <a:lumOff val="-4"/>
            <a:alphaOff val="0"/>
          </a:schemeClr>
        </a:solidFill>
        <a:ln w="25400" cap="flat" cmpd="sng" algn="ctr">
          <a:solidFill>
            <a:schemeClr val="accent2">
              <a:tint val="40000"/>
              <a:alpha val="90000"/>
              <a:hueOff val="3769366"/>
              <a:satOff val="-3283"/>
              <a:lumOff val="-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218" tIns="178682" rIns="127218" bIns="178682" numCol="1" spcCol="1270" anchor="ctr" anchorCtr="0">
          <a:noAutofit/>
        </a:bodyPr>
        <a:lstStyle/>
        <a:p>
          <a:pPr marL="0" lvl="0" indent="0" algn="l" defTabSz="711200">
            <a:lnSpc>
              <a:spcPct val="90000"/>
            </a:lnSpc>
            <a:spcBef>
              <a:spcPct val="0"/>
            </a:spcBef>
            <a:spcAft>
              <a:spcPct val="35000"/>
            </a:spcAft>
            <a:buNone/>
          </a:pPr>
          <a:r>
            <a:rPr lang="en-US" sz="1600" kern="1200"/>
            <a:t>Document that approximation is used with agreement</a:t>
          </a:r>
        </a:p>
      </dsp:txBody>
      <dsp:txXfrm>
        <a:off x="1639174" y="2238647"/>
        <a:ext cx="6556696" cy="703472"/>
      </dsp:txXfrm>
    </dsp:sp>
    <dsp:sp modelId="{E43FA20B-82FD-4FA5-AF2D-15A94C88E8E3}">
      <dsp:nvSpPr>
        <dsp:cNvPr id="0" name=""/>
        <dsp:cNvSpPr/>
      </dsp:nvSpPr>
      <dsp:spPr>
        <a:xfrm>
          <a:off x="0" y="2238647"/>
          <a:ext cx="1639174" cy="703472"/>
        </a:xfrm>
        <a:prstGeom prst="rect">
          <a:avLst/>
        </a:prstGeom>
        <a:solidFill>
          <a:schemeClr val="accent2">
            <a:hueOff val="3511139"/>
            <a:satOff val="-4379"/>
            <a:lumOff val="1030"/>
            <a:alphaOff val="0"/>
          </a:schemeClr>
        </a:solidFill>
        <a:ln w="25400" cap="flat" cmpd="sng" algn="ctr">
          <a:solidFill>
            <a:schemeClr val="accent2">
              <a:hueOff val="3511139"/>
              <a:satOff val="-4379"/>
              <a:lumOff val="103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740" tIns="69487" rIns="86740" bIns="69487" numCol="1" spcCol="1270" anchor="ctr" anchorCtr="0">
          <a:noAutofit/>
        </a:bodyPr>
        <a:lstStyle/>
        <a:p>
          <a:pPr marL="0" lvl="0" indent="0" algn="ctr" defTabSz="889000">
            <a:lnSpc>
              <a:spcPct val="90000"/>
            </a:lnSpc>
            <a:spcBef>
              <a:spcPct val="0"/>
            </a:spcBef>
            <a:spcAft>
              <a:spcPct val="35000"/>
            </a:spcAft>
            <a:buNone/>
          </a:pPr>
          <a:r>
            <a:rPr lang="en-US" sz="2000" kern="1200"/>
            <a:t>Document</a:t>
          </a:r>
        </a:p>
      </dsp:txBody>
      <dsp:txXfrm>
        <a:off x="0" y="2238647"/>
        <a:ext cx="1639174" cy="703472"/>
      </dsp:txXfrm>
    </dsp:sp>
    <dsp:sp modelId="{7DE8DB2E-8EB5-4267-A2F9-4CDA51B736E5}">
      <dsp:nvSpPr>
        <dsp:cNvPr id="0" name=""/>
        <dsp:cNvSpPr/>
      </dsp:nvSpPr>
      <dsp:spPr>
        <a:xfrm>
          <a:off x="1639174" y="2984328"/>
          <a:ext cx="6556696" cy="703472"/>
        </a:xfrm>
        <a:prstGeom prst="rect">
          <a:avLst/>
        </a:prstGeom>
        <a:solidFill>
          <a:schemeClr val="accent2">
            <a:tint val="40000"/>
            <a:alpha val="90000"/>
            <a:hueOff val="5025821"/>
            <a:satOff val="-4378"/>
            <a:lumOff val="-6"/>
            <a:alphaOff val="0"/>
          </a:scheme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218" tIns="178682" rIns="127218" bIns="178682" numCol="1" spcCol="1270" anchor="ctr" anchorCtr="0">
          <a:noAutofit/>
        </a:bodyPr>
        <a:lstStyle/>
        <a:p>
          <a:pPr marL="0" lvl="0" indent="0" algn="l" defTabSz="711200">
            <a:lnSpc>
              <a:spcPct val="90000"/>
            </a:lnSpc>
            <a:spcBef>
              <a:spcPct val="0"/>
            </a:spcBef>
            <a:spcAft>
              <a:spcPct val="35000"/>
            </a:spcAft>
            <a:buNone/>
          </a:pPr>
          <a:r>
            <a:rPr lang="en-US" sz="1600" kern="1200"/>
            <a:t>*Use only if necessary and with coordination approval.*</a:t>
          </a:r>
        </a:p>
      </dsp:txBody>
      <dsp:txXfrm>
        <a:off x="1639174" y="2984328"/>
        <a:ext cx="6556696" cy="703472"/>
      </dsp:txXfrm>
    </dsp:sp>
    <dsp:sp modelId="{25DF6A09-E497-40C3-AA83-1D3535F3F331}">
      <dsp:nvSpPr>
        <dsp:cNvPr id="0" name=""/>
        <dsp:cNvSpPr/>
      </dsp:nvSpPr>
      <dsp:spPr>
        <a:xfrm>
          <a:off x="0" y="2984328"/>
          <a:ext cx="1639174" cy="703472"/>
        </a:xfrm>
        <a:prstGeom prst="rect">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740" tIns="69487" rIns="86740" bIns="69487" numCol="1" spcCol="1270" anchor="ctr" anchorCtr="0">
          <a:noAutofit/>
        </a:bodyPr>
        <a:lstStyle/>
        <a:p>
          <a:pPr marL="0" lvl="0" indent="0" algn="ctr" defTabSz="889000">
            <a:lnSpc>
              <a:spcPct val="90000"/>
            </a:lnSpc>
            <a:spcBef>
              <a:spcPct val="0"/>
            </a:spcBef>
            <a:spcAft>
              <a:spcPct val="35000"/>
            </a:spcAft>
            <a:buNone/>
          </a:pPr>
          <a:r>
            <a:rPr lang="en-US" sz="2000" kern="1200"/>
            <a:t>Use</a:t>
          </a:r>
        </a:p>
      </dsp:txBody>
      <dsp:txXfrm>
        <a:off x="0" y="2984328"/>
        <a:ext cx="1639174" cy="70347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544601-9047-4760-81B2-7746850B5428}">
      <dsp:nvSpPr>
        <dsp:cNvPr id="0" name=""/>
        <dsp:cNvSpPr/>
      </dsp:nvSpPr>
      <dsp:spPr>
        <a:xfrm>
          <a:off x="1902749" y="445443"/>
          <a:ext cx="344477" cy="91440"/>
        </a:xfrm>
        <a:custGeom>
          <a:avLst/>
          <a:gdLst/>
          <a:ahLst/>
          <a:cxnLst/>
          <a:rect l="0" t="0" r="0" b="0"/>
          <a:pathLst>
            <a:path>
              <a:moveTo>
                <a:pt x="0" y="45720"/>
              </a:moveTo>
              <a:lnTo>
                <a:pt x="344477"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65611" y="489287"/>
        <a:ext cx="18753" cy="3750"/>
      </dsp:txXfrm>
    </dsp:sp>
    <dsp:sp modelId="{150E7E14-CDA8-4246-9880-D06FB32C929A}">
      <dsp:nvSpPr>
        <dsp:cNvPr id="0" name=""/>
        <dsp:cNvSpPr/>
      </dsp:nvSpPr>
      <dsp:spPr>
        <a:xfrm>
          <a:off x="273779" y="1932"/>
          <a:ext cx="1630770" cy="97846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09" tIns="83879" rIns="79909" bIns="83879" numCol="1" spcCol="1270" anchor="ctr" anchorCtr="0">
          <a:noAutofit/>
        </a:bodyPr>
        <a:lstStyle/>
        <a:p>
          <a:pPr marL="0" lvl="0" indent="0" algn="ctr" defTabSz="622300">
            <a:lnSpc>
              <a:spcPct val="90000"/>
            </a:lnSpc>
            <a:spcBef>
              <a:spcPct val="0"/>
            </a:spcBef>
            <a:spcAft>
              <a:spcPct val="35000"/>
            </a:spcAft>
            <a:buNone/>
          </a:pPr>
          <a:r>
            <a:rPr lang="en-US" sz="1400" kern="1200"/>
            <a:t>Health Care Coverage:</a:t>
          </a:r>
        </a:p>
      </dsp:txBody>
      <dsp:txXfrm>
        <a:off x="273779" y="1932"/>
        <a:ext cx="1630770" cy="978462"/>
      </dsp:txXfrm>
    </dsp:sp>
    <dsp:sp modelId="{1BCEB3E5-710A-44C5-B277-A11843800B5D}">
      <dsp:nvSpPr>
        <dsp:cNvPr id="0" name=""/>
        <dsp:cNvSpPr/>
      </dsp:nvSpPr>
      <dsp:spPr>
        <a:xfrm>
          <a:off x="3908596" y="445443"/>
          <a:ext cx="344477" cy="91440"/>
        </a:xfrm>
        <a:custGeom>
          <a:avLst/>
          <a:gdLst/>
          <a:ahLst/>
          <a:cxnLst/>
          <a:rect l="0" t="0" r="0" b="0"/>
          <a:pathLst>
            <a:path>
              <a:moveTo>
                <a:pt x="0" y="45720"/>
              </a:moveTo>
              <a:lnTo>
                <a:pt x="344477"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71458" y="489287"/>
        <a:ext cx="18753" cy="3750"/>
      </dsp:txXfrm>
    </dsp:sp>
    <dsp:sp modelId="{95675E07-166F-4041-91A9-0A81252912E6}">
      <dsp:nvSpPr>
        <dsp:cNvPr id="0" name=""/>
        <dsp:cNvSpPr/>
      </dsp:nvSpPr>
      <dsp:spPr>
        <a:xfrm>
          <a:off x="2279626" y="1932"/>
          <a:ext cx="1630770" cy="97846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09" tIns="83879" rIns="79909" bIns="83879" numCol="1" spcCol="1270" anchor="ctr" anchorCtr="0">
          <a:noAutofit/>
        </a:bodyPr>
        <a:lstStyle/>
        <a:p>
          <a:pPr marL="0" lvl="0" indent="0" algn="ctr" defTabSz="622300">
            <a:lnSpc>
              <a:spcPct val="90000"/>
            </a:lnSpc>
            <a:spcBef>
              <a:spcPct val="0"/>
            </a:spcBef>
            <a:spcAft>
              <a:spcPct val="35000"/>
            </a:spcAft>
            <a:buNone/>
          </a:pPr>
          <a:r>
            <a:rPr lang="en-US" sz="1400" kern="1200"/>
            <a:t>- Covers medical/surgical</a:t>
          </a:r>
        </a:p>
      </dsp:txBody>
      <dsp:txXfrm>
        <a:off x="2279626" y="1932"/>
        <a:ext cx="1630770" cy="978462"/>
      </dsp:txXfrm>
    </dsp:sp>
    <dsp:sp modelId="{AA036E00-C2C5-410A-B07D-7C6202B8492A}">
      <dsp:nvSpPr>
        <dsp:cNvPr id="0" name=""/>
        <dsp:cNvSpPr/>
      </dsp:nvSpPr>
      <dsp:spPr>
        <a:xfrm>
          <a:off x="5914444" y="445443"/>
          <a:ext cx="344477" cy="91440"/>
        </a:xfrm>
        <a:custGeom>
          <a:avLst/>
          <a:gdLst/>
          <a:ahLst/>
          <a:cxnLst/>
          <a:rect l="0" t="0" r="0" b="0"/>
          <a:pathLst>
            <a:path>
              <a:moveTo>
                <a:pt x="0" y="45720"/>
              </a:moveTo>
              <a:lnTo>
                <a:pt x="344477" y="45720"/>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077305" y="489287"/>
        <a:ext cx="18753" cy="3750"/>
      </dsp:txXfrm>
    </dsp:sp>
    <dsp:sp modelId="{F85887D8-6EB0-414B-98FE-C933624E0D10}">
      <dsp:nvSpPr>
        <dsp:cNvPr id="0" name=""/>
        <dsp:cNvSpPr/>
      </dsp:nvSpPr>
      <dsp:spPr>
        <a:xfrm>
          <a:off x="4285474" y="1932"/>
          <a:ext cx="1630770" cy="978462"/>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09" tIns="83879" rIns="79909" bIns="83879" numCol="1" spcCol="1270" anchor="ctr" anchorCtr="0">
          <a:noAutofit/>
        </a:bodyPr>
        <a:lstStyle/>
        <a:p>
          <a:pPr marL="0" lvl="0" indent="0" algn="ctr" defTabSz="622300">
            <a:lnSpc>
              <a:spcPct val="90000"/>
            </a:lnSpc>
            <a:spcBef>
              <a:spcPct val="0"/>
            </a:spcBef>
            <a:spcAft>
              <a:spcPct val="35000"/>
            </a:spcAft>
            <a:buNone/>
          </a:pPr>
          <a:r>
            <a:rPr lang="en-US" sz="1400" kern="1200"/>
            <a:t>- Defined by statute (§ 63.2-1900)</a:t>
          </a:r>
        </a:p>
      </dsp:txBody>
      <dsp:txXfrm>
        <a:off x="4285474" y="1932"/>
        <a:ext cx="1630770" cy="978462"/>
      </dsp:txXfrm>
    </dsp:sp>
    <dsp:sp modelId="{0C591848-758F-4F8F-AF95-FDBB0C38F996}">
      <dsp:nvSpPr>
        <dsp:cNvPr id="0" name=""/>
        <dsp:cNvSpPr/>
      </dsp:nvSpPr>
      <dsp:spPr>
        <a:xfrm>
          <a:off x="1089164" y="978594"/>
          <a:ext cx="6017542" cy="344477"/>
        </a:xfrm>
        <a:custGeom>
          <a:avLst/>
          <a:gdLst/>
          <a:ahLst/>
          <a:cxnLst/>
          <a:rect l="0" t="0" r="0" b="0"/>
          <a:pathLst>
            <a:path>
              <a:moveTo>
                <a:pt x="6017542" y="0"/>
              </a:moveTo>
              <a:lnTo>
                <a:pt x="6017542" y="189338"/>
              </a:lnTo>
              <a:lnTo>
                <a:pt x="0" y="189338"/>
              </a:lnTo>
              <a:lnTo>
                <a:pt x="0" y="344477"/>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47204" y="1148957"/>
        <a:ext cx="301461" cy="3750"/>
      </dsp:txXfrm>
    </dsp:sp>
    <dsp:sp modelId="{7143D296-35C9-4892-94DA-9FC58725F386}">
      <dsp:nvSpPr>
        <dsp:cNvPr id="0" name=""/>
        <dsp:cNvSpPr/>
      </dsp:nvSpPr>
      <dsp:spPr>
        <a:xfrm>
          <a:off x="6291321" y="1932"/>
          <a:ext cx="1630770" cy="978462"/>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09" tIns="83879" rIns="79909" bIns="83879" numCol="1" spcCol="1270" anchor="ctr" anchorCtr="0">
          <a:noAutofit/>
        </a:bodyPr>
        <a:lstStyle/>
        <a:p>
          <a:pPr marL="0" lvl="0" indent="0" algn="ctr" defTabSz="622300">
            <a:lnSpc>
              <a:spcPct val="90000"/>
            </a:lnSpc>
            <a:spcBef>
              <a:spcPct val="0"/>
            </a:spcBef>
            <a:spcAft>
              <a:spcPct val="35000"/>
            </a:spcAft>
            <a:buNone/>
          </a:pPr>
          <a:r>
            <a:rPr lang="en-US" sz="1400" kern="1200"/>
            <a:t>- Subject to 5% Rule</a:t>
          </a:r>
        </a:p>
      </dsp:txBody>
      <dsp:txXfrm>
        <a:off x="6291321" y="1932"/>
        <a:ext cx="1630770" cy="978462"/>
      </dsp:txXfrm>
    </dsp:sp>
    <dsp:sp modelId="{9DEA45A1-F4AE-4CC7-A817-6A96C34708BD}">
      <dsp:nvSpPr>
        <dsp:cNvPr id="0" name=""/>
        <dsp:cNvSpPr/>
      </dsp:nvSpPr>
      <dsp:spPr>
        <a:xfrm>
          <a:off x="1902749" y="1798982"/>
          <a:ext cx="344477" cy="91440"/>
        </a:xfrm>
        <a:custGeom>
          <a:avLst/>
          <a:gdLst/>
          <a:ahLst/>
          <a:cxnLst/>
          <a:rect l="0" t="0" r="0" b="0"/>
          <a:pathLst>
            <a:path>
              <a:moveTo>
                <a:pt x="0" y="45720"/>
              </a:moveTo>
              <a:lnTo>
                <a:pt x="344477" y="45720"/>
              </a:lnTo>
            </a:path>
          </a:pathLst>
        </a:custGeom>
        <a:noFill/>
        <a:ln w="9525"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65611" y="1842827"/>
        <a:ext cx="18753" cy="3750"/>
      </dsp:txXfrm>
    </dsp:sp>
    <dsp:sp modelId="{E1FC0A8E-0DF0-4DD7-BFB1-F68A67AF171D}">
      <dsp:nvSpPr>
        <dsp:cNvPr id="0" name=""/>
        <dsp:cNvSpPr/>
      </dsp:nvSpPr>
      <dsp:spPr>
        <a:xfrm>
          <a:off x="273779" y="1355471"/>
          <a:ext cx="1630770" cy="978462"/>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09" tIns="83879" rIns="79909" bIns="83879" numCol="1" spcCol="1270" anchor="ctr" anchorCtr="0">
          <a:noAutofit/>
        </a:bodyPr>
        <a:lstStyle/>
        <a:p>
          <a:pPr marL="0" lvl="0" indent="0" algn="ctr" defTabSz="622300">
            <a:lnSpc>
              <a:spcPct val="90000"/>
            </a:lnSpc>
            <a:spcBef>
              <a:spcPct val="0"/>
            </a:spcBef>
            <a:spcAft>
              <a:spcPct val="35000"/>
            </a:spcAft>
            <a:buNone/>
          </a:pPr>
          <a:r>
            <a:rPr lang="en-US" sz="1400" kern="1200"/>
            <a:t>Dental &amp; Vision:</a:t>
          </a:r>
        </a:p>
      </dsp:txBody>
      <dsp:txXfrm>
        <a:off x="273779" y="1355471"/>
        <a:ext cx="1630770" cy="978462"/>
      </dsp:txXfrm>
    </dsp:sp>
    <dsp:sp modelId="{1D34D144-BCC2-4717-A9CF-426E6ABBD789}">
      <dsp:nvSpPr>
        <dsp:cNvPr id="0" name=""/>
        <dsp:cNvSpPr/>
      </dsp:nvSpPr>
      <dsp:spPr>
        <a:xfrm>
          <a:off x="3908596" y="1798982"/>
          <a:ext cx="344477" cy="91440"/>
        </a:xfrm>
        <a:custGeom>
          <a:avLst/>
          <a:gdLst/>
          <a:ahLst/>
          <a:cxnLst/>
          <a:rect l="0" t="0" r="0" b="0"/>
          <a:pathLst>
            <a:path>
              <a:moveTo>
                <a:pt x="0" y="45720"/>
              </a:moveTo>
              <a:lnTo>
                <a:pt x="344477"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71458" y="1842827"/>
        <a:ext cx="18753" cy="3750"/>
      </dsp:txXfrm>
    </dsp:sp>
    <dsp:sp modelId="{0FA33024-4249-44FB-AB71-58573DD5FDC4}">
      <dsp:nvSpPr>
        <dsp:cNvPr id="0" name=""/>
        <dsp:cNvSpPr/>
      </dsp:nvSpPr>
      <dsp:spPr>
        <a:xfrm>
          <a:off x="2279626" y="1355471"/>
          <a:ext cx="1630770" cy="97846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09" tIns="83879" rIns="79909" bIns="83879" numCol="1" spcCol="1270" anchor="ctr" anchorCtr="0">
          <a:noAutofit/>
        </a:bodyPr>
        <a:lstStyle/>
        <a:p>
          <a:pPr marL="0" lvl="0" indent="0" algn="ctr" defTabSz="622300">
            <a:lnSpc>
              <a:spcPct val="90000"/>
            </a:lnSpc>
            <a:spcBef>
              <a:spcPct val="0"/>
            </a:spcBef>
            <a:spcAft>
              <a:spcPct val="35000"/>
            </a:spcAft>
            <a:buNone/>
          </a:pPr>
          <a:r>
            <a:rPr lang="en-US" sz="1400" kern="1200"/>
            <a:t>- Covers teeth, eyes</a:t>
          </a:r>
        </a:p>
      </dsp:txBody>
      <dsp:txXfrm>
        <a:off x="2279626" y="1355471"/>
        <a:ext cx="1630770" cy="978462"/>
      </dsp:txXfrm>
    </dsp:sp>
    <dsp:sp modelId="{0F7EFC87-777B-4CF8-ABD4-B36225BFBF76}">
      <dsp:nvSpPr>
        <dsp:cNvPr id="0" name=""/>
        <dsp:cNvSpPr/>
      </dsp:nvSpPr>
      <dsp:spPr>
        <a:xfrm>
          <a:off x="5914444" y="1798982"/>
          <a:ext cx="344477" cy="91440"/>
        </a:xfrm>
        <a:custGeom>
          <a:avLst/>
          <a:gdLst/>
          <a:ahLst/>
          <a:cxnLst/>
          <a:rect l="0" t="0" r="0" b="0"/>
          <a:pathLst>
            <a:path>
              <a:moveTo>
                <a:pt x="0" y="45720"/>
              </a:moveTo>
              <a:lnTo>
                <a:pt x="344477"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077305" y="1842827"/>
        <a:ext cx="18753" cy="3750"/>
      </dsp:txXfrm>
    </dsp:sp>
    <dsp:sp modelId="{0AAF4E18-0ECE-4BAD-9EFD-D69652EEC29D}">
      <dsp:nvSpPr>
        <dsp:cNvPr id="0" name=""/>
        <dsp:cNvSpPr/>
      </dsp:nvSpPr>
      <dsp:spPr>
        <a:xfrm>
          <a:off x="4285474" y="1355471"/>
          <a:ext cx="1630770" cy="97846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09" tIns="83879" rIns="79909" bIns="83879" numCol="1" spcCol="1270" anchor="ctr" anchorCtr="0">
          <a:noAutofit/>
        </a:bodyPr>
        <a:lstStyle/>
        <a:p>
          <a:pPr marL="0" lvl="0" indent="0" algn="ctr" defTabSz="622300">
            <a:lnSpc>
              <a:spcPct val="90000"/>
            </a:lnSpc>
            <a:spcBef>
              <a:spcPct val="0"/>
            </a:spcBef>
            <a:spcAft>
              <a:spcPct val="35000"/>
            </a:spcAft>
            <a:buNone/>
          </a:pPr>
          <a:r>
            <a:rPr lang="en-US" sz="1400" kern="1200"/>
            <a:t>- Not defined by statute</a:t>
          </a:r>
        </a:p>
      </dsp:txBody>
      <dsp:txXfrm>
        <a:off x="4285474" y="1355471"/>
        <a:ext cx="1630770" cy="978462"/>
      </dsp:txXfrm>
    </dsp:sp>
    <dsp:sp modelId="{7F6ECD22-A5EF-4188-BF4F-6C06142B5B4B}">
      <dsp:nvSpPr>
        <dsp:cNvPr id="0" name=""/>
        <dsp:cNvSpPr/>
      </dsp:nvSpPr>
      <dsp:spPr>
        <a:xfrm>
          <a:off x="1089164" y="2332133"/>
          <a:ext cx="6017542" cy="344477"/>
        </a:xfrm>
        <a:custGeom>
          <a:avLst/>
          <a:gdLst/>
          <a:ahLst/>
          <a:cxnLst/>
          <a:rect l="0" t="0" r="0" b="0"/>
          <a:pathLst>
            <a:path>
              <a:moveTo>
                <a:pt x="6017542" y="0"/>
              </a:moveTo>
              <a:lnTo>
                <a:pt x="6017542" y="189338"/>
              </a:lnTo>
              <a:lnTo>
                <a:pt x="0" y="189338"/>
              </a:lnTo>
              <a:lnTo>
                <a:pt x="0" y="344477"/>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47204" y="2502496"/>
        <a:ext cx="301461" cy="3750"/>
      </dsp:txXfrm>
    </dsp:sp>
    <dsp:sp modelId="{5902E20A-01AE-417D-9E5B-624C76677FAB}">
      <dsp:nvSpPr>
        <dsp:cNvPr id="0" name=""/>
        <dsp:cNvSpPr/>
      </dsp:nvSpPr>
      <dsp:spPr>
        <a:xfrm>
          <a:off x="6291321" y="1355471"/>
          <a:ext cx="1630770" cy="978462"/>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09" tIns="83879" rIns="79909" bIns="83879" numCol="1" spcCol="1270" anchor="ctr" anchorCtr="0">
          <a:noAutofit/>
        </a:bodyPr>
        <a:lstStyle/>
        <a:p>
          <a:pPr marL="0" lvl="0" indent="0" algn="ctr" defTabSz="622300">
            <a:lnSpc>
              <a:spcPct val="90000"/>
            </a:lnSpc>
            <a:spcBef>
              <a:spcPct val="0"/>
            </a:spcBef>
            <a:spcAft>
              <a:spcPct val="35000"/>
            </a:spcAft>
            <a:buNone/>
          </a:pPr>
          <a:r>
            <a:rPr lang="en-US" sz="1400" kern="1200"/>
            <a:t>- Not subject to 5% Rule</a:t>
          </a:r>
        </a:p>
      </dsp:txBody>
      <dsp:txXfrm>
        <a:off x="6291321" y="1355471"/>
        <a:ext cx="1630770" cy="978462"/>
      </dsp:txXfrm>
    </dsp:sp>
    <dsp:sp modelId="{C21232D4-1C9F-4303-BC34-0ED03EA72D2D}">
      <dsp:nvSpPr>
        <dsp:cNvPr id="0" name=""/>
        <dsp:cNvSpPr/>
      </dsp:nvSpPr>
      <dsp:spPr>
        <a:xfrm>
          <a:off x="273779" y="2709010"/>
          <a:ext cx="1630770" cy="978462"/>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09" tIns="83879" rIns="79909" bIns="83879" numCol="1" spcCol="1270" anchor="ctr" anchorCtr="0">
          <a:noAutofit/>
        </a:bodyPr>
        <a:lstStyle/>
        <a:p>
          <a:pPr marL="0" lvl="0" indent="0" algn="ctr" defTabSz="622300">
            <a:lnSpc>
              <a:spcPct val="90000"/>
            </a:lnSpc>
            <a:spcBef>
              <a:spcPct val="0"/>
            </a:spcBef>
            <a:spcAft>
              <a:spcPct val="35000"/>
            </a:spcAft>
            <a:buNone/>
          </a:pPr>
          <a:r>
            <a:rPr lang="en-US" sz="1400" kern="1200" dirty="0"/>
            <a:t>Dental/Vision Ins. Premiums calculated similarly as Health Ins.</a:t>
          </a:r>
        </a:p>
      </dsp:txBody>
      <dsp:txXfrm>
        <a:off x="273779" y="2709010"/>
        <a:ext cx="1630770" cy="9784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E9C753-9A35-46E4-9970-2DAC83F9DD47}">
      <dsp:nvSpPr>
        <dsp:cNvPr id="0" name=""/>
        <dsp:cNvSpPr/>
      </dsp:nvSpPr>
      <dsp:spPr>
        <a:xfrm>
          <a:off x="2622678" y="1621"/>
          <a:ext cx="2950513" cy="708877"/>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dirty="0"/>
            <a:t>- Health insurance is reasonable if cost ≤ 5% of responsible parent's gross income (Dental and Vision Ins. Premiums not considered.</a:t>
          </a:r>
        </a:p>
      </dsp:txBody>
      <dsp:txXfrm>
        <a:off x="2657283" y="36226"/>
        <a:ext cx="2881303" cy="639667"/>
      </dsp:txXfrm>
    </dsp:sp>
    <dsp:sp modelId="{832ACD60-11AA-4A73-B9BE-11424C3C57A0}">
      <dsp:nvSpPr>
        <dsp:cNvPr id="0" name=""/>
        <dsp:cNvSpPr/>
      </dsp:nvSpPr>
      <dsp:spPr>
        <a:xfrm>
          <a:off x="2622678" y="745942"/>
          <a:ext cx="2950513" cy="708877"/>
        </a:xfrm>
        <a:prstGeom prst="roundRect">
          <a:avLst/>
        </a:prstGeom>
        <a:solidFill>
          <a:schemeClr val="accent2">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Example:</a:t>
          </a:r>
        </a:p>
      </dsp:txBody>
      <dsp:txXfrm>
        <a:off x="2657283" y="780547"/>
        <a:ext cx="2881303" cy="639667"/>
      </dsp:txXfrm>
    </dsp:sp>
    <dsp:sp modelId="{262C5232-CFCB-429F-9D70-4947F4FECB02}">
      <dsp:nvSpPr>
        <dsp:cNvPr id="0" name=""/>
        <dsp:cNvSpPr/>
      </dsp:nvSpPr>
      <dsp:spPr>
        <a:xfrm>
          <a:off x="2622678" y="1490263"/>
          <a:ext cx="2950513" cy="708877"/>
        </a:xfrm>
        <a:prstGeom prst="round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Parent’s income = $3,000 → 5% = $150</a:t>
          </a:r>
        </a:p>
      </dsp:txBody>
      <dsp:txXfrm>
        <a:off x="2657283" y="1524868"/>
        <a:ext cx="2881303" cy="639667"/>
      </dsp:txXfrm>
    </dsp:sp>
    <dsp:sp modelId="{3069BC74-9ED2-4FAF-9B1B-DAB4CC1BFBD2}">
      <dsp:nvSpPr>
        <dsp:cNvPr id="0" name=""/>
        <dsp:cNvSpPr/>
      </dsp:nvSpPr>
      <dsp:spPr>
        <a:xfrm>
          <a:off x="2622678" y="2234585"/>
          <a:ext cx="2950513" cy="708877"/>
        </a:xfrm>
        <a:prstGeom prst="roundRect">
          <a:avLst/>
        </a:prstGeom>
        <a:solidFill>
          <a:schemeClr val="accent2">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Insurance cost $140 = reasonable</a:t>
          </a:r>
        </a:p>
      </dsp:txBody>
      <dsp:txXfrm>
        <a:off x="2657283" y="2269190"/>
        <a:ext cx="2881303" cy="639667"/>
      </dsp:txXfrm>
    </dsp:sp>
    <dsp:sp modelId="{41D62B81-DDFB-43EA-96F6-BD281707D6CA}">
      <dsp:nvSpPr>
        <dsp:cNvPr id="0" name=""/>
        <dsp:cNvSpPr/>
      </dsp:nvSpPr>
      <dsp:spPr>
        <a:xfrm>
          <a:off x="2622678" y="2978906"/>
          <a:ext cx="2950513" cy="708877"/>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Insurance cost $180 = may be unreasonable</a:t>
          </a:r>
        </a:p>
      </dsp:txBody>
      <dsp:txXfrm>
        <a:off x="2657283" y="3013511"/>
        <a:ext cx="2881303" cy="63966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FA11CA-F3DC-48D0-9F27-B8527A6FF4A5}">
      <dsp:nvSpPr>
        <dsp:cNvPr id="0" name=""/>
        <dsp:cNvSpPr/>
      </dsp:nvSpPr>
      <dsp:spPr>
        <a:xfrm>
          <a:off x="520435" y="1196282"/>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849718C-AEF6-42CF-B909-A66EC0446FAD}">
      <dsp:nvSpPr>
        <dsp:cNvPr id="0" name=""/>
        <dsp:cNvSpPr/>
      </dsp:nvSpPr>
      <dsp:spPr>
        <a:xfrm>
          <a:off x="25435" y="227652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a:t>- Apply the 5-step method when possible</a:t>
          </a:r>
        </a:p>
      </dsp:txBody>
      <dsp:txXfrm>
        <a:off x="25435" y="2276522"/>
        <a:ext cx="1800000" cy="720000"/>
      </dsp:txXfrm>
    </dsp:sp>
    <dsp:sp modelId="{ADC70B1D-68FF-4B1C-8121-F62315D68B15}">
      <dsp:nvSpPr>
        <dsp:cNvPr id="0" name=""/>
        <dsp:cNvSpPr/>
      </dsp:nvSpPr>
      <dsp:spPr>
        <a:xfrm>
          <a:off x="2635435" y="1196282"/>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67B0F26-D737-46F9-8257-45CA4779F880}">
      <dsp:nvSpPr>
        <dsp:cNvPr id="0" name=""/>
        <dsp:cNvSpPr/>
      </dsp:nvSpPr>
      <dsp:spPr>
        <a:xfrm>
          <a:off x="2140435" y="227652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a:t>- Use approximation only with documentation and agreement</a:t>
          </a:r>
        </a:p>
      </dsp:txBody>
      <dsp:txXfrm>
        <a:off x="2140435" y="2276522"/>
        <a:ext cx="1800000" cy="720000"/>
      </dsp:txXfrm>
    </dsp:sp>
    <dsp:sp modelId="{3E72D0F9-91AF-475D-B1A2-295CFD3A3C47}">
      <dsp:nvSpPr>
        <dsp:cNvPr id="0" name=""/>
        <dsp:cNvSpPr/>
      </dsp:nvSpPr>
      <dsp:spPr>
        <a:xfrm>
          <a:off x="4750435" y="1196282"/>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1300F84-4229-4767-B897-2CA7389DAFDC}">
      <dsp:nvSpPr>
        <dsp:cNvPr id="0" name=""/>
        <dsp:cNvSpPr/>
      </dsp:nvSpPr>
      <dsp:spPr>
        <a:xfrm>
          <a:off x="4255435" y="227652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a:t>- Only health insurance is subject to the 5% cap</a:t>
          </a:r>
        </a:p>
      </dsp:txBody>
      <dsp:txXfrm>
        <a:off x="4255435" y="2276522"/>
        <a:ext cx="1800000" cy="720000"/>
      </dsp:txXfrm>
    </dsp:sp>
    <dsp:sp modelId="{B4D3B713-2898-4A69-9C87-4313DDD11944}">
      <dsp:nvSpPr>
        <dsp:cNvPr id="0" name=""/>
        <dsp:cNvSpPr/>
      </dsp:nvSpPr>
      <dsp:spPr>
        <a:xfrm>
          <a:off x="6865435" y="1196282"/>
          <a:ext cx="810000" cy="81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D3851EF-2FBC-4CF8-B61E-7FF3549BFA19}">
      <dsp:nvSpPr>
        <dsp:cNvPr id="0" name=""/>
        <dsp:cNvSpPr/>
      </dsp:nvSpPr>
      <dsp:spPr>
        <a:xfrm>
          <a:off x="6370435" y="227652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a:t>- Accuracy promotes fairness in mediation</a:t>
          </a:r>
        </a:p>
      </dsp:txBody>
      <dsp:txXfrm>
        <a:off x="6370435" y="2276522"/>
        <a:ext cx="1800000" cy="7200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A084D7-BD99-423F-8645-52204238306B}">
      <dsp:nvSpPr>
        <dsp:cNvPr id="0" name=""/>
        <dsp:cNvSpPr/>
      </dsp:nvSpPr>
      <dsp:spPr>
        <a:xfrm>
          <a:off x="0" y="431616"/>
          <a:ext cx="2561209" cy="153672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When calculating child support under Virginia law, when can a health insurance premium paid by the parent’s spouse be included in the support calculation?</a:t>
          </a:r>
        </a:p>
      </dsp:txBody>
      <dsp:txXfrm>
        <a:off x="0" y="431616"/>
        <a:ext cx="2561209" cy="1536725"/>
      </dsp:txXfrm>
    </dsp:sp>
    <dsp:sp modelId="{9041CB03-12DB-48C0-AE6D-54F812CDF061}">
      <dsp:nvSpPr>
        <dsp:cNvPr id="0" name=""/>
        <dsp:cNvSpPr/>
      </dsp:nvSpPr>
      <dsp:spPr>
        <a:xfrm>
          <a:off x="2817330" y="431616"/>
          <a:ext cx="2561209" cy="1536725"/>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A. Always, as long as the child is covered under the plan</a:t>
          </a:r>
        </a:p>
      </dsp:txBody>
      <dsp:txXfrm>
        <a:off x="2817330" y="431616"/>
        <a:ext cx="2561209" cy="1536725"/>
      </dsp:txXfrm>
    </dsp:sp>
    <dsp:sp modelId="{D904A107-D34B-4477-9D9B-B2A7AB1F27CD}">
      <dsp:nvSpPr>
        <dsp:cNvPr id="0" name=""/>
        <dsp:cNvSpPr/>
      </dsp:nvSpPr>
      <dsp:spPr>
        <a:xfrm>
          <a:off x="5634661" y="431616"/>
          <a:ext cx="2561209" cy="1536725"/>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B. Only if the parent is legally obligated to reimburse the spouse for the premium</a:t>
          </a:r>
        </a:p>
      </dsp:txBody>
      <dsp:txXfrm>
        <a:off x="5634661" y="431616"/>
        <a:ext cx="2561209" cy="1536725"/>
      </dsp:txXfrm>
    </dsp:sp>
    <dsp:sp modelId="{1D9914D9-714B-473D-A2F8-B884224642F3}">
      <dsp:nvSpPr>
        <dsp:cNvPr id="0" name=""/>
        <dsp:cNvSpPr/>
      </dsp:nvSpPr>
      <dsp:spPr>
        <a:xfrm>
          <a:off x="1408665" y="2224462"/>
          <a:ext cx="2561209" cy="153672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C. Never — only premiums paid directly by a parent are allowed</a:t>
          </a:r>
        </a:p>
      </dsp:txBody>
      <dsp:txXfrm>
        <a:off x="1408665" y="2224462"/>
        <a:ext cx="2561209" cy="1536725"/>
      </dsp:txXfrm>
    </dsp:sp>
    <dsp:sp modelId="{EE17C9EF-0948-4AAB-B95C-16BF7FB12284}">
      <dsp:nvSpPr>
        <dsp:cNvPr id="0" name=""/>
        <dsp:cNvSpPr/>
      </dsp:nvSpPr>
      <dsp:spPr>
        <a:xfrm>
          <a:off x="4225995" y="2224462"/>
          <a:ext cx="2561209" cy="1536725"/>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D. Only if the stepparent is also a party to the child support case</a:t>
          </a:r>
        </a:p>
      </dsp:txBody>
      <dsp:txXfrm>
        <a:off x="4225995" y="2224462"/>
        <a:ext cx="2561209" cy="1536725"/>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4/30/2025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4/30/2025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4/30/2025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diagramLayout" Target="../diagrams/layout9.xml"/><Relationship Id="rId7" Type="http://schemas.openxmlformats.org/officeDocument/2006/relationships/image" Target="../media/image26.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diagramLayout" Target="../diagrams/layout10.xml"/><Relationship Id="rId7" Type="http://schemas.openxmlformats.org/officeDocument/2006/relationships/image" Target="../media/image26.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diagramLayout" Target="../diagrams/layout11.xml"/><Relationship Id="rId7" Type="http://schemas.openxmlformats.org/officeDocument/2006/relationships/image" Target="../media/image26.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986118" y="735106"/>
            <a:ext cx="7540322" cy="2928470"/>
          </a:xfrm>
        </p:spPr>
        <p:txBody>
          <a:bodyPr anchor="b">
            <a:normAutofit/>
          </a:bodyPr>
          <a:lstStyle/>
          <a:p>
            <a:pPr algn="l"/>
            <a:r>
              <a:rPr lang="en-US" sz="4200">
                <a:solidFill>
                  <a:srgbClr val="FFFFFF"/>
                </a:solidFill>
              </a:rPr>
              <a:t>Healthcare Costs in Child Support Calculations</a:t>
            </a:r>
          </a:p>
        </p:txBody>
      </p:sp>
      <p:sp>
        <p:nvSpPr>
          <p:cNvPr id="3" name="Subtitle 2"/>
          <p:cNvSpPr>
            <a:spLocks noGrp="1"/>
          </p:cNvSpPr>
          <p:nvPr>
            <p:ph type="subTitle" idx="1"/>
          </p:nvPr>
        </p:nvSpPr>
        <p:spPr>
          <a:xfrm>
            <a:off x="1013011" y="4870824"/>
            <a:ext cx="7504463" cy="1458258"/>
          </a:xfrm>
        </p:spPr>
        <p:txBody>
          <a:bodyPr anchor="ctr">
            <a:normAutofit/>
          </a:bodyPr>
          <a:lstStyle/>
          <a:p>
            <a:pPr algn="l"/>
            <a:r>
              <a:t>Based on Virginia Law • § 20-108.2(E) and § 63.2-1900</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dirty="0">
                <a:solidFill>
                  <a:srgbClr val="FFFFFF"/>
                </a:solidFill>
              </a:rPr>
              <a:t>Flowchart: Healthcare Cost Calculation</a:t>
            </a:r>
            <a:br>
              <a:rPr lang="en-US" sz="3500" dirty="0">
                <a:solidFill>
                  <a:srgbClr val="FFFFFF"/>
                </a:solidFill>
              </a:rPr>
            </a:br>
            <a:r>
              <a:rPr lang="en-US" sz="3500" dirty="0">
                <a:solidFill>
                  <a:srgbClr val="FFFFFF"/>
                </a:solidFill>
              </a:rPr>
              <a:t>Summary</a:t>
            </a:r>
          </a:p>
        </p:txBody>
      </p:sp>
      <p:sp>
        <p:nvSpPr>
          <p:cNvPr id="24" name="Content Placeholder 2"/>
          <p:cNvSpPr>
            <a:spLocks noGrp="1"/>
          </p:cNvSpPr>
          <p:nvPr>
            <p:ph idx="1"/>
          </p:nvPr>
        </p:nvSpPr>
        <p:spPr>
          <a:xfrm>
            <a:off x="4877368" y="649480"/>
            <a:ext cx="3646835" cy="5546047"/>
          </a:xfrm>
        </p:spPr>
        <p:txBody>
          <a:bodyPr anchor="ctr">
            <a:normAutofit/>
          </a:bodyPr>
          <a:lstStyle/>
          <a:p>
            <a:r>
              <a:rPr sz="1700"/>
              <a:t>START</a:t>
            </a:r>
          </a:p>
          <a:p>
            <a:r>
              <a:rPr sz="1700"/>
              <a:t>↓</a:t>
            </a:r>
          </a:p>
          <a:p>
            <a:r>
              <a:rPr sz="1700"/>
              <a:t>Is per-child cost available?</a:t>
            </a:r>
          </a:p>
          <a:p>
            <a:r>
              <a:rPr sz="1700"/>
              <a:t>↓</a:t>
            </a:r>
          </a:p>
          <a:p>
            <a:r>
              <a:rPr sz="1700"/>
              <a:t>YES → Use it → DONE ✅</a:t>
            </a:r>
          </a:p>
          <a:p>
            <a:r>
              <a:rPr sz="1700"/>
              <a:t>↓</a:t>
            </a:r>
          </a:p>
          <a:p>
            <a:r>
              <a:rPr sz="1700"/>
              <a:t>NO</a:t>
            </a:r>
          </a:p>
          <a:p>
            <a:r>
              <a:rPr sz="1700"/>
              <a:t>↓</a:t>
            </a:r>
          </a:p>
          <a:p>
            <a:r>
              <a:rPr sz="1700"/>
              <a:t>Is employee-only premium available?</a:t>
            </a:r>
          </a:p>
          <a:p>
            <a:r>
              <a:rPr sz="1700"/>
              <a:t>↓</a:t>
            </a:r>
          </a:p>
          <a:p>
            <a:r>
              <a:rPr sz="1700"/>
              <a:t>YES → Apply </a:t>
            </a:r>
            <a:r>
              <a:rPr lang="en-US" sz="1700"/>
              <a:t>5</a:t>
            </a:r>
            <a:r>
              <a:rPr sz="1700"/>
              <a:t>-step method → DONE ✅</a:t>
            </a:r>
          </a:p>
          <a:p>
            <a:r>
              <a:rPr sz="1700"/>
              <a:t>↓</a:t>
            </a:r>
          </a:p>
          <a:p>
            <a:r>
              <a:rPr sz="1700"/>
              <a:t>NO → Use approximation method</a:t>
            </a:r>
          </a:p>
          <a:p>
            <a:r>
              <a:rPr sz="1700"/>
              <a:t>- Document agreement</a:t>
            </a:r>
          </a:p>
          <a:p>
            <a:r>
              <a:rPr sz="1700"/>
              <a:t>→ DONE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9144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22632" y="1922631"/>
            <a:ext cx="6875818" cy="3030558"/>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64123" y="3164497"/>
            <a:ext cx="4355594" cy="3030557"/>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Pile of books with an apple on top">
            <a:extLst>
              <a:ext uri="{FF2B5EF4-FFF2-40B4-BE49-F238E27FC236}">
                <a16:creationId xmlns:a16="http://schemas.microsoft.com/office/drawing/2014/main" id="{E51729DD-AF4D-60DC-2FE6-9E2A194512BA}"/>
              </a:ext>
            </a:extLst>
          </p:cNvPr>
          <p:cNvPicPr>
            <a:picLocks noChangeAspect="1"/>
          </p:cNvPicPr>
          <p:nvPr/>
        </p:nvPicPr>
        <p:blipFill>
          <a:blip r:embed="rId2"/>
          <a:srcRect l="33245" r="-2" b="-2"/>
          <a:stretch/>
        </p:blipFill>
        <p:spPr>
          <a:xfrm>
            <a:off x="3028949" y="10"/>
            <a:ext cx="6120019" cy="6875809"/>
          </a:xfrm>
          <a:prstGeom prst="rect">
            <a:avLst/>
          </a:prstGeom>
        </p:spPr>
      </p:pic>
      <p:sp>
        <p:nvSpPr>
          <p:cNvPr id="15" name="Freeform: Shape 14">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161554" y="1712395"/>
            <a:ext cx="4808302" cy="3066500"/>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295DAF7B-DA7E-7A8D-EB8A-50EA245E4AD4}"/>
              </a:ext>
            </a:extLst>
          </p:cNvPr>
          <p:cNvSpPr>
            <a:spLocks noGrp="1"/>
          </p:cNvSpPr>
          <p:nvPr>
            <p:ph type="title"/>
          </p:nvPr>
        </p:nvSpPr>
        <p:spPr>
          <a:xfrm>
            <a:off x="400854" y="2950387"/>
            <a:ext cx="2289220" cy="3531403"/>
          </a:xfrm>
        </p:spPr>
        <p:txBody>
          <a:bodyPr vert="horz" lIns="91440" tIns="45720" rIns="91440" bIns="45720" rtlCol="0" anchor="t">
            <a:normAutofit/>
          </a:bodyPr>
          <a:lstStyle/>
          <a:p>
            <a:pPr algn="r" defTabSz="914400">
              <a:lnSpc>
                <a:spcPct val="90000"/>
              </a:lnSpc>
            </a:pPr>
            <a:r>
              <a:rPr lang="en-US" sz="3500">
                <a:solidFill>
                  <a:srgbClr val="FFFFFF"/>
                </a:solidFill>
              </a:rPr>
              <a:t>Test Your Knowledge</a:t>
            </a:r>
          </a:p>
        </p:txBody>
      </p:sp>
    </p:spTree>
    <p:extLst>
      <p:ext uri="{BB962C8B-B14F-4D97-AF65-F5344CB8AC3E}">
        <p14:creationId xmlns:p14="http://schemas.microsoft.com/office/powerpoint/2010/main" val="2971377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82BA38F-F923-ECC6-EB10-CB98E36A9551}"/>
              </a:ext>
            </a:extLst>
          </p:cNvPr>
          <p:cNvSpPr>
            <a:spLocks noGrp="1"/>
          </p:cNvSpPr>
          <p:nvPr>
            <p:ph type="title"/>
          </p:nvPr>
        </p:nvSpPr>
        <p:spPr>
          <a:xfrm>
            <a:off x="1028697" y="348865"/>
            <a:ext cx="7533018" cy="877729"/>
          </a:xfrm>
        </p:spPr>
        <p:txBody>
          <a:bodyPr anchor="ctr">
            <a:normAutofit/>
          </a:bodyPr>
          <a:lstStyle/>
          <a:p>
            <a:r>
              <a:rPr lang="en-US" sz="3500" dirty="0">
                <a:solidFill>
                  <a:srgbClr val="FFFFFF"/>
                </a:solidFill>
              </a:rPr>
              <a:t>Question 1</a:t>
            </a:r>
          </a:p>
        </p:txBody>
      </p:sp>
      <p:graphicFrame>
        <p:nvGraphicFramePr>
          <p:cNvPr id="5" name="Content Placeholder 2">
            <a:extLst>
              <a:ext uri="{FF2B5EF4-FFF2-40B4-BE49-F238E27FC236}">
                <a16:creationId xmlns:a16="http://schemas.microsoft.com/office/drawing/2014/main" id="{C227E750-8DE4-103C-82F1-025CC7496B60}"/>
              </a:ext>
            </a:extLst>
          </p:cNvPr>
          <p:cNvGraphicFramePr>
            <a:graphicFrameLocks noGrp="1"/>
          </p:cNvGraphicFramePr>
          <p:nvPr>
            <p:ph idx="1"/>
            <p:extLst>
              <p:ext uri="{D42A27DB-BD31-4B8C-83A1-F6EECF244321}">
                <p14:modId xmlns:p14="http://schemas.microsoft.com/office/powerpoint/2010/main" val="2934230740"/>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Graphic 5" descr="Checkmark with solid fill">
            <a:extLst>
              <a:ext uri="{FF2B5EF4-FFF2-40B4-BE49-F238E27FC236}">
                <a16:creationId xmlns:a16="http://schemas.microsoft.com/office/drawing/2014/main" id="{FF4CA639-FA6B-DD04-3A90-4189E56DD97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245164" y="1970095"/>
            <a:ext cx="914400" cy="914400"/>
          </a:xfrm>
          <a:prstGeom prst="rect">
            <a:avLst/>
          </a:prstGeom>
        </p:spPr>
      </p:pic>
    </p:spTree>
    <p:extLst>
      <p:ext uri="{BB962C8B-B14F-4D97-AF65-F5344CB8AC3E}">
        <p14:creationId xmlns:p14="http://schemas.microsoft.com/office/powerpoint/2010/main" val="469159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E8C1A3D-5D6F-4CDC-195C-E8414F0E8D4B}"/>
              </a:ext>
            </a:extLst>
          </p:cNvPr>
          <p:cNvSpPr>
            <a:spLocks noGrp="1"/>
          </p:cNvSpPr>
          <p:nvPr>
            <p:ph type="title"/>
          </p:nvPr>
        </p:nvSpPr>
        <p:spPr>
          <a:xfrm>
            <a:off x="1028697" y="348865"/>
            <a:ext cx="7533018" cy="877729"/>
          </a:xfrm>
        </p:spPr>
        <p:txBody>
          <a:bodyPr anchor="ctr">
            <a:normAutofit/>
          </a:bodyPr>
          <a:lstStyle/>
          <a:p>
            <a:r>
              <a:rPr lang="en-US" sz="3500" dirty="0">
                <a:solidFill>
                  <a:srgbClr val="FFFFFF"/>
                </a:solidFill>
              </a:rPr>
              <a:t>Question 2</a:t>
            </a:r>
          </a:p>
        </p:txBody>
      </p:sp>
      <p:graphicFrame>
        <p:nvGraphicFramePr>
          <p:cNvPr id="5" name="Content Placeholder 2">
            <a:extLst>
              <a:ext uri="{FF2B5EF4-FFF2-40B4-BE49-F238E27FC236}">
                <a16:creationId xmlns:a16="http://schemas.microsoft.com/office/drawing/2014/main" id="{31589202-D839-1AC6-4DE6-E12BBA72469A}"/>
              </a:ext>
            </a:extLst>
          </p:cNvPr>
          <p:cNvGraphicFramePr>
            <a:graphicFrameLocks noGrp="1"/>
          </p:cNvGraphicFramePr>
          <p:nvPr>
            <p:ph idx="1"/>
            <p:extLst>
              <p:ext uri="{D42A27DB-BD31-4B8C-83A1-F6EECF244321}">
                <p14:modId xmlns:p14="http://schemas.microsoft.com/office/powerpoint/2010/main" val="1139025583"/>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Graphic 3" descr="Checkmark with solid fill">
            <a:extLst>
              <a:ext uri="{FF2B5EF4-FFF2-40B4-BE49-F238E27FC236}">
                <a16:creationId xmlns:a16="http://schemas.microsoft.com/office/drawing/2014/main" id="{FB404D84-AEFB-0E0D-CD1B-0A2A42F6CFF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055065" y="4014859"/>
            <a:ext cx="914400" cy="914400"/>
          </a:xfrm>
          <a:prstGeom prst="rect">
            <a:avLst/>
          </a:prstGeom>
        </p:spPr>
      </p:pic>
    </p:spTree>
    <p:extLst>
      <p:ext uri="{BB962C8B-B14F-4D97-AF65-F5344CB8AC3E}">
        <p14:creationId xmlns:p14="http://schemas.microsoft.com/office/powerpoint/2010/main" val="317205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ED363E-858B-A4DC-4A61-07FDEA988D0F}"/>
              </a:ext>
            </a:extLst>
          </p:cNvPr>
          <p:cNvSpPr>
            <a:spLocks noGrp="1"/>
          </p:cNvSpPr>
          <p:nvPr>
            <p:ph type="title"/>
          </p:nvPr>
        </p:nvSpPr>
        <p:spPr>
          <a:xfrm>
            <a:off x="1028697" y="348865"/>
            <a:ext cx="7533018" cy="877729"/>
          </a:xfrm>
        </p:spPr>
        <p:txBody>
          <a:bodyPr anchor="ctr">
            <a:normAutofit/>
          </a:bodyPr>
          <a:lstStyle/>
          <a:p>
            <a:r>
              <a:rPr lang="en-US" sz="3500">
                <a:solidFill>
                  <a:srgbClr val="FFFFFF"/>
                </a:solidFill>
              </a:rPr>
              <a:t>Question 3</a:t>
            </a:r>
          </a:p>
        </p:txBody>
      </p:sp>
      <p:graphicFrame>
        <p:nvGraphicFramePr>
          <p:cNvPr id="5" name="Content Placeholder 2">
            <a:extLst>
              <a:ext uri="{FF2B5EF4-FFF2-40B4-BE49-F238E27FC236}">
                <a16:creationId xmlns:a16="http://schemas.microsoft.com/office/drawing/2014/main" id="{83449159-DABD-FF07-C83D-3275F8615E7B}"/>
              </a:ext>
            </a:extLst>
          </p:cNvPr>
          <p:cNvGraphicFramePr>
            <a:graphicFrameLocks noGrp="1"/>
          </p:cNvGraphicFramePr>
          <p:nvPr>
            <p:ph idx="1"/>
            <p:extLst>
              <p:ext uri="{D42A27DB-BD31-4B8C-83A1-F6EECF244321}">
                <p14:modId xmlns:p14="http://schemas.microsoft.com/office/powerpoint/2010/main" val="2898904010"/>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Graphic 3" descr="Checkmark with solid fill">
            <a:extLst>
              <a:ext uri="{FF2B5EF4-FFF2-40B4-BE49-F238E27FC236}">
                <a16:creationId xmlns:a16="http://schemas.microsoft.com/office/drawing/2014/main" id="{A17D52E3-FA72-B9AB-AA90-1304E79D8F4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701252" y="3808085"/>
            <a:ext cx="914400" cy="914400"/>
          </a:xfrm>
          <a:prstGeom prst="rect">
            <a:avLst/>
          </a:prstGeom>
        </p:spPr>
      </p:pic>
    </p:spTree>
    <p:extLst>
      <p:ext uri="{BB962C8B-B14F-4D97-AF65-F5344CB8AC3E}">
        <p14:creationId xmlns:p14="http://schemas.microsoft.com/office/powerpoint/2010/main" val="2538947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a:solidFill>
                  <a:srgbClr val="FFFFFF"/>
                </a:solidFill>
              </a:rPr>
              <a:t>Objective</a:t>
            </a:r>
          </a:p>
        </p:txBody>
      </p:sp>
      <p:graphicFrame>
        <p:nvGraphicFramePr>
          <p:cNvPr id="5" name="Content Placeholder 2">
            <a:extLst>
              <a:ext uri="{FF2B5EF4-FFF2-40B4-BE49-F238E27FC236}">
                <a16:creationId xmlns:a16="http://schemas.microsoft.com/office/drawing/2014/main" id="{E1D11B9B-06DB-3417-7B2F-0B80A901D571}"/>
              </a:ext>
            </a:extLst>
          </p:cNvPr>
          <p:cNvGraphicFramePr>
            <a:graphicFrameLocks noGrp="1"/>
          </p:cNvGraphicFramePr>
          <p:nvPr>
            <p:ph idx="1"/>
            <p:extLst>
              <p:ext uri="{D42A27DB-BD31-4B8C-83A1-F6EECF244321}">
                <p14:modId xmlns:p14="http://schemas.microsoft.com/office/powerpoint/2010/main" val="4203389139"/>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200">
                <a:solidFill>
                  <a:srgbClr val="FFFFFF"/>
                </a:solidFill>
              </a:rPr>
              <a:t>Part 1: Why Healthcare Coverage Matters</a:t>
            </a:r>
          </a:p>
        </p:txBody>
      </p:sp>
      <p:graphicFrame>
        <p:nvGraphicFramePr>
          <p:cNvPr id="5" name="Content Placeholder 2">
            <a:extLst>
              <a:ext uri="{FF2B5EF4-FFF2-40B4-BE49-F238E27FC236}">
                <a16:creationId xmlns:a16="http://schemas.microsoft.com/office/drawing/2014/main" id="{13CA1C43-9BC9-2D11-528F-28ECD0F1F917}"/>
              </a:ext>
            </a:extLst>
          </p:cNvPr>
          <p:cNvGraphicFramePr>
            <a:graphicFrameLocks noGrp="1"/>
          </p:cNvGraphicFramePr>
          <p:nvPr>
            <p:ph idx="1"/>
            <p:extLst>
              <p:ext uri="{D42A27DB-BD31-4B8C-83A1-F6EECF244321}">
                <p14:modId xmlns:p14="http://schemas.microsoft.com/office/powerpoint/2010/main" val="4258625010"/>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17053" y="348865"/>
            <a:ext cx="8735048" cy="1576446"/>
          </a:xfrm>
        </p:spPr>
        <p:txBody>
          <a:bodyPr anchor="ctr">
            <a:normAutofit/>
          </a:bodyPr>
          <a:lstStyle/>
          <a:p>
            <a:r>
              <a:rPr lang="en-US" sz="3500" dirty="0">
                <a:solidFill>
                  <a:srgbClr val="FFFFFF"/>
                </a:solidFill>
              </a:rPr>
              <a:t>Part 2: Adding Healthcare Costs – § 20-108.2(E)</a:t>
            </a:r>
          </a:p>
        </p:txBody>
      </p:sp>
      <p:graphicFrame>
        <p:nvGraphicFramePr>
          <p:cNvPr id="21" name="Content Placeholder 2">
            <a:extLst>
              <a:ext uri="{FF2B5EF4-FFF2-40B4-BE49-F238E27FC236}">
                <a16:creationId xmlns:a16="http://schemas.microsoft.com/office/drawing/2014/main" id="{CCBEBA77-DF71-A802-1437-B838820E6515}"/>
              </a:ext>
            </a:extLst>
          </p:cNvPr>
          <p:cNvGraphicFramePr>
            <a:graphicFrameLocks noGrp="1"/>
          </p:cNvGraphicFramePr>
          <p:nvPr>
            <p:ph idx="1"/>
            <p:extLst>
              <p:ext uri="{D42A27DB-BD31-4B8C-83A1-F6EECF244321}">
                <p14:modId xmlns:p14="http://schemas.microsoft.com/office/powerpoint/2010/main" val="1686900930"/>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dirty="0">
                <a:solidFill>
                  <a:srgbClr val="FFFFFF"/>
                </a:solidFill>
              </a:rPr>
              <a:t>Part 3: Example of Correct Calculation</a:t>
            </a:r>
          </a:p>
        </p:txBody>
      </p:sp>
      <p:graphicFrame>
        <p:nvGraphicFramePr>
          <p:cNvPr id="5" name="Content Placeholder 2">
            <a:extLst>
              <a:ext uri="{FF2B5EF4-FFF2-40B4-BE49-F238E27FC236}">
                <a16:creationId xmlns:a16="http://schemas.microsoft.com/office/drawing/2014/main" id="{82D8325E-57DE-CEF9-592E-AFAD90FE12C5}"/>
              </a:ext>
            </a:extLst>
          </p:cNvPr>
          <p:cNvGraphicFramePr>
            <a:graphicFrameLocks noGrp="1"/>
          </p:cNvGraphicFramePr>
          <p:nvPr>
            <p:ph idx="1"/>
            <p:extLst>
              <p:ext uri="{D42A27DB-BD31-4B8C-83A1-F6EECF244321}">
                <p14:modId xmlns:p14="http://schemas.microsoft.com/office/powerpoint/2010/main" val="4255943829"/>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a:solidFill>
                  <a:srgbClr val="FFFFFF"/>
                </a:solidFill>
              </a:rPr>
              <a:t>Part 4: If No Premium Breakdown Available</a:t>
            </a:r>
          </a:p>
        </p:txBody>
      </p:sp>
      <p:graphicFrame>
        <p:nvGraphicFramePr>
          <p:cNvPr id="5" name="Content Placeholder 2">
            <a:extLst>
              <a:ext uri="{FF2B5EF4-FFF2-40B4-BE49-F238E27FC236}">
                <a16:creationId xmlns:a16="http://schemas.microsoft.com/office/drawing/2014/main" id="{D8BA6F48-CA6A-1EE5-5641-1A1DD9BA6A46}"/>
              </a:ext>
            </a:extLst>
          </p:cNvPr>
          <p:cNvGraphicFramePr>
            <a:graphicFrameLocks noGrp="1"/>
          </p:cNvGraphicFramePr>
          <p:nvPr>
            <p:ph idx="1"/>
            <p:extLst>
              <p:ext uri="{D42A27DB-BD31-4B8C-83A1-F6EECF244321}">
                <p14:modId xmlns:p14="http://schemas.microsoft.com/office/powerpoint/2010/main" val="2221983598"/>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dirty="0">
                <a:solidFill>
                  <a:srgbClr val="FFFFFF"/>
                </a:solidFill>
              </a:rPr>
              <a:t>Part 5: Health vs. Dental &amp; Vision</a:t>
            </a:r>
          </a:p>
        </p:txBody>
      </p:sp>
      <p:graphicFrame>
        <p:nvGraphicFramePr>
          <p:cNvPr id="5" name="Content Placeholder 2">
            <a:extLst>
              <a:ext uri="{FF2B5EF4-FFF2-40B4-BE49-F238E27FC236}">
                <a16:creationId xmlns:a16="http://schemas.microsoft.com/office/drawing/2014/main" id="{E5A95999-2C7D-29E2-5BA2-2BCDF29D03F9}"/>
              </a:ext>
            </a:extLst>
          </p:cNvPr>
          <p:cNvGraphicFramePr>
            <a:graphicFrameLocks noGrp="1"/>
          </p:cNvGraphicFramePr>
          <p:nvPr>
            <p:ph idx="1"/>
            <p:extLst>
              <p:ext uri="{D42A27DB-BD31-4B8C-83A1-F6EECF244321}">
                <p14:modId xmlns:p14="http://schemas.microsoft.com/office/powerpoint/2010/main" val="1772016983"/>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dirty="0">
                <a:solidFill>
                  <a:srgbClr val="FFFFFF"/>
                </a:solidFill>
              </a:rPr>
              <a:t>Part 6: The 5% Reasonable Cost Test – § 63.2-1900</a:t>
            </a:r>
          </a:p>
        </p:txBody>
      </p:sp>
      <p:graphicFrame>
        <p:nvGraphicFramePr>
          <p:cNvPr id="21" name="Content Placeholder 2">
            <a:extLst>
              <a:ext uri="{FF2B5EF4-FFF2-40B4-BE49-F238E27FC236}">
                <a16:creationId xmlns:a16="http://schemas.microsoft.com/office/drawing/2014/main" id="{791CAD0E-73B2-87B9-BCB7-2BDC8F212D9A}"/>
              </a:ext>
            </a:extLst>
          </p:cNvPr>
          <p:cNvGraphicFramePr>
            <a:graphicFrameLocks noGrp="1"/>
          </p:cNvGraphicFramePr>
          <p:nvPr>
            <p:ph idx="1"/>
            <p:extLst>
              <p:ext uri="{D42A27DB-BD31-4B8C-83A1-F6EECF244321}">
                <p14:modId xmlns:p14="http://schemas.microsoft.com/office/powerpoint/2010/main" val="2168733871"/>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dirty="0">
                <a:solidFill>
                  <a:srgbClr val="FFFFFF"/>
                </a:solidFill>
              </a:rPr>
              <a:t>Final Reminders</a:t>
            </a:r>
          </a:p>
        </p:txBody>
      </p:sp>
      <p:graphicFrame>
        <p:nvGraphicFramePr>
          <p:cNvPr id="5" name="Content Placeholder 2">
            <a:extLst>
              <a:ext uri="{FF2B5EF4-FFF2-40B4-BE49-F238E27FC236}">
                <a16:creationId xmlns:a16="http://schemas.microsoft.com/office/drawing/2014/main" id="{19B89469-B488-423B-32D9-E8B53A09ED02}"/>
              </a:ext>
            </a:extLst>
          </p:cNvPr>
          <p:cNvGraphicFramePr>
            <a:graphicFrameLocks noGrp="1"/>
          </p:cNvGraphicFramePr>
          <p:nvPr>
            <p:ph idx="1"/>
            <p:extLst>
              <p:ext uri="{D42A27DB-BD31-4B8C-83A1-F6EECF244321}">
                <p14:modId xmlns:p14="http://schemas.microsoft.com/office/powerpoint/2010/main" val="3639154997"/>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1001</TotalTime>
  <Words>950</Words>
  <Application>Microsoft Office PowerPoint</Application>
  <PresentationFormat>On-screen Show (4:3)</PresentationFormat>
  <Paragraphs>98</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Healthcare Costs in Child Support Calculations</vt:lpstr>
      <vt:lpstr>Objective</vt:lpstr>
      <vt:lpstr>Part 1: Why Healthcare Coverage Matters</vt:lpstr>
      <vt:lpstr>Part 2: Adding Healthcare Costs – § 20-108.2(E)</vt:lpstr>
      <vt:lpstr>Part 3: Example of Correct Calculation</vt:lpstr>
      <vt:lpstr>Part 4: If No Premium Breakdown Available</vt:lpstr>
      <vt:lpstr>Part 5: Health vs. Dental &amp; Vision</vt:lpstr>
      <vt:lpstr>Part 6: The 5% Reasonable Cost Test – § 63.2-1900</vt:lpstr>
      <vt:lpstr>Final Reminders</vt:lpstr>
      <vt:lpstr>Flowchart: Healthcare Cost Calculation Summary</vt:lpstr>
      <vt:lpstr>Test Your Knowledge</vt:lpstr>
      <vt:lpstr>Question 1</vt:lpstr>
      <vt:lpstr>Question 2</vt:lpstr>
      <vt:lpstr>Question 3</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Mitch Broudy</dc:creator>
  <cp:keywords/>
  <dc:description>generated using python-pptx</dc:description>
  <cp:lastModifiedBy>Mitch Broudy</cp:lastModifiedBy>
  <cp:revision>2</cp:revision>
  <dcterms:created xsi:type="dcterms:W3CDTF">2013-01-27T09:14:16Z</dcterms:created>
  <dcterms:modified xsi:type="dcterms:W3CDTF">2025-05-01T13:17:55Z</dcterms:modified>
  <cp:category/>
</cp:coreProperties>
</file>