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4" r:id="rId5"/>
    <p:sldId id="259" r:id="rId6"/>
    <p:sldId id="260" r:id="rId7"/>
    <p:sldId id="265" r:id="rId8"/>
    <p:sldId id="269" r:id="rId9"/>
    <p:sldId id="263" r:id="rId10"/>
    <p:sldId id="278" r:id="rId11"/>
    <p:sldId id="271" r:id="rId12"/>
    <p:sldId id="272" r:id="rId13"/>
    <p:sldId id="273" r:id="rId14"/>
    <p:sldId id="274" r:id="rId15"/>
    <p:sldId id="275" r:id="rId16"/>
    <p:sldId id="277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38" y="3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674034-B7F7-4250-8B15-BEC1ECCBF33A}" type="doc">
      <dgm:prSet loTypeId="urn:microsoft.com/office/officeart/2005/8/layout/process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8B034F-53FF-4286-8F36-A15449963608}">
      <dgm:prSet/>
      <dgm:spPr/>
      <dgm:t>
        <a:bodyPr/>
        <a:lstStyle/>
        <a:p>
          <a:r>
            <a:rPr lang="en-US"/>
            <a:t>- Covers child's basic needs (food, housing, clothing)</a:t>
          </a:r>
        </a:p>
      </dgm:t>
    </dgm:pt>
    <dgm:pt modelId="{11A7BE71-79B2-4648-8513-883DED6D6EC2}" type="parTrans" cxnId="{0EAE051D-D4A2-45CB-8D2F-898C81296D96}">
      <dgm:prSet/>
      <dgm:spPr/>
      <dgm:t>
        <a:bodyPr/>
        <a:lstStyle/>
        <a:p>
          <a:endParaRPr lang="en-US"/>
        </a:p>
      </dgm:t>
    </dgm:pt>
    <dgm:pt modelId="{38A87975-8DC1-44A2-9A09-E2AE6DAF53E7}" type="sibTrans" cxnId="{0EAE051D-D4A2-45CB-8D2F-898C81296D96}">
      <dgm:prSet/>
      <dgm:spPr/>
      <dgm:t>
        <a:bodyPr/>
        <a:lstStyle/>
        <a:p>
          <a:endParaRPr lang="en-US"/>
        </a:p>
      </dgm:t>
    </dgm:pt>
    <dgm:pt modelId="{CE339F4B-23BC-42C2-A9C4-030709DCB2B9}">
      <dgm:prSet/>
      <dgm:spPr/>
      <dgm:t>
        <a:bodyPr/>
        <a:lstStyle/>
        <a:p>
          <a:r>
            <a:rPr lang="en-US" dirty="0"/>
            <a:t>- Based on both parents combined gross monthly income and number of children.</a:t>
          </a:r>
        </a:p>
      </dgm:t>
    </dgm:pt>
    <dgm:pt modelId="{B9ED810A-CB7F-4101-9180-795EE633472D}" type="parTrans" cxnId="{FA20C748-A462-4CDA-8B14-2B5811790467}">
      <dgm:prSet/>
      <dgm:spPr/>
      <dgm:t>
        <a:bodyPr/>
        <a:lstStyle/>
        <a:p>
          <a:endParaRPr lang="en-US"/>
        </a:p>
      </dgm:t>
    </dgm:pt>
    <dgm:pt modelId="{9525171F-DC47-4A16-BEB9-8D93220E2D03}" type="sibTrans" cxnId="{FA20C748-A462-4CDA-8B14-2B5811790467}">
      <dgm:prSet/>
      <dgm:spPr/>
      <dgm:t>
        <a:bodyPr/>
        <a:lstStyle/>
        <a:p>
          <a:endParaRPr lang="en-US"/>
        </a:p>
      </dgm:t>
    </dgm:pt>
    <dgm:pt modelId="{05723BBC-ED1F-42D6-B34B-5274DD17B79A}" type="pres">
      <dgm:prSet presAssocID="{09674034-B7F7-4250-8B15-BEC1ECCBF33A}" presName="linearFlow" presStyleCnt="0">
        <dgm:presLayoutVars>
          <dgm:resizeHandles val="exact"/>
        </dgm:presLayoutVars>
      </dgm:prSet>
      <dgm:spPr/>
    </dgm:pt>
    <dgm:pt modelId="{19DF425B-E77D-4537-A2D7-289495934EBC}" type="pres">
      <dgm:prSet presAssocID="{AC8B034F-53FF-4286-8F36-A15449963608}" presName="node" presStyleLbl="node1" presStyleIdx="0" presStyleCnt="2">
        <dgm:presLayoutVars>
          <dgm:bulletEnabled val="1"/>
        </dgm:presLayoutVars>
      </dgm:prSet>
      <dgm:spPr/>
    </dgm:pt>
    <dgm:pt modelId="{FBBEF968-E32F-4001-ADB6-CA9776F03F8F}" type="pres">
      <dgm:prSet presAssocID="{38A87975-8DC1-44A2-9A09-E2AE6DAF53E7}" presName="sibTrans" presStyleLbl="sibTrans2D1" presStyleIdx="0" presStyleCnt="1"/>
      <dgm:spPr/>
    </dgm:pt>
    <dgm:pt modelId="{BA2F483F-B41D-4249-AD8A-FD52D8E4E9DC}" type="pres">
      <dgm:prSet presAssocID="{38A87975-8DC1-44A2-9A09-E2AE6DAF53E7}" presName="connectorText" presStyleLbl="sibTrans2D1" presStyleIdx="0" presStyleCnt="1"/>
      <dgm:spPr/>
    </dgm:pt>
    <dgm:pt modelId="{3DF46806-A375-47BD-9165-01E3F383A2B5}" type="pres">
      <dgm:prSet presAssocID="{CE339F4B-23BC-42C2-A9C4-030709DCB2B9}" presName="node" presStyleLbl="node1" presStyleIdx="1" presStyleCnt="2">
        <dgm:presLayoutVars>
          <dgm:bulletEnabled val="1"/>
        </dgm:presLayoutVars>
      </dgm:prSet>
      <dgm:spPr/>
    </dgm:pt>
  </dgm:ptLst>
  <dgm:cxnLst>
    <dgm:cxn modelId="{F9C5F11C-CE13-461D-BAFD-2C5C7F9468E9}" type="presOf" srcId="{09674034-B7F7-4250-8B15-BEC1ECCBF33A}" destId="{05723BBC-ED1F-42D6-B34B-5274DD17B79A}" srcOrd="0" destOrd="0" presId="urn:microsoft.com/office/officeart/2005/8/layout/process2"/>
    <dgm:cxn modelId="{0EAE051D-D4A2-45CB-8D2F-898C81296D96}" srcId="{09674034-B7F7-4250-8B15-BEC1ECCBF33A}" destId="{AC8B034F-53FF-4286-8F36-A15449963608}" srcOrd="0" destOrd="0" parTransId="{11A7BE71-79B2-4648-8513-883DED6D6EC2}" sibTransId="{38A87975-8DC1-44A2-9A09-E2AE6DAF53E7}"/>
    <dgm:cxn modelId="{FA20C748-A462-4CDA-8B14-2B5811790467}" srcId="{09674034-B7F7-4250-8B15-BEC1ECCBF33A}" destId="{CE339F4B-23BC-42C2-A9C4-030709DCB2B9}" srcOrd="1" destOrd="0" parTransId="{B9ED810A-CB7F-4101-9180-795EE633472D}" sibTransId="{9525171F-DC47-4A16-BEB9-8D93220E2D03}"/>
    <dgm:cxn modelId="{FF051B89-4743-4E23-BCE8-4F701E3C29AE}" type="presOf" srcId="{38A87975-8DC1-44A2-9A09-E2AE6DAF53E7}" destId="{BA2F483F-B41D-4249-AD8A-FD52D8E4E9DC}" srcOrd="1" destOrd="0" presId="urn:microsoft.com/office/officeart/2005/8/layout/process2"/>
    <dgm:cxn modelId="{DE0D1D96-C9CA-497E-91B3-A8571BC24C5C}" type="presOf" srcId="{AC8B034F-53FF-4286-8F36-A15449963608}" destId="{19DF425B-E77D-4537-A2D7-289495934EBC}" srcOrd="0" destOrd="0" presId="urn:microsoft.com/office/officeart/2005/8/layout/process2"/>
    <dgm:cxn modelId="{3A35AFA9-357C-4BE6-B534-91F2F89D72DA}" type="presOf" srcId="{CE339F4B-23BC-42C2-A9C4-030709DCB2B9}" destId="{3DF46806-A375-47BD-9165-01E3F383A2B5}" srcOrd="0" destOrd="0" presId="urn:microsoft.com/office/officeart/2005/8/layout/process2"/>
    <dgm:cxn modelId="{8E3C27DD-A8A0-4243-A822-6AB5F316494E}" type="presOf" srcId="{38A87975-8DC1-44A2-9A09-E2AE6DAF53E7}" destId="{FBBEF968-E32F-4001-ADB6-CA9776F03F8F}" srcOrd="0" destOrd="0" presId="urn:microsoft.com/office/officeart/2005/8/layout/process2"/>
    <dgm:cxn modelId="{3FC92A87-B6C8-4088-942C-3E50B7351127}" type="presParOf" srcId="{05723BBC-ED1F-42D6-B34B-5274DD17B79A}" destId="{19DF425B-E77D-4537-A2D7-289495934EBC}" srcOrd="0" destOrd="0" presId="urn:microsoft.com/office/officeart/2005/8/layout/process2"/>
    <dgm:cxn modelId="{123AEE78-24C8-4A47-B91C-DE9906C2184D}" type="presParOf" srcId="{05723BBC-ED1F-42D6-B34B-5274DD17B79A}" destId="{FBBEF968-E32F-4001-ADB6-CA9776F03F8F}" srcOrd="1" destOrd="0" presId="urn:microsoft.com/office/officeart/2005/8/layout/process2"/>
    <dgm:cxn modelId="{8F93DF04-94DF-4320-A33F-F53BBCF634ED}" type="presParOf" srcId="{FBBEF968-E32F-4001-ADB6-CA9776F03F8F}" destId="{BA2F483F-B41D-4249-AD8A-FD52D8E4E9DC}" srcOrd="0" destOrd="0" presId="urn:microsoft.com/office/officeart/2005/8/layout/process2"/>
    <dgm:cxn modelId="{E4321ED7-57A9-462F-8960-EEB65F7618D4}" type="presParOf" srcId="{05723BBC-ED1F-42D6-B34B-5274DD17B79A}" destId="{3DF46806-A375-47BD-9165-01E3F383A2B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0F85FF-E06D-4190-B617-76C1BF598BFC}" type="doc">
      <dgm:prSet loTypeId="urn:microsoft.com/office/officeart/2017/3/layout/HorizontalLabelsTimeline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7F91FB5-052F-4D49-97D6-7850A31A08AC}">
      <dgm:prSet/>
      <dgm:spPr/>
      <dgm:t>
        <a:bodyPr/>
        <a:lstStyle/>
        <a:p>
          <a:pPr>
            <a:defRPr b="1"/>
          </a:pPr>
          <a:r>
            <a:rPr lang="en-US" dirty="0"/>
            <a:t>$1136</a:t>
          </a:r>
        </a:p>
      </dgm:t>
    </dgm:pt>
    <dgm:pt modelId="{B6A581EF-F5E2-419E-8189-A1ABDC91DD4A}" type="parTrans" cxnId="{3DD2E9DE-92FB-4949-B5BB-DDCC939983E6}">
      <dgm:prSet/>
      <dgm:spPr/>
      <dgm:t>
        <a:bodyPr/>
        <a:lstStyle/>
        <a:p>
          <a:endParaRPr lang="en-US"/>
        </a:p>
      </dgm:t>
    </dgm:pt>
    <dgm:pt modelId="{CEDAE2AE-F139-4A70-8E37-241144D85726}" type="sibTrans" cxnId="{3DD2E9DE-92FB-4949-B5BB-DDCC939983E6}">
      <dgm:prSet/>
      <dgm:spPr/>
      <dgm:t>
        <a:bodyPr/>
        <a:lstStyle/>
        <a:p>
          <a:endParaRPr lang="en-US"/>
        </a:p>
      </dgm:t>
    </dgm:pt>
    <dgm:pt modelId="{319575D4-020E-46FD-811C-3F6CB5382EB3}">
      <dgm:prSet/>
      <dgm:spPr/>
      <dgm:t>
        <a:bodyPr/>
        <a:lstStyle/>
        <a:p>
          <a:r>
            <a:rPr lang="en-US"/>
            <a:t>Pre July 1, 2025 Schedule Amount:  $1136</a:t>
          </a:r>
        </a:p>
      </dgm:t>
    </dgm:pt>
    <dgm:pt modelId="{0B033794-DF56-4FC2-A62B-BA7F6359CAE8}" type="parTrans" cxnId="{36586507-1B1D-4FF4-81F5-0504BC287CBD}">
      <dgm:prSet/>
      <dgm:spPr/>
      <dgm:t>
        <a:bodyPr/>
        <a:lstStyle/>
        <a:p>
          <a:endParaRPr lang="en-US"/>
        </a:p>
      </dgm:t>
    </dgm:pt>
    <dgm:pt modelId="{BAC214C4-518F-4731-BF62-EF1C4272D8E5}" type="sibTrans" cxnId="{36586507-1B1D-4FF4-81F5-0504BC287CBD}">
      <dgm:prSet/>
      <dgm:spPr/>
      <dgm:t>
        <a:bodyPr/>
        <a:lstStyle/>
        <a:p>
          <a:endParaRPr lang="en-US"/>
        </a:p>
      </dgm:t>
    </dgm:pt>
    <dgm:pt modelId="{BD14E910-7F4A-4C8E-88EF-8799F1DA3F39}">
      <dgm:prSet/>
      <dgm:spPr/>
      <dgm:t>
        <a:bodyPr/>
        <a:lstStyle/>
        <a:p>
          <a:pPr>
            <a:defRPr b="1"/>
          </a:pPr>
          <a:r>
            <a:rPr lang="en-US" dirty="0"/>
            <a:t>$1304</a:t>
          </a:r>
        </a:p>
      </dgm:t>
    </dgm:pt>
    <dgm:pt modelId="{4213BFDF-1099-47B7-9516-7403367C2556}" type="parTrans" cxnId="{15733A1D-2CD7-4CAA-8A31-CF3AD1CD37B0}">
      <dgm:prSet/>
      <dgm:spPr/>
      <dgm:t>
        <a:bodyPr/>
        <a:lstStyle/>
        <a:p>
          <a:endParaRPr lang="en-US"/>
        </a:p>
      </dgm:t>
    </dgm:pt>
    <dgm:pt modelId="{E7450E46-098A-4C66-B2C5-22B5C651ECED}" type="sibTrans" cxnId="{15733A1D-2CD7-4CAA-8A31-CF3AD1CD37B0}">
      <dgm:prSet/>
      <dgm:spPr/>
      <dgm:t>
        <a:bodyPr/>
        <a:lstStyle/>
        <a:p>
          <a:endParaRPr lang="en-US"/>
        </a:p>
      </dgm:t>
    </dgm:pt>
    <dgm:pt modelId="{84FF2537-8E07-4784-ADFD-D7ABF5D9DBF1}">
      <dgm:prSet/>
      <dgm:spPr/>
      <dgm:t>
        <a:bodyPr/>
        <a:lstStyle/>
        <a:p>
          <a:r>
            <a:rPr lang="en-US"/>
            <a:t>Post July 1, 2025 Schedule Amount: $1304</a:t>
          </a:r>
        </a:p>
      </dgm:t>
    </dgm:pt>
    <dgm:pt modelId="{CE2A6FAF-83F9-4FE7-BAD5-26CD62545455}" type="parTrans" cxnId="{28D13673-4E19-46C8-94EC-58B40A2CBD26}">
      <dgm:prSet/>
      <dgm:spPr/>
      <dgm:t>
        <a:bodyPr/>
        <a:lstStyle/>
        <a:p>
          <a:endParaRPr lang="en-US"/>
        </a:p>
      </dgm:t>
    </dgm:pt>
    <dgm:pt modelId="{BFEDEF24-39F5-480B-B716-8339F3CF6BA3}" type="sibTrans" cxnId="{28D13673-4E19-46C8-94EC-58B40A2CBD26}">
      <dgm:prSet/>
      <dgm:spPr/>
      <dgm:t>
        <a:bodyPr/>
        <a:lstStyle/>
        <a:p>
          <a:endParaRPr lang="en-US"/>
        </a:p>
      </dgm:t>
    </dgm:pt>
    <dgm:pt modelId="{ED0BDC43-B1C9-4920-BC45-600487E22021}" type="pres">
      <dgm:prSet presAssocID="{890F85FF-E06D-4190-B617-76C1BF598BFC}" presName="root" presStyleCnt="0">
        <dgm:presLayoutVars>
          <dgm:chMax/>
          <dgm:chPref/>
          <dgm:animLvl val="lvl"/>
        </dgm:presLayoutVars>
      </dgm:prSet>
      <dgm:spPr/>
    </dgm:pt>
    <dgm:pt modelId="{3AD6EFB8-F89E-449B-A76D-917EB8535F62}" type="pres">
      <dgm:prSet presAssocID="{890F85FF-E06D-4190-B617-76C1BF598BFC}" presName="divider" presStyleLbl="fgAcc1" presStyleIdx="0" presStyleCnt="1"/>
      <dgm:spPr/>
    </dgm:pt>
    <dgm:pt modelId="{4BF5CCB6-435C-4223-AE0C-03202507ED82}" type="pres">
      <dgm:prSet presAssocID="{890F85FF-E06D-4190-B617-76C1BF598BFC}" presName="nodes" presStyleCnt="0">
        <dgm:presLayoutVars>
          <dgm:chMax/>
          <dgm:chPref/>
          <dgm:animLvl val="lvl"/>
        </dgm:presLayoutVars>
      </dgm:prSet>
      <dgm:spPr/>
    </dgm:pt>
    <dgm:pt modelId="{A3EEBB88-07DD-4334-A123-84A2B1ECA5CB}" type="pres">
      <dgm:prSet presAssocID="{E7F91FB5-052F-4D49-97D6-7850A31A08AC}" presName="composite" presStyleCnt="0"/>
      <dgm:spPr/>
    </dgm:pt>
    <dgm:pt modelId="{FA203B19-BCEB-4C30-9C48-E403F7E616B0}" type="pres">
      <dgm:prSet presAssocID="{E7F91FB5-052F-4D49-97D6-7850A31A08AC}" presName="L1TextContainer" presStyleLbl="alignNode1" presStyleIdx="0" presStyleCnt="2">
        <dgm:presLayoutVars>
          <dgm:chMax val="1"/>
          <dgm:chPref val="1"/>
          <dgm:bulletEnabled val="1"/>
        </dgm:presLayoutVars>
      </dgm:prSet>
      <dgm:spPr/>
    </dgm:pt>
    <dgm:pt modelId="{31DA9B9A-AEF4-47B0-9302-A5BBC895A943}" type="pres">
      <dgm:prSet presAssocID="{E7F91FB5-052F-4D49-97D6-7850A31A08AC}" presName="L2TextContainerWrapper" presStyleCnt="0">
        <dgm:presLayoutVars>
          <dgm:bulletEnabled val="1"/>
        </dgm:presLayoutVars>
      </dgm:prSet>
      <dgm:spPr/>
    </dgm:pt>
    <dgm:pt modelId="{84B3331F-B756-4280-AD5A-7F45C96A1EB9}" type="pres">
      <dgm:prSet presAssocID="{E7F91FB5-052F-4D49-97D6-7850A31A08AC}" presName="L2TextContainer" presStyleLbl="bgAccFollowNode1" presStyleIdx="0" presStyleCnt="2"/>
      <dgm:spPr/>
    </dgm:pt>
    <dgm:pt modelId="{8FDE1A8D-2CFF-47D9-87B9-B9F5BFC2440B}" type="pres">
      <dgm:prSet presAssocID="{E7F91FB5-052F-4D49-97D6-7850A31A08AC}" presName="FlexibleEmptyPlaceHolder" presStyleCnt="0"/>
      <dgm:spPr/>
    </dgm:pt>
    <dgm:pt modelId="{609945B5-81A7-4A01-9D48-D2137D85DFA4}" type="pres">
      <dgm:prSet presAssocID="{E7F91FB5-052F-4D49-97D6-7850A31A08AC}" presName="ConnectLine" presStyleLbl="sibTrans1D1" presStyleIdx="0" presStyleCnt="2"/>
      <dgm:spPr/>
    </dgm:pt>
    <dgm:pt modelId="{6952F500-590A-46DA-8CE5-A4433F4F01EC}" type="pres">
      <dgm:prSet presAssocID="{E7F91FB5-052F-4D49-97D6-7850A31A08AC}" presName="ConnectorPoint" presStyleLbl="node1" presStyleIdx="0" presStyleCnt="2"/>
      <dgm:spPr>
        <a:gradFill rotWithShape="0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12C31B6D-DCE6-4FC8-A92A-5A6310708C26}" type="pres">
      <dgm:prSet presAssocID="{E7F91FB5-052F-4D49-97D6-7850A31A08AC}" presName="EmptyPlaceHolder" presStyleCnt="0"/>
      <dgm:spPr/>
    </dgm:pt>
    <dgm:pt modelId="{DFA8413B-991D-433B-B036-721B61C85592}" type="pres">
      <dgm:prSet presAssocID="{CEDAE2AE-F139-4A70-8E37-241144D85726}" presName="spaceBetweenRectangles" presStyleCnt="0"/>
      <dgm:spPr/>
    </dgm:pt>
    <dgm:pt modelId="{474C4012-4681-41BC-A162-4E3853CBDCA3}" type="pres">
      <dgm:prSet presAssocID="{BD14E910-7F4A-4C8E-88EF-8799F1DA3F39}" presName="composite" presStyleCnt="0"/>
      <dgm:spPr/>
    </dgm:pt>
    <dgm:pt modelId="{00A8FD77-3630-411F-96A4-9FA74FFBE6F6}" type="pres">
      <dgm:prSet presAssocID="{BD14E910-7F4A-4C8E-88EF-8799F1DA3F39}" presName="L1TextContainer" presStyleLbl="alignNode1" presStyleIdx="1" presStyleCnt="2">
        <dgm:presLayoutVars>
          <dgm:chMax val="1"/>
          <dgm:chPref val="1"/>
          <dgm:bulletEnabled val="1"/>
        </dgm:presLayoutVars>
      </dgm:prSet>
      <dgm:spPr/>
    </dgm:pt>
    <dgm:pt modelId="{BEA5290B-5494-4C90-81C2-F2C4A4F5B8C6}" type="pres">
      <dgm:prSet presAssocID="{BD14E910-7F4A-4C8E-88EF-8799F1DA3F39}" presName="L2TextContainerWrapper" presStyleCnt="0">
        <dgm:presLayoutVars>
          <dgm:bulletEnabled val="1"/>
        </dgm:presLayoutVars>
      </dgm:prSet>
      <dgm:spPr/>
    </dgm:pt>
    <dgm:pt modelId="{00EB1F5A-65F5-429A-B4FC-013B550DD540}" type="pres">
      <dgm:prSet presAssocID="{BD14E910-7F4A-4C8E-88EF-8799F1DA3F39}" presName="L2TextContainer" presStyleLbl="bgAccFollowNode1" presStyleIdx="1" presStyleCnt="2"/>
      <dgm:spPr/>
    </dgm:pt>
    <dgm:pt modelId="{958CC842-ECC8-4AF2-BA8F-9347A4E3DE3D}" type="pres">
      <dgm:prSet presAssocID="{BD14E910-7F4A-4C8E-88EF-8799F1DA3F39}" presName="FlexibleEmptyPlaceHolder" presStyleCnt="0"/>
      <dgm:spPr/>
    </dgm:pt>
    <dgm:pt modelId="{80E80608-8724-4566-9B63-FF26F53C2848}" type="pres">
      <dgm:prSet presAssocID="{BD14E910-7F4A-4C8E-88EF-8799F1DA3F39}" presName="ConnectLine" presStyleLbl="sibTrans1D1" presStyleIdx="1" presStyleCnt="2"/>
      <dgm:spPr/>
    </dgm:pt>
    <dgm:pt modelId="{53A882F6-0AF2-4C2F-B15A-B532197D3CBF}" type="pres">
      <dgm:prSet presAssocID="{BD14E910-7F4A-4C8E-88EF-8799F1DA3F39}" presName="ConnectorPoint" presStyleLbl="node1" presStyleIdx="1" presStyleCnt="2"/>
      <dgm:spPr>
        <a:gradFill rotWithShape="0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CE45E27-36CC-49F0-95B8-66C97F356AEC}" type="pres">
      <dgm:prSet presAssocID="{BD14E910-7F4A-4C8E-88EF-8799F1DA3F39}" presName="EmptyPlaceHolder" presStyleCnt="0"/>
      <dgm:spPr/>
    </dgm:pt>
  </dgm:ptLst>
  <dgm:cxnLst>
    <dgm:cxn modelId="{585B7903-1234-439D-865E-724FD47E1B52}" type="presOf" srcId="{84FF2537-8E07-4784-ADFD-D7ABF5D9DBF1}" destId="{00EB1F5A-65F5-429A-B4FC-013B550DD540}" srcOrd="0" destOrd="0" presId="urn:microsoft.com/office/officeart/2017/3/layout/HorizontalLabelsTimeline"/>
    <dgm:cxn modelId="{36586507-1B1D-4FF4-81F5-0504BC287CBD}" srcId="{E7F91FB5-052F-4D49-97D6-7850A31A08AC}" destId="{319575D4-020E-46FD-811C-3F6CB5382EB3}" srcOrd="0" destOrd="0" parTransId="{0B033794-DF56-4FC2-A62B-BA7F6359CAE8}" sibTransId="{BAC214C4-518F-4731-BF62-EF1C4272D8E5}"/>
    <dgm:cxn modelId="{15733A1D-2CD7-4CAA-8A31-CF3AD1CD37B0}" srcId="{890F85FF-E06D-4190-B617-76C1BF598BFC}" destId="{BD14E910-7F4A-4C8E-88EF-8799F1DA3F39}" srcOrd="1" destOrd="0" parTransId="{4213BFDF-1099-47B7-9516-7403367C2556}" sibTransId="{E7450E46-098A-4C66-B2C5-22B5C651ECED}"/>
    <dgm:cxn modelId="{111BB337-C6F0-4B9A-8815-16D1BB9855A4}" type="presOf" srcId="{BD14E910-7F4A-4C8E-88EF-8799F1DA3F39}" destId="{00A8FD77-3630-411F-96A4-9FA74FFBE6F6}" srcOrd="0" destOrd="0" presId="urn:microsoft.com/office/officeart/2017/3/layout/HorizontalLabelsTimeline"/>
    <dgm:cxn modelId="{76D77541-690B-4EDF-B55C-5CAEA5BC9893}" type="presOf" srcId="{319575D4-020E-46FD-811C-3F6CB5382EB3}" destId="{84B3331F-B756-4280-AD5A-7F45C96A1EB9}" srcOrd="0" destOrd="0" presId="urn:microsoft.com/office/officeart/2017/3/layout/HorizontalLabelsTimeline"/>
    <dgm:cxn modelId="{28D13673-4E19-46C8-94EC-58B40A2CBD26}" srcId="{BD14E910-7F4A-4C8E-88EF-8799F1DA3F39}" destId="{84FF2537-8E07-4784-ADFD-D7ABF5D9DBF1}" srcOrd="0" destOrd="0" parTransId="{CE2A6FAF-83F9-4FE7-BAD5-26CD62545455}" sibTransId="{BFEDEF24-39F5-480B-B716-8339F3CF6BA3}"/>
    <dgm:cxn modelId="{4B4A98BB-3AC1-4DC7-98F1-DC3C914E98EA}" type="presOf" srcId="{890F85FF-E06D-4190-B617-76C1BF598BFC}" destId="{ED0BDC43-B1C9-4920-BC45-600487E22021}" srcOrd="0" destOrd="0" presId="urn:microsoft.com/office/officeart/2017/3/layout/HorizontalLabelsTimeline"/>
    <dgm:cxn modelId="{D67B79D5-387B-49AA-A7FD-05776CFACE39}" type="presOf" srcId="{E7F91FB5-052F-4D49-97D6-7850A31A08AC}" destId="{FA203B19-BCEB-4C30-9C48-E403F7E616B0}" srcOrd="0" destOrd="0" presId="urn:microsoft.com/office/officeart/2017/3/layout/HorizontalLabelsTimeline"/>
    <dgm:cxn modelId="{3DD2E9DE-92FB-4949-B5BB-DDCC939983E6}" srcId="{890F85FF-E06D-4190-B617-76C1BF598BFC}" destId="{E7F91FB5-052F-4D49-97D6-7850A31A08AC}" srcOrd="0" destOrd="0" parTransId="{B6A581EF-F5E2-419E-8189-A1ABDC91DD4A}" sibTransId="{CEDAE2AE-F139-4A70-8E37-241144D85726}"/>
    <dgm:cxn modelId="{F3B83F7D-B04E-4425-910D-301A6088647C}" type="presParOf" srcId="{ED0BDC43-B1C9-4920-BC45-600487E22021}" destId="{3AD6EFB8-F89E-449B-A76D-917EB8535F62}" srcOrd="0" destOrd="0" presId="urn:microsoft.com/office/officeart/2017/3/layout/HorizontalLabelsTimeline"/>
    <dgm:cxn modelId="{BAA74B77-736D-4522-920B-7B5FD8770C12}" type="presParOf" srcId="{ED0BDC43-B1C9-4920-BC45-600487E22021}" destId="{4BF5CCB6-435C-4223-AE0C-03202507ED82}" srcOrd="1" destOrd="0" presId="urn:microsoft.com/office/officeart/2017/3/layout/HorizontalLabelsTimeline"/>
    <dgm:cxn modelId="{70F76C5A-8862-4065-A4D2-0173F7F518F1}" type="presParOf" srcId="{4BF5CCB6-435C-4223-AE0C-03202507ED82}" destId="{A3EEBB88-07DD-4334-A123-84A2B1ECA5CB}" srcOrd="0" destOrd="0" presId="urn:microsoft.com/office/officeart/2017/3/layout/HorizontalLabelsTimeline"/>
    <dgm:cxn modelId="{31639349-A7C6-4C9A-AD3F-F495B3DD54E2}" type="presParOf" srcId="{A3EEBB88-07DD-4334-A123-84A2B1ECA5CB}" destId="{FA203B19-BCEB-4C30-9C48-E403F7E616B0}" srcOrd="0" destOrd="0" presId="urn:microsoft.com/office/officeart/2017/3/layout/HorizontalLabelsTimeline"/>
    <dgm:cxn modelId="{4BCF0043-F6B2-4113-8D5C-48B3870363C1}" type="presParOf" srcId="{A3EEBB88-07DD-4334-A123-84A2B1ECA5CB}" destId="{31DA9B9A-AEF4-47B0-9302-A5BBC895A943}" srcOrd="1" destOrd="0" presId="urn:microsoft.com/office/officeart/2017/3/layout/HorizontalLabelsTimeline"/>
    <dgm:cxn modelId="{F779183C-E203-4329-8FFD-F75BA08A8E87}" type="presParOf" srcId="{31DA9B9A-AEF4-47B0-9302-A5BBC895A943}" destId="{84B3331F-B756-4280-AD5A-7F45C96A1EB9}" srcOrd="0" destOrd="0" presId="urn:microsoft.com/office/officeart/2017/3/layout/HorizontalLabelsTimeline"/>
    <dgm:cxn modelId="{907A4C07-1409-4251-BCFF-A30A62B2E026}" type="presParOf" srcId="{31DA9B9A-AEF4-47B0-9302-A5BBC895A943}" destId="{8FDE1A8D-2CFF-47D9-87B9-B9F5BFC2440B}" srcOrd="1" destOrd="0" presId="urn:microsoft.com/office/officeart/2017/3/layout/HorizontalLabelsTimeline"/>
    <dgm:cxn modelId="{FFFE08B8-DE5C-4EA9-9EDE-4B6F2E061723}" type="presParOf" srcId="{A3EEBB88-07DD-4334-A123-84A2B1ECA5CB}" destId="{609945B5-81A7-4A01-9D48-D2137D85DFA4}" srcOrd="2" destOrd="0" presId="urn:microsoft.com/office/officeart/2017/3/layout/HorizontalLabelsTimeline"/>
    <dgm:cxn modelId="{A16E9858-4E8C-4A3A-8369-35A9B19842BF}" type="presParOf" srcId="{A3EEBB88-07DD-4334-A123-84A2B1ECA5CB}" destId="{6952F500-590A-46DA-8CE5-A4433F4F01EC}" srcOrd="3" destOrd="0" presId="urn:microsoft.com/office/officeart/2017/3/layout/HorizontalLabelsTimeline"/>
    <dgm:cxn modelId="{93B6A424-EAE8-412A-BDE9-7C9181839A65}" type="presParOf" srcId="{A3EEBB88-07DD-4334-A123-84A2B1ECA5CB}" destId="{12C31B6D-DCE6-4FC8-A92A-5A6310708C26}" srcOrd="4" destOrd="0" presId="urn:microsoft.com/office/officeart/2017/3/layout/HorizontalLabelsTimeline"/>
    <dgm:cxn modelId="{6BEF5242-3BA8-4352-A5BC-FECDE5C10E40}" type="presParOf" srcId="{4BF5CCB6-435C-4223-AE0C-03202507ED82}" destId="{DFA8413B-991D-433B-B036-721B61C85592}" srcOrd="1" destOrd="0" presId="urn:microsoft.com/office/officeart/2017/3/layout/HorizontalLabelsTimeline"/>
    <dgm:cxn modelId="{BDEF1D18-691B-466E-B3D7-9C22B7984940}" type="presParOf" srcId="{4BF5CCB6-435C-4223-AE0C-03202507ED82}" destId="{474C4012-4681-41BC-A162-4E3853CBDCA3}" srcOrd="2" destOrd="0" presId="urn:microsoft.com/office/officeart/2017/3/layout/HorizontalLabelsTimeline"/>
    <dgm:cxn modelId="{2FC353F7-4278-4515-8E00-9C1223014078}" type="presParOf" srcId="{474C4012-4681-41BC-A162-4E3853CBDCA3}" destId="{00A8FD77-3630-411F-96A4-9FA74FFBE6F6}" srcOrd="0" destOrd="0" presId="urn:microsoft.com/office/officeart/2017/3/layout/HorizontalLabelsTimeline"/>
    <dgm:cxn modelId="{27FF67CB-E262-4BB4-A9EC-36BD7A9FD188}" type="presParOf" srcId="{474C4012-4681-41BC-A162-4E3853CBDCA3}" destId="{BEA5290B-5494-4C90-81C2-F2C4A4F5B8C6}" srcOrd="1" destOrd="0" presId="urn:microsoft.com/office/officeart/2017/3/layout/HorizontalLabelsTimeline"/>
    <dgm:cxn modelId="{F6CA2156-AA4E-4013-9D43-1C6C25056CB2}" type="presParOf" srcId="{BEA5290B-5494-4C90-81C2-F2C4A4F5B8C6}" destId="{00EB1F5A-65F5-429A-B4FC-013B550DD540}" srcOrd="0" destOrd="0" presId="urn:microsoft.com/office/officeart/2017/3/layout/HorizontalLabelsTimeline"/>
    <dgm:cxn modelId="{99B6A6DD-58B1-40F8-8C98-FD7078DB0424}" type="presParOf" srcId="{BEA5290B-5494-4C90-81C2-F2C4A4F5B8C6}" destId="{958CC842-ECC8-4AF2-BA8F-9347A4E3DE3D}" srcOrd="1" destOrd="0" presId="urn:microsoft.com/office/officeart/2017/3/layout/HorizontalLabelsTimeline"/>
    <dgm:cxn modelId="{7DE48238-7A60-4DB1-B236-2144051A53F7}" type="presParOf" srcId="{474C4012-4681-41BC-A162-4E3853CBDCA3}" destId="{80E80608-8724-4566-9B63-FF26F53C2848}" srcOrd="2" destOrd="0" presId="urn:microsoft.com/office/officeart/2017/3/layout/HorizontalLabelsTimeline"/>
    <dgm:cxn modelId="{F268FFD4-8B58-4020-BC26-001E86B25AFA}" type="presParOf" srcId="{474C4012-4681-41BC-A162-4E3853CBDCA3}" destId="{53A882F6-0AF2-4C2F-B15A-B532197D3CBF}" srcOrd="3" destOrd="0" presId="urn:microsoft.com/office/officeart/2017/3/layout/HorizontalLabelsTimeline"/>
    <dgm:cxn modelId="{612289BF-DEDC-494B-A331-5F20805F31E0}" type="presParOf" srcId="{474C4012-4681-41BC-A162-4E3853CBDCA3}" destId="{5CE45E27-36CC-49F0-95B8-66C97F356AEC}" srcOrd="4" destOrd="0" presId="urn:microsoft.com/office/officeart/2017/3/layout/HorizontalLabels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35F285-C7B5-4BB8-8294-1BB2A784F192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FB5D934-7E35-4A83-AC69-E41B46E5E3BD}">
      <dgm:prSet/>
      <dgm:spPr/>
      <dgm:t>
        <a:bodyPr/>
        <a:lstStyle/>
        <a:p>
          <a:r>
            <a:rPr lang="en-US" dirty="0"/>
            <a:t>- Special minimum amounts apply.</a:t>
          </a:r>
        </a:p>
      </dgm:t>
    </dgm:pt>
    <dgm:pt modelId="{9735FB01-869D-45E3-90E6-E712413166E6}" type="parTrans" cxnId="{C64BD004-8477-41CF-93ED-1F86EE745492}">
      <dgm:prSet/>
      <dgm:spPr/>
      <dgm:t>
        <a:bodyPr/>
        <a:lstStyle/>
        <a:p>
          <a:endParaRPr lang="en-US"/>
        </a:p>
      </dgm:t>
    </dgm:pt>
    <dgm:pt modelId="{31B1F526-C23D-4531-82AD-A8D157759EC0}" type="sibTrans" cxnId="{C64BD004-8477-41CF-93ED-1F86EE745492}">
      <dgm:prSet/>
      <dgm:spPr/>
      <dgm:t>
        <a:bodyPr/>
        <a:lstStyle/>
        <a:p>
          <a:endParaRPr lang="en-US"/>
        </a:p>
      </dgm:t>
    </dgm:pt>
    <dgm:pt modelId="{F809199C-58C4-436B-A09D-FF4E706B7261}">
      <dgm:prSet/>
      <dgm:spPr/>
      <dgm:t>
        <a:bodyPr/>
        <a:lstStyle/>
        <a:p>
          <a:r>
            <a:rPr lang="en-US"/>
            <a:t>Examples:</a:t>
          </a:r>
        </a:p>
      </dgm:t>
    </dgm:pt>
    <dgm:pt modelId="{5062EE97-43E4-4C5B-ACB1-F97D61A3D7A3}" type="parTrans" cxnId="{F46C4A5F-BAB6-4030-9D71-CBCD5B1642DD}">
      <dgm:prSet/>
      <dgm:spPr/>
      <dgm:t>
        <a:bodyPr/>
        <a:lstStyle/>
        <a:p>
          <a:endParaRPr lang="en-US"/>
        </a:p>
      </dgm:t>
    </dgm:pt>
    <dgm:pt modelId="{1731EF9F-F724-432E-9A42-1A110ADCBD79}" type="sibTrans" cxnId="{F46C4A5F-BAB6-4030-9D71-CBCD5B1642DD}">
      <dgm:prSet/>
      <dgm:spPr/>
      <dgm:t>
        <a:bodyPr/>
        <a:lstStyle/>
        <a:p>
          <a:endParaRPr lang="en-US"/>
        </a:p>
      </dgm:t>
    </dgm:pt>
    <dgm:pt modelId="{F99031CB-6FAA-4DF2-82FE-96BEF16DEFDB}">
      <dgm:prSet/>
      <dgm:spPr/>
      <dgm:t>
        <a:bodyPr/>
        <a:lstStyle/>
        <a:p>
          <a:r>
            <a:rPr lang="en-US"/>
            <a:t>- 1 child → $68</a:t>
          </a:r>
        </a:p>
      </dgm:t>
    </dgm:pt>
    <dgm:pt modelId="{FB8317E5-4BDB-4CE3-9E5F-59468FB2A600}" type="parTrans" cxnId="{301A7EC8-F5D1-4D7E-B425-3AA34B603CFE}">
      <dgm:prSet/>
      <dgm:spPr/>
      <dgm:t>
        <a:bodyPr/>
        <a:lstStyle/>
        <a:p>
          <a:endParaRPr lang="en-US"/>
        </a:p>
      </dgm:t>
    </dgm:pt>
    <dgm:pt modelId="{592ECD79-3A12-4290-83D7-C9F84974633E}" type="sibTrans" cxnId="{301A7EC8-F5D1-4D7E-B425-3AA34B603CFE}">
      <dgm:prSet/>
      <dgm:spPr/>
      <dgm:t>
        <a:bodyPr/>
        <a:lstStyle/>
        <a:p>
          <a:endParaRPr lang="en-US"/>
        </a:p>
      </dgm:t>
    </dgm:pt>
    <dgm:pt modelId="{CAE0CA31-B5CB-4516-A9C5-A75E3DC1622D}">
      <dgm:prSet/>
      <dgm:spPr/>
      <dgm:t>
        <a:bodyPr/>
        <a:lstStyle/>
        <a:p>
          <a:r>
            <a:rPr lang="en-US" dirty="0"/>
            <a:t>- 2 children → $104</a:t>
          </a:r>
        </a:p>
      </dgm:t>
    </dgm:pt>
    <dgm:pt modelId="{EC533BB1-9441-499B-BA0B-D1280944066B}" type="parTrans" cxnId="{6ABFCF71-2551-4609-BA29-9E4C1D7ABD8E}">
      <dgm:prSet/>
      <dgm:spPr/>
      <dgm:t>
        <a:bodyPr/>
        <a:lstStyle/>
        <a:p>
          <a:endParaRPr lang="en-US"/>
        </a:p>
      </dgm:t>
    </dgm:pt>
    <dgm:pt modelId="{64794C2D-5443-48D0-A9FA-E643CCB7FDEE}" type="sibTrans" cxnId="{6ABFCF71-2551-4609-BA29-9E4C1D7ABD8E}">
      <dgm:prSet/>
      <dgm:spPr/>
      <dgm:t>
        <a:bodyPr/>
        <a:lstStyle/>
        <a:p>
          <a:endParaRPr lang="en-US"/>
        </a:p>
      </dgm:t>
    </dgm:pt>
    <dgm:pt modelId="{E77AE5F0-04F0-4395-AA22-EAC9555A8023}">
      <dgm:prSet/>
      <dgm:spPr/>
      <dgm:t>
        <a:bodyPr/>
        <a:lstStyle/>
        <a:p>
          <a:r>
            <a:rPr lang="en-US" dirty="0"/>
            <a:t>- 3 children → $126</a:t>
          </a:r>
        </a:p>
      </dgm:t>
    </dgm:pt>
    <dgm:pt modelId="{165804F5-2761-493B-9743-FAC62450ADBB}" type="parTrans" cxnId="{09B72E97-712B-4A3A-9AC3-F1FF2A05EAC1}">
      <dgm:prSet/>
      <dgm:spPr/>
      <dgm:t>
        <a:bodyPr/>
        <a:lstStyle/>
        <a:p>
          <a:endParaRPr lang="en-US"/>
        </a:p>
      </dgm:t>
    </dgm:pt>
    <dgm:pt modelId="{8CB73891-F088-4984-8FBD-8D2E419D0BEB}" type="sibTrans" cxnId="{09B72E97-712B-4A3A-9AC3-F1FF2A05EAC1}">
      <dgm:prSet/>
      <dgm:spPr/>
      <dgm:t>
        <a:bodyPr/>
        <a:lstStyle/>
        <a:p>
          <a:endParaRPr lang="en-US"/>
        </a:p>
      </dgm:t>
    </dgm:pt>
    <dgm:pt modelId="{D58D2022-6D8A-41EF-8B27-459FD48AA8B8}">
      <dgm:prSet/>
      <dgm:spPr/>
      <dgm:t>
        <a:bodyPr/>
        <a:lstStyle/>
        <a:p>
          <a:r>
            <a:rPr lang="en-US" dirty="0"/>
            <a:t>- 4 children → $141</a:t>
          </a:r>
        </a:p>
      </dgm:t>
    </dgm:pt>
    <dgm:pt modelId="{906416EB-5F19-4E83-982F-77A6CEF0FF54}" type="parTrans" cxnId="{9FAB69BA-767D-47A1-AB61-3D9C02978F74}">
      <dgm:prSet/>
      <dgm:spPr/>
      <dgm:t>
        <a:bodyPr/>
        <a:lstStyle/>
        <a:p>
          <a:endParaRPr lang="en-US"/>
        </a:p>
      </dgm:t>
    </dgm:pt>
    <dgm:pt modelId="{0D017EF9-486F-4F46-B029-EA9348987F46}" type="sibTrans" cxnId="{9FAB69BA-767D-47A1-AB61-3D9C02978F74}">
      <dgm:prSet/>
      <dgm:spPr/>
      <dgm:t>
        <a:bodyPr/>
        <a:lstStyle/>
        <a:p>
          <a:endParaRPr lang="en-US"/>
        </a:p>
      </dgm:t>
    </dgm:pt>
    <dgm:pt modelId="{6C80F246-8E15-4E4A-9879-F69E0AEFCD3E}">
      <dgm:prSet/>
      <dgm:spPr/>
      <dgm:t>
        <a:bodyPr/>
        <a:lstStyle/>
        <a:p>
          <a:r>
            <a:rPr lang="en-US" dirty="0"/>
            <a:t>-5 children → $155</a:t>
          </a:r>
        </a:p>
      </dgm:t>
    </dgm:pt>
    <dgm:pt modelId="{76707299-1ADF-4328-9581-FC629F62361A}" type="parTrans" cxnId="{CAD1E061-4CF5-40C1-90FC-FDAFEB899C7E}">
      <dgm:prSet/>
      <dgm:spPr/>
      <dgm:t>
        <a:bodyPr/>
        <a:lstStyle/>
        <a:p>
          <a:endParaRPr lang="en-US"/>
        </a:p>
      </dgm:t>
    </dgm:pt>
    <dgm:pt modelId="{7D18D8DB-F4A6-4872-934E-8804D8EC277D}" type="sibTrans" cxnId="{CAD1E061-4CF5-40C1-90FC-FDAFEB899C7E}">
      <dgm:prSet/>
      <dgm:spPr/>
      <dgm:t>
        <a:bodyPr/>
        <a:lstStyle/>
        <a:p>
          <a:endParaRPr lang="en-US"/>
        </a:p>
      </dgm:t>
    </dgm:pt>
    <dgm:pt modelId="{AEC781F3-FF4A-416C-B5E2-CB055F804218}">
      <dgm:prSet/>
      <dgm:spPr/>
      <dgm:t>
        <a:bodyPr/>
        <a:lstStyle/>
        <a:p>
          <a:r>
            <a:rPr lang="en-US" dirty="0"/>
            <a:t>-6 children → $169</a:t>
          </a:r>
        </a:p>
      </dgm:t>
    </dgm:pt>
    <dgm:pt modelId="{F2CA49E6-90EF-41D5-A6A6-49F201D87223}" type="parTrans" cxnId="{FDF443F0-988C-4CA2-BAF2-9F2079707D9E}">
      <dgm:prSet/>
      <dgm:spPr/>
      <dgm:t>
        <a:bodyPr/>
        <a:lstStyle/>
        <a:p>
          <a:endParaRPr lang="en-US"/>
        </a:p>
      </dgm:t>
    </dgm:pt>
    <dgm:pt modelId="{FC7207E0-0075-4589-BA03-C9FB15365320}" type="sibTrans" cxnId="{FDF443F0-988C-4CA2-BAF2-9F2079707D9E}">
      <dgm:prSet/>
      <dgm:spPr/>
      <dgm:t>
        <a:bodyPr/>
        <a:lstStyle/>
        <a:p>
          <a:endParaRPr lang="en-US"/>
        </a:p>
      </dgm:t>
    </dgm:pt>
    <dgm:pt modelId="{76D5B451-0DEE-447B-92B1-ADBA9277F5F0}" type="pres">
      <dgm:prSet presAssocID="{0B35F285-C7B5-4BB8-8294-1BB2A784F192}" presName="vert0" presStyleCnt="0">
        <dgm:presLayoutVars>
          <dgm:dir/>
          <dgm:animOne val="branch"/>
          <dgm:animLvl val="lvl"/>
        </dgm:presLayoutVars>
      </dgm:prSet>
      <dgm:spPr/>
    </dgm:pt>
    <dgm:pt modelId="{376EA792-C55E-4C47-B3DC-B24D0687CCC5}" type="pres">
      <dgm:prSet presAssocID="{6FB5D934-7E35-4A83-AC69-E41B46E5E3BD}" presName="thickLine" presStyleLbl="alignNode1" presStyleIdx="0" presStyleCnt="8"/>
      <dgm:spPr/>
    </dgm:pt>
    <dgm:pt modelId="{6CBBFF61-D770-49EE-BE77-C134C62FC3C5}" type="pres">
      <dgm:prSet presAssocID="{6FB5D934-7E35-4A83-AC69-E41B46E5E3BD}" presName="horz1" presStyleCnt="0"/>
      <dgm:spPr/>
    </dgm:pt>
    <dgm:pt modelId="{700246C2-2999-4A39-BA7A-2ED38E12BAAB}" type="pres">
      <dgm:prSet presAssocID="{6FB5D934-7E35-4A83-AC69-E41B46E5E3BD}" presName="tx1" presStyleLbl="revTx" presStyleIdx="0" presStyleCnt="8"/>
      <dgm:spPr/>
    </dgm:pt>
    <dgm:pt modelId="{92083D1D-6DFE-4586-A776-1EE49BC056BD}" type="pres">
      <dgm:prSet presAssocID="{6FB5D934-7E35-4A83-AC69-E41B46E5E3BD}" presName="vert1" presStyleCnt="0"/>
      <dgm:spPr/>
    </dgm:pt>
    <dgm:pt modelId="{02A242B8-65CE-4932-888C-58D4DB0201C6}" type="pres">
      <dgm:prSet presAssocID="{F809199C-58C4-436B-A09D-FF4E706B7261}" presName="thickLine" presStyleLbl="alignNode1" presStyleIdx="1" presStyleCnt="8"/>
      <dgm:spPr/>
    </dgm:pt>
    <dgm:pt modelId="{6A5DCEB2-CB74-4C36-8EFF-6A4340AC9E50}" type="pres">
      <dgm:prSet presAssocID="{F809199C-58C4-436B-A09D-FF4E706B7261}" presName="horz1" presStyleCnt="0"/>
      <dgm:spPr/>
    </dgm:pt>
    <dgm:pt modelId="{423C7FB5-4568-4C68-8B6E-84692B2ECFA9}" type="pres">
      <dgm:prSet presAssocID="{F809199C-58C4-436B-A09D-FF4E706B7261}" presName="tx1" presStyleLbl="revTx" presStyleIdx="1" presStyleCnt="8"/>
      <dgm:spPr/>
    </dgm:pt>
    <dgm:pt modelId="{AF1A57C7-F99F-41CE-A010-56E20ED31D93}" type="pres">
      <dgm:prSet presAssocID="{F809199C-58C4-436B-A09D-FF4E706B7261}" presName="vert1" presStyleCnt="0"/>
      <dgm:spPr/>
    </dgm:pt>
    <dgm:pt modelId="{9CE034A3-44A3-4C9E-8E67-7E0BD81B1666}" type="pres">
      <dgm:prSet presAssocID="{F99031CB-6FAA-4DF2-82FE-96BEF16DEFDB}" presName="thickLine" presStyleLbl="alignNode1" presStyleIdx="2" presStyleCnt="8"/>
      <dgm:spPr/>
    </dgm:pt>
    <dgm:pt modelId="{0F8EB2C1-E658-45A0-AF50-6E4DA01AE2B1}" type="pres">
      <dgm:prSet presAssocID="{F99031CB-6FAA-4DF2-82FE-96BEF16DEFDB}" presName="horz1" presStyleCnt="0"/>
      <dgm:spPr/>
    </dgm:pt>
    <dgm:pt modelId="{B72092B6-002F-47DB-BAC7-C6487F34990D}" type="pres">
      <dgm:prSet presAssocID="{F99031CB-6FAA-4DF2-82FE-96BEF16DEFDB}" presName="tx1" presStyleLbl="revTx" presStyleIdx="2" presStyleCnt="8"/>
      <dgm:spPr/>
    </dgm:pt>
    <dgm:pt modelId="{772FE8DD-CC8C-4E67-9A74-FCC409A49963}" type="pres">
      <dgm:prSet presAssocID="{F99031CB-6FAA-4DF2-82FE-96BEF16DEFDB}" presName="vert1" presStyleCnt="0"/>
      <dgm:spPr/>
    </dgm:pt>
    <dgm:pt modelId="{DF638755-C44C-4C5E-B7BF-41F060BBF07D}" type="pres">
      <dgm:prSet presAssocID="{CAE0CA31-B5CB-4516-A9C5-A75E3DC1622D}" presName="thickLine" presStyleLbl="alignNode1" presStyleIdx="3" presStyleCnt="8"/>
      <dgm:spPr/>
    </dgm:pt>
    <dgm:pt modelId="{F3F1CA77-3556-4EBD-BBB2-3EF59528A8CE}" type="pres">
      <dgm:prSet presAssocID="{CAE0CA31-B5CB-4516-A9C5-A75E3DC1622D}" presName="horz1" presStyleCnt="0"/>
      <dgm:spPr/>
    </dgm:pt>
    <dgm:pt modelId="{05206FFA-1E4F-4B7F-9BD2-385C312E0190}" type="pres">
      <dgm:prSet presAssocID="{CAE0CA31-B5CB-4516-A9C5-A75E3DC1622D}" presName="tx1" presStyleLbl="revTx" presStyleIdx="3" presStyleCnt="8"/>
      <dgm:spPr/>
    </dgm:pt>
    <dgm:pt modelId="{8D28851F-696E-46EE-98BC-D87972155F9B}" type="pres">
      <dgm:prSet presAssocID="{CAE0CA31-B5CB-4516-A9C5-A75E3DC1622D}" presName="vert1" presStyleCnt="0"/>
      <dgm:spPr/>
    </dgm:pt>
    <dgm:pt modelId="{1A782BFE-7D48-4305-ACAD-5AFCE7AB68EA}" type="pres">
      <dgm:prSet presAssocID="{E77AE5F0-04F0-4395-AA22-EAC9555A8023}" presName="thickLine" presStyleLbl="alignNode1" presStyleIdx="4" presStyleCnt="8"/>
      <dgm:spPr/>
    </dgm:pt>
    <dgm:pt modelId="{7331C667-DF7D-4D45-8ED1-1D4644B26238}" type="pres">
      <dgm:prSet presAssocID="{E77AE5F0-04F0-4395-AA22-EAC9555A8023}" presName="horz1" presStyleCnt="0"/>
      <dgm:spPr/>
    </dgm:pt>
    <dgm:pt modelId="{536F3690-ED88-4389-8C2A-18A1F56877EB}" type="pres">
      <dgm:prSet presAssocID="{E77AE5F0-04F0-4395-AA22-EAC9555A8023}" presName="tx1" presStyleLbl="revTx" presStyleIdx="4" presStyleCnt="8"/>
      <dgm:spPr/>
    </dgm:pt>
    <dgm:pt modelId="{2E36572F-C64E-421F-9ED1-6322E50CA357}" type="pres">
      <dgm:prSet presAssocID="{E77AE5F0-04F0-4395-AA22-EAC9555A8023}" presName="vert1" presStyleCnt="0"/>
      <dgm:spPr/>
    </dgm:pt>
    <dgm:pt modelId="{C1EF1B27-D86A-4631-93A7-07F95B591BCB}" type="pres">
      <dgm:prSet presAssocID="{D58D2022-6D8A-41EF-8B27-459FD48AA8B8}" presName="thickLine" presStyleLbl="alignNode1" presStyleIdx="5" presStyleCnt="8"/>
      <dgm:spPr/>
    </dgm:pt>
    <dgm:pt modelId="{83FBD1B1-79E0-4168-94D5-610D2095610A}" type="pres">
      <dgm:prSet presAssocID="{D58D2022-6D8A-41EF-8B27-459FD48AA8B8}" presName="horz1" presStyleCnt="0"/>
      <dgm:spPr/>
    </dgm:pt>
    <dgm:pt modelId="{1BEC7B88-88C5-44CB-87EE-6857ADBA333C}" type="pres">
      <dgm:prSet presAssocID="{D58D2022-6D8A-41EF-8B27-459FD48AA8B8}" presName="tx1" presStyleLbl="revTx" presStyleIdx="5" presStyleCnt="8"/>
      <dgm:spPr/>
    </dgm:pt>
    <dgm:pt modelId="{F1D9DCF4-3031-484C-BE4A-4917FEBA6C8C}" type="pres">
      <dgm:prSet presAssocID="{D58D2022-6D8A-41EF-8B27-459FD48AA8B8}" presName="vert1" presStyleCnt="0"/>
      <dgm:spPr/>
    </dgm:pt>
    <dgm:pt modelId="{E91F2CD0-CC17-4703-B6DE-0D8B9AC05A6B}" type="pres">
      <dgm:prSet presAssocID="{6C80F246-8E15-4E4A-9879-F69E0AEFCD3E}" presName="thickLine" presStyleLbl="alignNode1" presStyleIdx="6" presStyleCnt="8"/>
      <dgm:spPr/>
    </dgm:pt>
    <dgm:pt modelId="{7FDB7A76-8B86-41A9-A3E0-324148C1403B}" type="pres">
      <dgm:prSet presAssocID="{6C80F246-8E15-4E4A-9879-F69E0AEFCD3E}" presName="horz1" presStyleCnt="0"/>
      <dgm:spPr/>
    </dgm:pt>
    <dgm:pt modelId="{9B46DEC9-2B39-4C0A-8669-93E0ECC8A5B5}" type="pres">
      <dgm:prSet presAssocID="{6C80F246-8E15-4E4A-9879-F69E0AEFCD3E}" presName="tx1" presStyleLbl="revTx" presStyleIdx="6" presStyleCnt="8"/>
      <dgm:spPr/>
    </dgm:pt>
    <dgm:pt modelId="{D8BDA578-ACAD-41BF-B97C-7A11725C0DFC}" type="pres">
      <dgm:prSet presAssocID="{6C80F246-8E15-4E4A-9879-F69E0AEFCD3E}" presName="vert1" presStyleCnt="0"/>
      <dgm:spPr/>
    </dgm:pt>
    <dgm:pt modelId="{A40558C7-9742-47E2-9147-483E36E49E34}" type="pres">
      <dgm:prSet presAssocID="{AEC781F3-FF4A-416C-B5E2-CB055F804218}" presName="thickLine" presStyleLbl="alignNode1" presStyleIdx="7" presStyleCnt="8"/>
      <dgm:spPr/>
    </dgm:pt>
    <dgm:pt modelId="{7F485FE8-902B-47A4-B5E2-DC097429AE19}" type="pres">
      <dgm:prSet presAssocID="{AEC781F3-FF4A-416C-B5E2-CB055F804218}" presName="horz1" presStyleCnt="0"/>
      <dgm:spPr/>
    </dgm:pt>
    <dgm:pt modelId="{05258444-D1E9-4339-9B85-A5B4EABB6771}" type="pres">
      <dgm:prSet presAssocID="{AEC781F3-FF4A-416C-B5E2-CB055F804218}" presName="tx1" presStyleLbl="revTx" presStyleIdx="7" presStyleCnt="8"/>
      <dgm:spPr/>
    </dgm:pt>
    <dgm:pt modelId="{EE106CB2-11E1-436E-A025-1453D72E8582}" type="pres">
      <dgm:prSet presAssocID="{AEC781F3-FF4A-416C-B5E2-CB055F804218}" presName="vert1" presStyleCnt="0"/>
      <dgm:spPr/>
    </dgm:pt>
  </dgm:ptLst>
  <dgm:cxnLst>
    <dgm:cxn modelId="{C64BD004-8477-41CF-93ED-1F86EE745492}" srcId="{0B35F285-C7B5-4BB8-8294-1BB2A784F192}" destId="{6FB5D934-7E35-4A83-AC69-E41B46E5E3BD}" srcOrd="0" destOrd="0" parTransId="{9735FB01-869D-45E3-90E6-E712413166E6}" sibTransId="{31B1F526-C23D-4531-82AD-A8D157759EC0}"/>
    <dgm:cxn modelId="{E767F62B-94B6-4802-B204-C64A6CC2628E}" type="presOf" srcId="{F809199C-58C4-436B-A09D-FF4E706B7261}" destId="{423C7FB5-4568-4C68-8B6E-84692B2ECFA9}" srcOrd="0" destOrd="0" presId="urn:microsoft.com/office/officeart/2008/layout/LinedList"/>
    <dgm:cxn modelId="{38F5233E-D548-4ADA-9E30-DCE027AC0C1F}" type="presOf" srcId="{6C80F246-8E15-4E4A-9879-F69E0AEFCD3E}" destId="{9B46DEC9-2B39-4C0A-8669-93E0ECC8A5B5}" srcOrd="0" destOrd="0" presId="urn:microsoft.com/office/officeart/2008/layout/LinedList"/>
    <dgm:cxn modelId="{F46C4A5F-BAB6-4030-9D71-CBCD5B1642DD}" srcId="{0B35F285-C7B5-4BB8-8294-1BB2A784F192}" destId="{F809199C-58C4-436B-A09D-FF4E706B7261}" srcOrd="1" destOrd="0" parTransId="{5062EE97-43E4-4C5B-ACB1-F97D61A3D7A3}" sibTransId="{1731EF9F-F724-432E-9A42-1A110ADCBD79}"/>
    <dgm:cxn modelId="{CAD1E061-4CF5-40C1-90FC-FDAFEB899C7E}" srcId="{0B35F285-C7B5-4BB8-8294-1BB2A784F192}" destId="{6C80F246-8E15-4E4A-9879-F69E0AEFCD3E}" srcOrd="6" destOrd="0" parTransId="{76707299-1ADF-4328-9581-FC629F62361A}" sibTransId="{7D18D8DB-F4A6-4872-934E-8804D8EC277D}"/>
    <dgm:cxn modelId="{BE598F46-D2AD-4186-9B98-4E98313BD191}" type="presOf" srcId="{E77AE5F0-04F0-4395-AA22-EAC9555A8023}" destId="{536F3690-ED88-4389-8C2A-18A1F56877EB}" srcOrd="0" destOrd="0" presId="urn:microsoft.com/office/officeart/2008/layout/LinedList"/>
    <dgm:cxn modelId="{6ABFCF71-2551-4609-BA29-9E4C1D7ABD8E}" srcId="{0B35F285-C7B5-4BB8-8294-1BB2A784F192}" destId="{CAE0CA31-B5CB-4516-A9C5-A75E3DC1622D}" srcOrd="3" destOrd="0" parTransId="{EC533BB1-9441-499B-BA0B-D1280944066B}" sibTransId="{64794C2D-5443-48D0-A9FA-E643CCB7FDEE}"/>
    <dgm:cxn modelId="{04427F8A-0E50-47A8-BEA0-2F2BBC9F9779}" type="presOf" srcId="{6FB5D934-7E35-4A83-AC69-E41B46E5E3BD}" destId="{700246C2-2999-4A39-BA7A-2ED38E12BAAB}" srcOrd="0" destOrd="0" presId="urn:microsoft.com/office/officeart/2008/layout/LinedList"/>
    <dgm:cxn modelId="{09B72E97-712B-4A3A-9AC3-F1FF2A05EAC1}" srcId="{0B35F285-C7B5-4BB8-8294-1BB2A784F192}" destId="{E77AE5F0-04F0-4395-AA22-EAC9555A8023}" srcOrd="4" destOrd="0" parTransId="{165804F5-2761-493B-9743-FAC62450ADBB}" sibTransId="{8CB73891-F088-4984-8FBD-8D2E419D0BEB}"/>
    <dgm:cxn modelId="{B5E9B298-CE89-4646-B601-4063683A2305}" type="presOf" srcId="{F99031CB-6FAA-4DF2-82FE-96BEF16DEFDB}" destId="{B72092B6-002F-47DB-BAC7-C6487F34990D}" srcOrd="0" destOrd="0" presId="urn:microsoft.com/office/officeart/2008/layout/LinedList"/>
    <dgm:cxn modelId="{4B6E2EAE-E710-46F2-BE70-4C261F4879D2}" type="presOf" srcId="{D58D2022-6D8A-41EF-8B27-459FD48AA8B8}" destId="{1BEC7B88-88C5-44CB-87EE-6857ADBA333C}" srcOrd="0" destOrd="0" presId="urn:microsoft.com/office/officeart/2008/layout/LinedList"/>
    <dgm:cxn modelId="{9FAB69BA-767D-47A1-AB61-3D9C02978F74}" srcId="{0B35F285-C7B5-4BB8-8294-1BB2A784F192}" destId="{D58D2022-6D8A-41EF-8B27-459FD48AA8B8}" srcOrd="5" destOrd="0" parTransId="{906416EB-5F19-4E83-982F-77A6CEF0FF54}" sibTransId="{0D017EF9-486F-4F46-B029-EA9348987F46}"/>
    <dgm:cxn modelId="{301A7EC8-F5D1-4D7E-B425-3AA34B603CFE}" srcId="{0B35F285-C7B5-4BB8-8294-1BB2A784F192}" destId="{F99031CB-6FAA-4DF2-82FE-96BEF16DEFDB}" srcOrd="2" destOrd="0" parTransId="{FB8317E5-4BDB-4CE3-9E5F-59468FB2A600}" sibTransId="{592ECD79-3A12-4290-83D7-C9F84974633E}"/>
    <dgm:cxn modelId="{6B20EFEE-C38E-4455-92CE-1452E0FE2739}" type="presOf" srcId="{CAE0CA31-B5CB-4516-A9C5-A75E3DC1622D}" destId="{05206FFA-1E4F-4B7F-9BD2-385C312E0190}" srcOrd="0" destOrd="0" presId="urn:microsoft.com/office/officeart/2008/layout/LinedList"/>
    <dgm:cxn modelId="{8265F8EF-D865-4CB9-BCAC-6869636673C1}" type="presOf" srcId="{0B35F285-C7B5-4BB8-8294-1BB2A784F192}" destId="{76D5B451-0DEE-447B-92B1-ADBA9277F5F0}" srcOrd="0" destOrd="0" presId="urn:microsoft.com/office/officeart/2008/layout/LinedList"/>
    <dgm:cxn modelId="{FDF443F0-988C-4CA2-BAF2-9F2079707D9E}" srcId="{0B35F285-C7B5-4BB8-8294-1BB2A784F192}" destId="{AEC781F3-FF4A-416C-B5E2-CB055F804218}" srcOrd="7" destOrd="0" parTransId="{F2CA49E6-90EF-41D5-A6A6-49F201D87223}" sibTransId="{FC7207E0-0075-4589-BA03-C9FB15365320}"/>
    <dgm:cxn modelId="{2D6D3BF8-4C2B-4245-9EA8-92E97F3DD792}" type="presOf" srcId="{AEC781F3-FF4A-416C-B5E2-CB055F804218}" destId="{05258444-D1E9-4339-9B85-A5B4EABB6771}" srcOrd="0" destOrd="0" presId="urn:microsoft.com/office/officeart/2008/layout/LinedList"/>
    <dgm:cxn modelId="{157F4F0B-30C4-4EF1-9C58-E1D6F045D22C}" type="presParOf" srcId="{76D5B451-0DEE-447B-92B1-ADBA9277F5F0}" destId="{376EA792-C55E-4C47-B3DC-B24D0687CCC5}" srcOrd="0" destOrd="0" presId="urn:microsoft.com/office/officeart/2008/layout/LinedList"/>
    <dgm:cxn modelId="{8F3A21E1-2A78-49D4-A6C1-DC4BD02B6A53}" type="presParOf" srcId="{76D5B451-0DEE-447B-92B1-ADBA9277F5F0}" destId="{6CBBFF61-D770-49EE-BE77-C134C62FC3C5}" srcOrd="1" destOrd="0" presId="urn:microsoft.com/office/officeart/2008/layout/LinedList"/>
    <dgm:cxn modelId="{5777BBC6-A22A-45A3-982A-1E374567C2B8}" type="presParOf" srcId="{6CBBFF61-D770-49EE-BE77-C134C62FC3C5}" destId="{700246C2-2999-4A39-BA7A-2ED38E12BAAB}" srcOrd="0" destOrd="0" presId="urn:microsoft.com/office/officeart/2008/layout/LinedList"/>
    <dgm:cxn modelId="{D8A64852-6BA1-4492-98D2-5E77111F0629}" type="presParOf" srcId="{6CBBFF61-D770-49EE-BE77-C134C62FC3C5}" destId="{92083D1D-6DFE-4586-A776-1EE49BC056BD}" srcOrd="1" destOrd="0" presId="urn:microsoft.com/office/officeart/2008/layout/LinedList"/>
    <dgm:cxn modelId="{2D1681B5-1217-469F-A020-7870D41789B9}" type="presParOf" srcId="{76D5B451-0DEE-447B-92B1-ADBA9277F5F0}" destId="{02A242B8-65CE-4932-888C-58D4DB0201C6}" srcOrd="2" destOrd="0" presId="urn:microsoft.com/office/officeart/2008/layout/LinedList"/>
    <dgm:cxn modelId="{198FFB49-990E-4274-8A25-949004982C32}" type="presParOf" srcId="{76D5B451-0DEE-447B-92B1-ADBA9277F5F0}" destId="{6A5DCEB2-CB74-4C36-8EFF-6A4340AC9E50}" srcOrd="3" destOrd="0" presId="urn:microsoft.com/office/officeart/2008/layout/LinedList"/>
    <dgm:cxn modelId="{6EAB0175-7B53-4FFA-B3C3-6E03465A3777}" type="presParOf" srcId="{6A5DCEB2-CB74-4C36-8EFF-6A4340AC9E50}" destId="{423C7FB5-4568-4C68-8B6E-84692B2ECFA9}" srcOrd="0" destOrd="0" presId="urn:microsoft.com/office/officeart/2008/layout/LinedList"/>
    <dgm:cxn modelId="{87EB7015-8DA0-4581-8FB8-2B3315DCB4FF}" type="presParOf" srcId="{6A5DCEB2-CB74-4C36-8EFF-6A4340AC9E50}" destId="{AF1A57C7-F99F-41CE-A010-56E20ED31D93}" srcOrd="1" destOrd="0" presId="urn:microsoft.com/office/officeart/2008/layout/LinedList"/>
    <dgm:cxn modelId="{C31B77AC-4F16-4C85-8E6E-F60BE60F8047}" type="presParOf" srcId="{76D5B451-0DEE-447B-92B1-ADBA9277F5F0}" destId="{9CE034A3-44A3-4C9E-8E67-7E0BD81B1666}" srcOrd="4" destOrd="0" presId="urn:microsoft.com/office/officeart/2008/layout/LinedList"/>
    <dgm:cxn modelId="{A9A0034E-0DF9-49FF-A75E-E2AE737AB21F}" type="presParOf" srcId="{76D5B451-0DEE-447B-92B1-ADBA9277F5F0}" destId="{0F8EB2C1-E658-45A0-AF50-6E4DA01AE2B1}" srcOrd="5" destOrd="0" presId="urn:microsoft.com/office/officeart/2008/layout/LinedList"/>
    <dgm:cxn modelId="{51EB99B8-98D7-4E55-98B8-9E402A19C960}" type="presParOf" srcId="{0F8EB2C1-E658-45A0-AF50-6E4DA01AE2B1}" destId="{B72092B6-002F-47DB-BAC7-C6487F34990D}" srcOrd="0" destOrd="0" presId="urn:microsoft.com/office/officeart/2008/layout/LinedList"/>
    <dgm:cxn modelId="{C5C78988-3D28-4C56-8F93-409788DE762A}" type="presParOf" srcId="{0F8EB2C1-E658-45A0-AF50-6E4DA01AE2B1}" destId="{772FE8DD-CC8C-4E67-9A74-FCC409A49963}" srcOrd="1" destOrd="0" presId="urn:microsoft.com/office/officeart/2008/layout/LinedList"/>
    <dgm:cxn modelId="{CF0374B0-B54C-4F98-B1FC-179E10F1E9B8}" type="presParOf" srcId="{76D5B451-0DEE-447B-92B1-ADBA9277F5F0}" destId="{DF638755-C44C-4C5E-B7BF-41F060BBF07D}" srcOrd="6" destOrd="0" presId="urn:microsoft.com/office/officeart/2008/layout/LinedList"/>
    <dgm:cxn modelId="{FABCDE8A-FF6F-49A6-9541-1A38679F5D99}" type="presParOf" srcId="{76D5B451-0DEE-447B-92B1-ADBA9277F5F0}" destId="{F3F1CA77-3556-4EBD-BBB2-3EF59528A8CE}" srcOrd="7" destOrd="0" presId="urn:microsoft.com/office/officeart/2008/layout/LinedList"/>
    <dgm:cxn modelId="{2B2F5800-F16B-4CEF-88AB-55BD8CADD335}" type="presParOf" srcId="{F3F1CA77-3556-4EBD-BBB2-3EF59528A8CE}" destId="{05206FFA-1E4F-4B7F-9BD2-385C312E0190}" srcOrd="0" destOrd="0" presId="urn:microsoft.com/office/officeart/2008/layout/LinedList"/>
    <dgm:cxn modelId="{E1A29BC5-9B87-4EAE-8DAD-85D2477A51E4}" type="presParOf" srcId="{F3F1CA77-3556-4EBD-BBB2-3EF59528A8CE}" destId="{8D28851F-696E-46EE-98BC-D87972155F9B}" srcOrd="1" destOrd="0" presId="urn:microsoft.com/office/officeart/2008/layout/LinedList"/>
    <dgm:cxn modelId="{9EA312EB-6A1C-4D35-A43E-B10FBD19B4F0}" type="presParOf" srcId="{76D5B451-0DEE-447B-92B1-ADBA9277F5F0}" destId="{1A782BFE-7D48-4305-ACAD-5AFCE7AB68EA}" srcOrd="8" destOrd="0" presId="urn:microsoft.com/office/officeart/2008/layout/LinedList"/>
    <dgm:cxn modelId="{4408AF35-8022-4D43-9262-26468779D67D}" type="presParOf" srcId="{76D5B451-0DEE-447B-92B1-ADBA9277F5F0}" destId="{7331C667-DF7D-4D45-8ED1-1D4644B26238}" srcOrd="9" destOrd="0" presId="urn:microsoft.com/office/officeart/2008/layout/LinedList"/>
    <dgm:cxn modelId="{893BA472-BC9E-4486-9478-77FC4246DB69}" type="presParOf" srcId="{7331C667-DF7D-4D45-8ED1-1D4644B26238}" destId="{536F3690-ED88-4389-8C2A-18A1F56877EB}" srcOrd="0" destOrd="0" presId="urn:microsoft.com/office/officeart/2008/layout/LinedList"/>
    <dgm:cxn modelId="{02A7BE8A-D420-4926-8FC7-E6420ABDAE6A}" type="presParOf" srcId="{7331C667-DF7D-4D45-8ED1-1D4644B26238}" destId="{2E36572F-C64E-421F-9ED1-6322E50CA357}" srcOrd="1" destOrd="0" presId="urn:microsoft.com/office/officeart/2008/layout/LinedList"/>
    <dgm:cxn modelId="{3065ECEC-0A0B-49F2-BB24-BF21105B9C98}" type="presParOf" srcId="{76D5B451-0DEE-447B-92B1-ADBA9277F5F0}" destId="{C1EF1B27-D86A-4631-93A7-07F95B591BCB}" srcOrd="10" destOrd="0" presId="urn:microsoft.com/office/officeart/2008/layout/LinedList"/>
    <dgm:cxn modelId="{620837D6-FDE0-453F-9B6E-BCC84A8C1162}" type="presParOf" srcId="{76D5B451-0DEE-447B-92B1-ADBA9277F5F0}" destId="{83FBD1B1-79E0-4168-94D5-610D2095610A}" srcOrd="11" destOrd="0" presId="urn:microsoft.com/office/officeart/2008/layout/LinedList"/>
    <dgm:cxn modelId="{34F48AFF-86A8-4D61-8B2A-4398F886253E}" type="presParOf" srcId="{83FBD1B1-79E0-4168-94D5-610D2095610A}" destId="{1BEC7B88-88C5-44CB-87EE-6857ADBA333C}" srcOrd="0" destOrd="0" presId="urn:microsoft.com/office/officeart/2008/layout/LinedList"/>
    <dgm:cxn modelId="{D15DF760-8AAA-416F-9118-F5079BFE86E3}" type="presParOf" srcId="{83FBD1B1-79E0-4168-94D5-610D2095610A}" destId="{F1D9DCF4-3031-484C-BE4A-4917FEBA6C8C}" srcOrd="1" destOrd="0" presId="urn:microsoft.com/office/officeart/2008/layout/LinedList"/>
    <dgm:cxn modelId="{840DD403-B938-4DF1-AEB1-429E95271667}" type="presParOf" srcId="{76D5B451-0DEE-447B-92B1-ADBA9277F5F0}" destId="{E91F2CD0-CC17-4703-B6DE-0D8B9AC05A6B}" srcOrd="12" destOrd="0" presId="urn:microsoft.com/office/officeart/2008/layout/LinedList"/>
    <dgm:cxn modelId="{1A5020B3-228E-457D-BED7-6CCA5884CBF8}" type="presParOf" srcId="{76D5B451-0DEE-447B-92B1-ADBA9277F5F0}" destId="{7FDB7A76-8B86-41A9-A3E0-324148C1403B}" srcOrd="13" destOrd="0" presId="urn:microsoft.com/office/officeart/2008/layout/LinedList"/>
    <dgm:cxn modelId="{412BA44D-21C0-4E2B-AA46-584902109B9F}" type="presParOf" srcId="{7FDB7A76-8B86-41A9-A3E0-324148C1403B}" destId="{9B46DEC9-2B39-4C0A-8669-93E0ECC8A5B5}" srcOrd="0" destOrd="0" presId="urn:microsoft.com/office/officeart/2008/layout/LinedList"/>
    <dgm:cxn modelId="{5BFAAED3-B554-4511-9195-93824326D668}" type="presParOf" srcId="{7FDB7A76-8B86-41A9-A3E0-324148C1403B}" destId="{D8BDA578-ACAD-41BF-B97C-7A11725C0DFC}" srcOrd="1" destOrd="0" presId="urn:microsoft.com/office/officeart/2008/layout/LinedList"/>
    <dgm:cxn modelId="{71FA58D5-4CE1-4160-8626-06CD89F3A6CC}" type="presParOf" srcId="{76D5B451-0DEE-447B-92B1-ADBA9277F5F0}" destId="{A40558C7-9742-47E2-9147-483E36E49E34}" srcOrd="14" destOrd="0" presId="urn:microsoft.com/office/officeart/2008/layout/LinedList"/>
    <dgm:cxn modelId="{9791DF6E-4DBA-4287-BB54-26E14D7CE980}" type="presParOf" srcId="{76D5B451-0DEE-447B-92B1-ADBA9277F5F0}" destId="{7F485FE8-902B-47A4-B5E2-DC097429AE19}" srcOrd="15" destOrd="0" presId="urn:microsoft.com/office/officeart/2008/layout/LinedList"/>
    <dgm:cxn modelId="{6C593A25-0795-4970-8BF1-C6B49FEBFDB6}" type="presParOf" srcId="{7F485FE8-902B-47A4-B5E2-DC097429AE19}" destId="{05258444-D1E9-4339-9B85-A5B4EABB6771}" srcOrd="0" destOrd="0" presId="urn:microsoft.com/office/officeart/2008/layout/LinedList"/>
    <dgm:cxn modelId="{3F3D397F-59F0-4A2A-8444-A082D2DC01D0}" type="presParOf" srcId="{7F485FE8-902B-47A4-B5E2-DC097429AE19}" destId="{EE106CB2-11E1-436E-A025-1453D72E858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F174DC-2666-4BAC-8879-9BB53A4CBA8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DB1558-C2EE-462E-A5CE-153713CA4D0C}">
      <dgm:prSet/>
      <dgm:spPr/>
      <dgm:t>
        <a:bodyPr/>
        <a:lstStyle/>
        <a:p>
          <a:r>
            <a:rPr lang="en-US"/>
            <a:t>- Use schedule at $35,000.</a:t>
          </a:r>
        </a:p>
      </dgm:t>
    </dgm:pt>
    <dgm:pt modelId="{8755E87A-DC15-4D1C-8D67-145395786801}" type="parTrans" cxnId="{646D824B-F31E-41CD-A548-2A917F4E5575}">
      <dgm:prSet/>
      <dgm:spPr/>
      <dgm:t>
        <a:bodyPr/>
        <a:lstStyle/>
        <a:p>
          <a:endParaRPr lang="en-US"/>
        </a:p>
      </dgm:t>
    </dgm:pt>
    <dgm:pt modelId="{AE908EB0-62ED-4E67-8C69-25A47BAB12D5}" type="sibTrans" cxnId="{646D824B-F31E-41CD-A548-2A917F4E5575}">
      <dgm:prSet/>
      <dgm:spPr/>
      <dgm:t>
        <a:bodyPr/>
        <a:lstStyle/>
        <a:p>
          <a:endParaRPr lang="en-US"/>
        </a:p>
      </dgm:t>
    </dgm:pt>
    <dgm:pt modelId="{89FEB54A-B9E3-4F4D-B31B-1546CE6C3C26}">
      <dgm:prSet/>
      <dgm:spPr/>
      <dgm:t>
        <a:bodyPr/>
        <a:lstStyle/>
        <a:p>
          <a:r>
            <a:rPr lang="en-US"/>
            <a:t>- Add a % for the extra monthly income.</a:t>
          </a:r>
        </a:p>
      </dgm:t>
    </dgm:pt>
    <dgm:pt modelId="{D803ABC8-3334-4E70-905E-F8B0C03B86EB}" type="parTrans" cxnId="{5018570D-17E0-496A-B7B6-4A0FF8022531}">
      <dgm:prSet/>
      <dgm:spPr/>
      <dgm:t>
        <a:bodyPr/>
        <a:lstStyle/>
        <a:p>
          <a:endParaRPr lang="en-US"/>
        </a:p>
      </dgm:t>
    </dgm:pt>
    <dgm:pt modelId="{638E524B-2338-46FC-BDFD-083308BD1A7C}" type="sibTrans" cxnId="{5018570D-17E0-496A-B7B6-4A0FF8022531}">
      <dgm:prSet/>
      <dgm:spPr/>
      <dgm:t>
        <a:bodyPr/>
        <a:lstStyle/>
        <a:p>
          <a:endParaRPr lang="en-US"/>
        </a:p>
      </dgm:t>
    </dgm:pt>
    <dgm:pt modelId="{70B49BD4-47D4-4C06-8F34-9549DCB2C36B}">
      <dgm:prSet/>
      <dgm:spPr/>
      <dgm:t>
        <a:bodyPr/>
        <a:lstStyle/>
        <a:p>
          <a:r>
            <a:rPr lang="en-US" dirty="0" err="1"/>
            <a:t>Eg</a:t>
          </a:r>
          <a:r>
            <a:rPr lang="en-US" dirty="0"/>
            <a:t>: $45,000 CGI /2 Children</a:t>
          </a:r>
        </a:p>
      </dgm:t>
    </dgm:pt>
    <dgm:pt modelId="{709B1C9D-6C73-4B20-A3E5-6C783E04E58C}" type="parTrans" cxnId="{11DFB283-D991-4EED-8216-5A85CD4F0969}">
      <dgm:prSet/>
      <dgm:spPr/>
      <dgm:t>
        <a:bodyPr/>
        <a:lstStyle/>
        <a:p>
          <a:endParaRPr lang="en-US"/>
        </a:p>
      </dgm:t>
    </dgm:pt>
    <dgm:pt modelId="{7D962A79-9267-40ED-BFD9-644D903D7FE1}" type="sibTrans" cxnId="{11DFB283-D991-4EED-8216-5A85CD4F0969}">
      <dgm:prSet/>
      <dgm:spPr/>
      <dgm:t>
        <a:bodyPr/>
        <a:lstStyle/>
        <a:p>
          <a:endParaRPr lang="en-US"/>
        </a:p>
      </dgm:t>
    </dgm:pt>
    <dgm:pt modelId="{07C70EBB-E50B-4AC0-BECD-05DD302BDA2A}">
      <dgm:prSet/>
      <dgm:spPr/>
      <dgm:t>
        <a:bodyPr/>
        <a:lstStyle/>
        <a:p>
          <a:r>
            <a:rPr lang="en-US"/>
            <a:t>- Base at $35,000 = $2,927</a:t>
          </a:r>
        </a:p>
      </dgm:t>
    </dgm:pt>
    <dgm:pt modelId="{8DCC68EB-F649-403A-A341-36BDB05015CD}" type="parTrans" cxnId="{0A182468-9CE5-47F4-B077-AADBE3689288}">
      <dgm:prSet/>
      <dgm:spPr/>
      <dgm:t>
        <a:bodyPr/>
        <a:lstStyle/>
        <a:p>
          <a:endParaRPr lang="en-US"/>
        </a:p>
      </dgm:t>
    </dgm:pt>
    <dgm:pt modelId="{8844BB58-0E1E-4AA3-813E-DFE3BACFB2FC}" type="sibTrans" cxnId="{0A182468-9CE5-47F4-B077-AADBE3689288}">
      <dgm:prSet/>
      <dgm:spPr/>
      <dgm:t>
        <a:bodyPr/>
        <a:lstStyle/>
        <a:p>
          <a:endParaRPr lang="en-US"/>
        </a:p>
      </dgm:t>
    </dgm:pt>
    <dgm:pt modelId="{D6C357E8-3FBC-42FE-AD2B-01D7A478B493}">
      <dgm:prSet/>
      <dgm:spPr/>
      <dgm:t>
        <a:bodyPr/>
        <a:lstStyle/>
        <a:p>
          <a:r>
            <a:rPr lang="en-US"/>
            <a:t>- Add 3.4% of $10,000 = $340</a:t>
          </a:r>
        </a:p>
      </dgm:t>
    </dgm:pt>
    <dgm:pt modelId="{3AC57B74-84B4-4BCB-9408-68E864070750}" type="parTrans" cxnId="{B0F176A4-08AB-4C28-A3CC-729E5B5E8E1A}">
      <dgm:prSet/>
      <dgm:spPr/>
      <dgm:t>
        <a:bodyPr/>
        <a:lstStyle/>
        <a:p>
          <a:endParaRPr lang="en-US"/>
        </a:p>
      </dgm:t>
    </dgm:pt>
    <dgm:pt modelId="{110788CB-0880-459F-86D3-C16414A0579C}" type="sibTrans" cxnId="{B0F176A4-08AB-4C28-A3CC-729E5B5E8E1A}">
      <dgm:prSet/>
      <dgm:spPr/>
      <dgm:t>
        <a:bodyPr/>
        <a:lstStyle/>
        <a:p>
          <a:endParaRPr lang="en-US"/>
        </a:p>
      </dgm:t>
    </dgm:pt>
    <dgm:pt modelId="{2D8642B5-CFB2-4B9B-9298-825D36EE144A}">
      <dgm:prSet/>
      <dgm:spPr/>
      <dgm:t>
        <a:bodyPr/>
        <a:lstStyle/>
        <a:p>
          <a:r>
            <a:rPr lang="en-US" dirty="0"/>
            <a:t>- Total = $3,267 ($2927 + $340)</a:t>
          </a:r>
        </a:p>
      </dgm:t>
    </dgm:pt>
    <dgm:pt modelId="{950F31F5-D34E-48BE-97C2-7CFD38ECE0A5}" type="parTrans" cxnId="{B4182311-9F4E-4C8C-8EE2-53BBC234EC4F}">
      <dgm:prSet/>
      <dgm:spPr/>
      <dgm:t>
        <a:bodyPr/>
        <a:lstStyle/>
        <a:p>
          <a:endParaRPr lang="en-US"/>
        </a:p>
      </dgm:t>
    </dgm:pt>
    <dgm:pt modelId="{3C71EA9E-3951-4E2F-8B16-94153DA9C3A3}" type="sibTrans" cxnId="{B4182311-9F4E-4C8C-8EE2-53BBC234EC4F}">
      <dgm:prSet/>
      <dgm:spPr/>
      <dgm:t>
        <a:bodyPr/>
        <a:lstStyle/>
        <a:p>
          <a:endParaRPr lang="en-US"/>
        </a:p>
      </dgm:t>
    </dgm:pt>
    <dgm:pt modelId="{E288479E-374A-4E03-977E-71DA13B0FFCE}" type="pres">
      <dgm:prSet presAssocID="{7AF174DC-2666-4BAC-8879-9BB53A4CBA87}" presName="vert0" presStyleCnt="0">
        <dgm:presLayoutVars>
          <dgm:dir/>
          <dgm:animOne val="branch"/>
          <dgm:animLvl val="lvl"/>
        </dgm:presLayoutVars>
      </dgm:prSet>
      <dgm:spPr/>
    </dgm:pt>
    <dgm:pt modelId="{685983EF-C1A3-4370-83B2-01CCF1896E41}" type="pres">
      <dgm:prSet presAssocID="{31DB1558-C2EE-462E-A5CE-153713CA4D0C}" presName="thickLine" presStyleLbl="alignNode1" presStyleIdx="0" presStyleCnt="6"/>
      <dgm:spPr/>
    </dgm:pt>
    <dgm:pt modelId="{59BEB207-F191-4AF4-818B-12C00327C28E}" type="pres">
      <dgm:prSet presAssocID="{31DB1558-C2EE-462E-A5CE-153713CA4D0C}" presName="horz1" presStyleCnt="0"/>
      <dgm:spPr/>
    </dgm:pt>
    <dgm:pt modelId="{264BA35B-F754-4E1A-99E2-439AA437A0F8}" type="pres">
      <dgm:prSet presAssocID="{31DB1558-C2EE-462E-A5CE-153713CA4D0C}" presName="tx1" presStyleLbl="revTx" presStyleIdx="0" presStyleCnt="6"/>
      <dgm:spPr/>
    </dgm:pt>
    <dgm:pt modelId="{E578A605-9B7F-4FAE-886C-A1DC9DE7DDC8}" type="pres">
      <dgm:prSet presAssocID="{31DB1558-C2EE-462E-A5CE-153713CA4D0C}" presName="vert1" presStyleCnt="0"/>
      <dgm:spPr/>
    </dgm:pt>
    <dgm:pt modelId="{42CA61DD-1F75-4829-89ED-AD4C2375AAE9}" type="pres">
      <dgm:prSet presAssocID="{89FEB54A-B9E3-4F4D-B31B-1546CE6C3C26}" presName="thickLine" presStyleLbl="alignNode1" presStyleIdx="1" presStyleCnt="6"/>
      <dgm:spPr/>
    </dgm:pt>
    <dgm:pt modelId="{83AC8AB9-9C1B-429A-8DC4-77945AB83CB5}" type="pres">
      <dgm:prSet presAssocID="{89FEB54A-B9E3-4F4D-B31B-1546CE6C3C26}" presName="horz1" presStyleCnt="0"/>
      <dgm:spPr/>
    </dgm:pt>
    <dgm:pt modelId="{331F43D7-CE89-41A6-87D5-BDD00C43D229}" type="pres">
      <dgm:prSet presAssocID="{89FEB54A-B9E3-4F4D-B31B-1546CE6C3C26}" presName="tx1" presStyleLbl="revTx" presStyleIdx="1" presStyleCnt="6"/>
      <dgm:spPr/>
    </dgm:pt>
    <dgm:pt modelId="{919E55F8-72F9-435E-A769-ACFCB8ACF8CA}" type="pres">
      <dgm:prSet presAssocID="{89FEB54A-B9E3-4F4D-B31B-1546CE6C3C26}" presName="vert1" presStyleCnt="0"/>
      <dgm:spPr/>
    </dgm:pt>
    <dgm:pt modelId="{C05CFE58-7A4F-4936-8211-216ACFFF85EB}" type="pres">
      <dgm:prSet presAssocID="{70B49BD4-47D4-4C06-8F34-9549DCB2C36B}" presName="thickLine" presStyleLbl="alignNode1" presStyleIdx="2" presStyleCnt="6"/>
      <dgm:spPr/>
    </dgm:pt>
    <dgm:pt modelId="{141227E2-C31B-4E70-970B-2E1EC5AC0BDE}" type="pres">
      <dgm:prSet presAssocID="{70B49BD4-47D4-4C06-8F34-9549DCB2C36B}" presName="horz1" presStyleCnt="0"/>
      <dgm:spPr/>
    </dgm:pt>
    <dgm:pt modelId="{34AE8629-854D-457A-B8B6-3AE7B11F7371}" type="pres">
      <dgm:prSet presAssocID="{70B49BD4-47D4-4C06-8F34-9549DCB2C36B}" presName="tx1" presStyleLbl="revTx" presStyleIdx="2" presStyleCnt="6"/>
      <dgm:spPr/>
    </dgm:pt>
    <dgm:pt modelId="{6BC810AD-8673-4EBC-A836-9B9E78073859}" type="pres">
      <dgm:prSet presAssocID="{70B49BD4-47D4-4C06-8F34-9549DCB2C36B}" presName="vert1" presStyleCnt="0"/>
      <dgm:spPr/>
    </dgm:pt>
    <dgm:pt modelId="{D8FE03C4-89B1-40EE-8279-9810D402A64D}" type="pres">
      <dgm:prSet presAssocID="{07C70EBB-E50B-4AC0-BECD-05DD302BDA2A}" presName="thickLine" presStyleLbl="alignNode1" presStyleIdx="3" presStyleCnt="6"/>
      <dgm:spPr/>
    </dgm:pt>
    <dgm:pt modelId="{5BBC9CD4-EA4C-4DFE-ACC6-08ECB0BAF9C8}" type="pres">
      <dgm:prSet presAssocID="{07C70EBB-E50B-4AC0-BECD-05DD302BDA2A}" presName="horz1" presStyleCnt="0"/>
      <dgm:spPr/>
    </dgm:pt>
    <dgm:pt modelId="{51188F09-7513-4B04-B561-3EEB5A39DCEB}" type="pres">
      <dgm:prSet presAssocID="{07C70EBB-E50B-4AC0-BECD-05DD302BDA2A}" presName="tx1" presStyleLbl="revTx" presStyleIdx="3" presStyleCnt="6"/>
      <dgm:spPr/>
    </dgm:pt>
    <dgm:pt modelId="{D70B6EED-8052-4109-9821-F7DB8EFB7307}" type="pres">
      <dgm:prSet presAssocID="{07C70EBB-E50B-4AC0-BECD-05DD302BDA2A}" presName="vert1" presStyleCnt="0"/>
      <dgm:spPr/>
    </dgm:pt>
    <dgm:pt modelId="{5655429E-B373-4143-9947-AC87E8FEB072}" type="pres">
      <dgm:prSet presAssocID="{D6C357E8-3FBC-42FE-AD2B-01D7A478B493}" presName="thickLine" presStyleLbl="alignNode1" presStyleIdx="4" presStyleCnt="6"/>
      <dgm:spPr/>
    </dgm:pt>
    <dgm:pt modelId="{F0A1FA4F-B7E0-418D-A153-7D0BD6BC622A}" type="pres">
      <dgm:prSet presAssocID="{D6C357E8-3FBC-42FE-AD2B-01D7A478B493}" presName="horz1" presStyleCnt="0"/>
      <dgm:spPr/>
    </dgm:pt>
    <dgm:pt modelId="{DF549CEA-27AD-4C56-9170-1D4650B78D0D}" type="pres">
      <dgm:prSet presAssocID="{D6C357E8-3FBC-42FE-AD2B-01D7A478B493}" presName="tx1" presStyleLbl="revTx" presStyleIdx="4" presStyleCnt="6"/>
      <dgm:spPr/>
    </dgm:pt>
    <dgm:pt modelId="{2C65E18F-DE00-4C7D-9372-8717A225DDE2}" type="pres">
      <dgm:prSet presAssocID="{D6C357E8-3FBC-42FE-AD2B-01D7A478B493}" presName="vert1" presStyleCnt="0"/>
      <dgm:spPr/>
    </dgm:pt>
    <dgm:pt modelId="{640929E0-C839-42A2-8924-B83E613BD688}" type="pres">
      <dgm:prSet presAssocID="{2D8642B5-CFB2-4B9B-9298-825D36EE144A}" presName="thickLine" presStyleLbl="alignNode1" presStyleIdx="5" presStyleCnt="6"/>
      <dgm:spPr/>
    </dgm:pt>
    <dgm:pt modelId="{CF8BFC4A-0279-43F9-AA25-C6139A49B4E0}" type="pres">
      <dgm:prSet presAssocID="{2D8642B5-CFB2-4B9B-9298-825D36EE144A}" presName="horz1" presStyleCnt="0"/>
      <dgm:spPr/>
    </dgm:pt>
    <dgm:pt modelId="{67D704E7-1CDE-4A94-983C-67929D0FD910}" type="pres">
      <dgm:prSet presAssocID="{2D8642B5-CFB2-4B9B-9298-825D36EE144A}" presName="tx1" presStyleLbl="revTx" presStyleIdx="5" presStyleCnt="6"/>
      <dgm:spPr/>
    </dgm:pt>
    <dgm:pt modelId="{8A015F05-0103-480D-8FF7-CF89D8C5EED0}" type="pres">
      <dgm:prSet presAssocID="{2D8642B5-CFB2-4B9B-9298-825D36EE144A}" presName="vert1" presStyleCnt="0"/>
      <dgm:spPr/>
    </dgm:pt>
  </dgm:ptLst>
  <dgm:cxnLst>
    <dgm:cxn modelId="{5018570D-17E0-496A-B7B6-4A0FF8022531}" srcId="{7AF174DC-2666-4BAC-8879-9BB53A4CBA87}" destId="{89FEB54A-B9E3-4F4D-B31B-1546CE6C3C26}" srcOrd="1" destOrd="0" parTransId="{D803ABC8-3334-4E70-905E-F8B0C03B86EB}" sibTransId="{638E524B-2338-46FC-BDFD-083308BD1A7C}"/>
    <dgm:cxn modelId="{B4182311-9F4E-4C8C-8EE2-53BBC234EC4F}" srcId="{7AF174DC-2666-4BAC-8879-9BB53A4CBA87}" destId="{2D8642B5-CFB2-4B9B-9298-825D36EE144A}" srcOrd="5" destOrd="0" parTransId="{950F31F5-D34E-48BE-97C2-7CFD38ECE0A5}" sibTransId="{3C71EA9E-3951-4E2F-8B16-94153DA9C3A3}"/>
    <dgm:cxn modelId="{0A182468-9CE5-47F4-B077-AADBE3689288}" srcId="{7AF174DC-2666-4BAC-8879-9BB53A4CBA87}" destId="{07C70EBB-E50B-4AC0-BECD-05DD302BDA2A}" srcOrd="3" destOrd="0" parTransId="{8DCC68EB-F649-403A-A341-36BDB05015CD}" sibTransId="{8844BB58-0E1E-4AA3-813E-DFE3BACFB2FC}"/>
    <dgm:cxn modelId="{646D824B-F31E-41CD-A548-2A917F4E5575}" srcId="{7AF174DC-2666-4BAC-8879-9BB53A4CBA87}" destId="{31DB1558-C2EE-462E-A5CE-153713CA4D0C}" srcOrd="0" destOrd="0" parTransId="{8755E87A-DC15-4D1C-8D67-145395786801}" sibTransId="{AE908EB0-62ED-4E67-8C69-25A47BAB12D5}"/>
    <dgm:cxn modelId="{3867B350-97D3-4B64-B471-9DA8C698DB25}" type="presOf" srcId="{07C70EBB-E50B-4AC0-BECD-05DD302BDA2A}" destId="{51188F09-7513-4B04-B561-3EEB5A39DCEB}" srcOrd="0" destOrd="0" presId="urn:microsoft.com/office/officeart/2008/layout/LinedList"/>
    <dgm:cxn modelId="{10157853-96D8-4CBA-9D17-BEDD0ABF640B}" type="presOf" srcId="{70B49BD4-47D4-4C06-8F34-9549DCB2C36B}" destId="{34AE8629-854D-457A-B8B6-3AE7B11F7371}" srcOrd="0" destOrd="0" presId="urn:microsoft.com/office/officeart/2008/layout/LinedList"/>
    <dgm:cxn modelId="{11DFB283-D991-4EED-8216-5A85CD4F0969}" srcId="{7AF174DC-2666-4BAC-8879-9BB53A4CBA87}" destId="{70B49BD4-47D4-4C06-8F34-9549DCB2C36B}" srcOrd="2" destOrd="0" parTransId="{709B1C9D-6C73-4B20-A3E5-6C783E04E58C}" sibTransId="{7D962A79-9267-40ED-BFD9-644D903D7FE1}"/>
    <dgm:cxn modelId="{B0F176A4-08AB-4C28-A3CC-729E5B5E8E1A}" srcId="{7AF174DC-2666-4BAC-8879-9BB53A4CBA87}" destId="{D6C357E8-3FBC-42FE-AD2B-01D7A478B493}" srcOrd="4" destOrd="0" parTransId="{3AC57B74-84B4-4BCB-9408-68E864070750}" sibTransId="{110788CB-0880-459F-86D3-C16414A0579C}"/>
    <dgm:cxn modelId="{D21183AB-AAE0-4B0E-82BD-6EA648C89612}" type="presOf" srcId="{2D8642B5-CFB2-4B9B-9298-825D36EE144A}" destId="{67D704E7-1CDE-4A94-983C-67929D0FD910}" srcOrd="0" destOrd="0" presId="urn:microsoft.com/office/officeart/2008/layout/LinedList"/>
    <dgm:cxn modelId="{CAC674B7-5C3E-448D-A0A4-40F1ECB4B23E}" type="presOf" srcId="{D6C357E8-3FBC-42FE-AD2B-01D7A478B493}" destId="{DF549CEA-27AD-4C56-9170-1D4650B78D0D}" srcOrd="0" destOrd="0" presId="urn:microsoft.com/office/officeart/2008/layout/LinedList"/>
    <dgm:cxn modelId="{8BDB77BC-481A-4FCB-889D-C8EECDE55631}" type="presOf" srcId="{31DB1558-C2EE-462E-A5CE-153713CA4D0C}" destId="{264BA35B-F754-4E1A-99E2-439AA437A0F8}" srcOrd="0" destOrd="0" presId="urn:microsoft.com/office/officeart/2008/layout/LinedList"/>
    <dgm:cxn modelId="{1FAAFEBF-FB08-4CBD-8A42-D8CAF9733FD4}" type="presOf" srcId="{89FEB54A-B9E3-4F4D-B31B-1546CE6C3C26}" destId="{331F43D7-CE89-41A6-87D5-BDD00C43D229}" srcOrd="0" destOrd="0" presId="urn:microsoft.com/office/officeart/2008/layout/LinedList"/>
    <dgm:cxn modelId="{36259BCB-5B23-4A45-AA13-156472966197}" type="presOf" srcId="{7AF174DC-2666-4BAC-8879-9BB53A4CBA87}" destId="{E288479E-374A-4E03-977E-71DA13B0FFCE}" srcOrd="0" destOrd="0" presId="urn:microsoft.com/office/officeart/2008/layout/LinedList"/>
    <dgm:cxn modelId="{9B110994-2214-4434-8015-AD697BF53889}" type="presParOf" srcId="{E288479E-374A-4E03-977E-71DA13B0FFCE}" destId="{685983EF-C1A3-4370-83B2-01CCF1896E41}" srcOrd="0" destOrd="0" presId="urn:microsoft.com/office/officeart/2008/layout/LinedList"/>
    <dgm:cxn modelId="{449ECB49-AD1F-4307-B58D-AA5069CEEABD}" type="presParOf" srcId="{E288479E-374A-4E03-977E-71DA13B0FFCE}" destId="{59BEB207-F191-4AF4-818B-12C00327C28E}" srcOrd="1" destOrd="0" presId="urn:microsoft.com/office/officeart/2008/layout/LinedList"/>
    <dgm:cxn modelId="{DB591D0F-41EC-4E77-9ABE-65D7BEABDF6E}" type="presParOf" srcId="{59BEB207-F191-4AF4-818B-12C00327C28E}" destId="{264BA35B-F754-4E1A-99E2-439AA437A0F8}" srcOrd="0" destOrd="0" presId="urn:microsoft.com/office/officeart/2008/layout/LinedList"/>
    <dgm:cxn modelId="{F54C74C0-84DD-434E-9799-AA9A059ACDA1}" type="presParOf" srcId="{59BEB207-F191-4AF4-818B-12C00327C28E}" destId="{E578A605-9B7F-4FAE-886C-A1DC9DE7DDC8}" srcOrd="1" destOrd="0" presId="urn:microsoft.com/office/officeart/2008/layout/LinedList"/>
    <dgm:cxn modelId="{6FBEE8AE-54D5-48FD-86BC-898C99B74ACE}" type="presParOf" srcId="{E288479E-374A-4E03-977E-71DA13B0FFCE}" destId="{42CA61DD-1F75-4829-89ED-AD4C2375AAE9}" srcOrd="2" destOrd="0" presId="urn:microsoft.com/office/officeart/2008/layout/LinedList"/>
    <dgm:cxn modelId="{A52EDE2B-E74D-4CB7-A4D9-449228D38DCF}" type="presParOf" srcId="{E288479E-374A-4E03-977E-71DA13B0FFCE}" destId="{83AC8AB9-9C1B-429A-8DC4-77945AB83CB5}" srcOrd="3" destOrd="0" presId="urn:microsoft.com/office/officeart/2008/layout/LinedList"/>
    <dgm:cxn modelId="{7749E72D-2363-4672-BEE3-2D8B4EF43938}" type="presParOf" srcId="{83AC8AB9-9C1B-429A-8DC4-77945AB83CB5}" destId="{331F43D7-CE89-41A6-87D5-BDD00C43D229}" srcOrd="0" destOrd="0" presId="urn:microsoft.com/office/officeart/2008/layout/LinedList"/>
    <dgm:cxn modelId="{3E65D314-F4B8-4982-8595-DCCA39920278}" type="presParOf" srcId="{83AC8AB9-9C1B-429A-8DC4-77945AB83CB5}" destId="{919E55F8-72F9-435E-A769-ACFCB8ACF8CA}" srcOrd="1" destOrd="0" presId="urn:microsoft.com/office/officeart/2008/layout/LinedList"/>
    <dgm:cxn modelId="{5CB69154-CEA5-4DBD-91F4-D1D4B2D316BD}" type="presParOf" srcId="{E288479E-374A-4E03-977E-71DA13B0FFCE}" destId="{C05CFE58-7A4F-4936-8211-216ACFFF85EB}" srcOrd="4" destOrd="0" presId="urn:microsoft.com/office/officeart/2008/layout/LinedList"/>
    <dgm:cxn modelId="{CC572232-6DBE-440E-B666-A6FA14A0D0E7}" type="presParOf" srcId="{E288479E-374A-4E03-977E-71DA13B0FFCE}" destId="{141227E2-C31B-4E70-970B-2E1EC5AC0BDE}" srcOrd="5" destOrd="0" presId="urn:microsoft.com/office/officeart/2008/layout/LinedList"/>
    <dgm:cxn modelId="{FBF31E36-4DE1-4538-AE38-E1D0FF82C29A}" type="presParOf" srcId="{141227E2-C31B-4E70-970B-2E1EC5AC0BDE}" destId="{34AE8629-854D-457A-B8B6-3AE7B11F7371}" srcOrd="0" destOrd="0" presId="urn:microsoft.com/office/officeart/2008/layout/LinedList"/>
    <dgm:cxn modelId="{F8E75B85-EDC7-44F2-BB1A-08FB4CF361C7}" type="presParOf" srcId="{141227E2-C31B-4E70-970B-2E1EC5AC0BDE}" destId="{6BC810AD-8673-4EBC-A836-9B9E78073859}" srcOrd="1" destOrd="0" presId="urn:microsoft.com/office/officeart/2008/layout/LinedList"/>
    <dgm:cxn modelId="{5A222186-75C3-43E7-B1DA-2682B51E51CE}" type="presParOf" srcId="{E288479E-374A-4E03-977E-71DA13B0FFCE}" destId="{D8FE03C4-89B1-40EE-8279-9810D402A64D}" srcOrd="6" destOrd="0" presId="urn:microsoft.com/office/officeart/2008/layout/LinedList"/>
    <dgm:cxn modelId="{F103C5C5-90AE-4086-8142-DBCB3CE2F1F7}" type="presParOf" srcId="{E288479E-374A-4E03-977E-71DA13B0FFCE}" destId="{5BBC9CD4-EA4C-4DFE-ACC6-08ECB0BAF9C8}" srcOrd="7" destOrd="0" presId="urn:microsoft.com/office/officeart/2008/layout/LinedList"/>
    <dgm:cxn modelId="{FFA6BB5D-EB54-4297-B894-63EDF996B38D}" type="presParOf" srcId="{5BBC9CD4-EA4C-4DFE-ACC6-08ECB0BAF9C8}" destId="{51188F09-7513-4B04-B561-3EEB5A39DCEB}" srcOrd="0" destOrd="0" presId="urn:microsoft.com/office/officeart/2008/layout/LinedList"/>
    <dgm:cxn modelId="{DF745980-D183-4107-8E77-470F6A835A09}" type="presParOf" srcId="{5BBC9CD4-EA4C-4DFE-ACC6-08ECB0BAF9C8}" destId="{D70B6EED-8052-4109-9821-F7DB8EFB7307}" srcOrd="1" destOrd="0" presId="urn:microsoft.com/office/officeart/2008/layout/LinedList"/>
    <dgm:cxn modelId="{080177E8-6A3D-4D34-9FF6-D962A673F339}" type="presParOf" srcId="{E288479E-374A-4E03-977E-71DA13B0FFCE}" destId="{5655429E-B373-4143-9947-AC87E8FEB072}" srcOrd="8" destOrd="0" presId="urn:microsoft.com/office/officeart/2008/layout/LinedList"/>
    <dgm:cxn modelId="{FAE17F62-AF89-47C1-9F22-13D330B27098}" type="presParOf" srcId="{E288479E-374A-4E03-977E-71DA13B0FFCE}" destId="{F0A1FA4F-B7E0-418D-A153-7D0BD6BC622A}" srcOrd="9" destOrd="0" presId="urn:microsoft.com/office/officeart/2008/layout/LinedList"/>
    <dgm:cxn modelId="{D29B346F-E41E-48B1-B528-D84B085AA169}" type="presParOf" srcId="{F0A1FA4F-B7E0-418D-A153-7D0BD6BC622A}" destId="{DF549CEA-27AD-4C56-9170-1D4650B78D0D}" srcOrd="0" destOrd="0" presId="urn:microsoft.com/office/officeart/2008/layout/LinedList"/>
    <dgm:cxn modelId="{BA683910-36A6-4740-87F5-DC8F1998C2FF}" type="presParOf" srcId="{F0A1FA4F-B7E0-418D-A153-7D0BD6BC622A}" destId="{2C65E18F-DE00-4C7D-9372-8717A225DDE2}" srcOrd="1" destOrd="0" presId="urn:microsoft.com/office/officeart/2008/layout/LinedList"/>
    <dgm:cxn modelId="{34A1DDCE-4C8A-42FD-A8AF-3866B3AD2EBD}" type="presParOf" srcId="{E288479E-374A-4E03-977E-71DA13B0FFCE}" destId="{640929E0-C839-42A2-8924-B83E613BD688}" srcOrd="10" destOrd="0" presId="urn:microsoft.com/office/officeart/2008/layout/LinedList"/>
    <dgm:cxn modelId="{CD919654-E803-4EB8-8BBC-81C523EBD8A8}" type="presParOf" srcId="{E288479E-374A-4E03-977E-71DA13B0FFCE}" destId="{CF8BFC4A-0279-43F9-AA25-C6139A49B4E0}" srcOrd="11" destOrd="0" presId="urn:microsoft.com/office/officeart/2008/layout/LinedList"/>
    <dgm:cxn modelId="{6DA72029-F3AC-4913-B866-62C97DC78C2D}" type="presParOf" srcId="{CF8BFC4A-0279-43F9-AA25-C6139A49B4E0}" destId="{67D704E7-1CDE-4A94-983C-67929D0FD910}" srcOrd="0" destOrd="0" presId="urn:microsoft.com/office/officeart/2008/layout/LinedList"/>
    <dgm:cxn modelId="{3B6A566A-348C-45AD-B059-311EE189ED42}" type="presParOf" srcId="{CF8BFC4A-0279-43F9-AA25-C6139A49B4E0}" destId="{8A015F05-0103-480D-8FF7-CF89D8C5EED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F174DC-2666-4BAC-8879-9BB53A4CBA8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B49BD4-47D4-4C06-8F34-9549DCB2C36B}">
      <dgm:prSet/>
      <dgm:spPr/>
      <dgm:t>
        <a:bodyPr/>
        <a:lstStyle/>
        <a:p>
          <a:r>
            <a:rPr lang="en-US" dirty="0"/>
            <a:t>Income range: $50 ($12,700 - $12,650)</a:t>
          </a:r>
        </a:p>
      </dgm:t>
    </dgm:pt>
    <dgm:pt modelId="{709B1C9D-6C73-4B20-A3E5-6C783E04E58C}" type="parTrans" cxnId="{11DFB283-D991-4EED-8216-5A85CD4F0969}">
      <dgm:prSet/>
      <dgm:spPr/>
      <dgm:t>
        <a:bodyPr/>
        <a:lstStyle/>
        <a:p>
          <a:endParaRPr lang="en-US"/>
        </a:p>
      </dgm:t>
    </dgm:pt>
    <dgm:pt modelId="{7D962A79-9267-40ED-BFD9-644D903D7FE1}" type="sibTrans" cxnId="{11DFB283-D991-4EED-8216-5A85CD4F0969}">
      <dgm:prSet/>
      <dgm:spPr/>
      <dgm:t>
        <a:bodyPr/>
        <a:lstStyle/>
        <a:p>
          <a:endParaRPr lang="en-US"/>
        </a:p>
      </dgm:t>
    </dgm:pt>
    <dgm:pt modelId="{D6C357E8-3FBC-42FE-AD2B-01D7A478B493}">
      <dgm:prSet/>
      <dgm:spPr/>
      <dgm:t>
        <a:bodyPr/>
        <a:lstStyle/>
        <a:p>
          <a:r>
            <a:rPr lang="en-US" dirty="0"/>
            <a:t>Difference above lower income: $39 ($12,689 - $12,650)</a:t>
          </a:r>
        </a:p>
      </dgm:t>
    </dgm:pt>
    <dgm:pt modelId="{3AC57B74-84B4-4BCB-9408-68E864070750}" type="parTrans" cxnId="{B0F176A4-08AB-4C28-A3CC-729E5B5E8E1A}">
      <dgm:prSet/>
      <dgm:spPr/>
      <dgm:t>
        <a:bodyPr/>
        <a:lstStyle/>
        <a:p>
          <a:endParaRPr lang="en-US"/>
        </a:p>
      </dgm:t>
    </dgm:pt>
    <dgm:pt modelId="{110788CB-0880-459F-86D3-C16414A0579C}" type="sibTrans" cxnId="{B0F176A4-08AB-4C28-A3CC-729E5B5E8E1A}">
      <dgm:prSet/>
      <dgm:spPr/>
      <dgm:t>
        <a:bodyPr/>
        <a:lstStyle/>
        <a:p>
          <a:endParaRPr lang="en-US"/>
        </a:p>
      </dgm:t>
    </dgm:pt>
    <dgm:pt modelId="{2D8642B5-CFB2-4B9B-9298-825D36EE144A}">
      <dgm:prSet/>
      <dgm:spPr/>
      <dgm:t>
        <a:bodyPr/>
        <a:lstStyle/>
        <a:p>
          <a:r>
            <a:rPr lang="en-US" dirty="0"/>
            <a:t>Slope:  $39 </a:t>
          </a:r>
          <a:r>
            <a: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÷ $50 = .78</a:t>
          </a:r>
          <a:endParaRPr lang="en-US" dirty="0"/>
        </a:p>
      </dgm:t>
    </dgm:pt>
    <dgm:pt modelId="{950F31F5-D34E-48BE-97C2-7CFD38ECE0A5}" type="parTrans" cxnId="{B4182311-9F4E-4C8C-8EE2-53BBC234EC4F}">
      <dgm:prSet/>
      <dgm:spPr/>
      <dgm:t>
        <a:bodyPr/>
        <a:lstStyle/>
        <a:p>
          <a:endParaRPr lang="en-US"/>
        </a:p>
      </dgm:t>
    </dgm:pt>
    <dgm:pt modelId="{3C71EA9E-3951-4E2F-8B16-94153DA9C3A3}" type="sibTrans" cxnId="{B4182311-9F4E-4C8C-8EE2-53BBC234EC4F}">
      <dgm:prSet/>
      <dgm:spPr/>
      <dgm:t>
        <a:bodyPr/>
        <a:lstStyle/>
        <a:p>
          <a:endParaRPr lang="en-US"/>
        </a:p>
      </dgm:t>
    </dgm:pt>
    <dgm:pt modelId="{1D80C26E-8ED9-43A4-8BA2-F1D4F4907897}">
      <dgm:prSet/>
      <dgm:spPr/>
      <dgm:t>
        <a:bodyPr/>
        <a:lstStyle/>
        <a:p>
          <a:r>
            <a:rPr lang="en-US" dirty="0"/>
            <a:t>Support Difference: $5.00 ($1842 -$1837)</a:t>
          </a:r>
        </a:p>
      </dgm:t>
    </dgm:pt>
    <dgm:pt modelId="{CB5EEF32-14FF-48ED-8C36-7A53DCC59390}" type="parTrans" cxnId="{DF1D57BD-3ACE-4A4A-854B-0279ED04E395}">
      <dgm:prSet/>
      <dgm:spPr/>
      <dgm:t>
        <a:bodyPr/>
        <a:lstStyle/>
        <a:p>
          <a:endParaRPr lang="en-US"/>
        </a:p>
      </dgm:t>
    </dgm:pt>
    <dgm:pt modelId="{FD1F8B83-DFFF-4DE6-82FD-AC919F7F8F28}" type="sibTrans" cxnId="{DF1D57BD-3ACE-4A4A-854B-0279ED04E395}">
      <dgm:prSet/>
      <dgm:spPr/>
      <dgm:t>
        <a:bodyPr/>
        <a:lstStyle/>
        <a:p>
          <a:endParaRPr lang="en-US"/>
        </a:p>
      </dgm:t>
    </dgm:pt>
    <dgm:pt modelId="{C3EF0151-5AAA-4E16-96AD-A26CF8ED9FE5}">
      <dgm:prSet/>
      <dgm:spPr/>
      <dgm:t>
        <a:bodyPr/>
        <a:lstStyle/>
        <a:p>
          <a:r>
            <a:rPr lang="en-US" dirty="0"/>
            <a:t>Income Slope Amount: .78 X $5 = $3.90</a:t>
          </a:r>
        </a:p>
      </dgm:t>
    </dgm:pt>
    <dgm:pt modelId="{B4CDC7A9-8A17-4211-978F-3614E004682B}" type="parTrans" cxnId="{71461D4A-7D7E-4857-8008-7BC51F4A1D88}">
      <dgm:prSet/>
      <dgm:spPr/>
      <dgm:t>
        <a:bodyPr/>
        <a:lstStyle/>
        <a:p>
          <a:endParaRPr lang="en-US"/>
        </a:p>
      </dgm:t>
    </dgm:pt>
    <dgm:pt modelId="{AE5AA143-E8F5-4531-A7BD-543EE0ECEF7C}" type="sibTrans" cxnId="{71461D4A-7D7E-4857-8008-7BC51F4A1D88}">
      <dgm:prSet/>
      <dgm:spPr/>
      <dgm:t>
        <a:bodyPr/>
        <a:lstStyle/>
        <a:p>
          <a:endParaRPr lang="en-US"/>
        </a:p>
      </dgm:t>
    </dgm:pt>
    <dgm:pt modelId="{84C22CC5-D4AE-4DEC-BAD9-DA3EDC847742}">
      <dgm:prSet/>
      <dgm:spPr/>
      <dgm:t>
        <a:bodyPr/>
        <a:lstStyle/>
        <a:p>
          <a:r>
            <a:rPr lang="en-US" dirty="0"/>
            <a:t>Interpolated Amount: $1840.90 ($1837 + $3.90)/Lower Support Amount + Slope Amt.)</a:t>
          </a:r>
        </a:p>
      </dgm:t>
    </dgm:pt>
    <dgm:pt modelId="{4083D5DA-5024-4704-9A89-B00E68A5BD8E}" type="parTrans" cxnId="{2635D9DA-A944-4F59-A0E6-6E2DB414A197}">
      <dgm:prSet/>
      <dgm:spPr/>
      <dgm:t>
        <a:bodyPr/>
        <a:lstStyle/>
        <a:p>
          <a:endParaRPr lang="en-US"/>
        </a:p>
      </dgm:t>
    </dgm:pt>
    <dgm:pt modelId="{95158B07-382E-4D69-8B3F-28C16DF0A325}" type="sibTrans" cxnId="{2635D9DA-A944-4F59-A0E6-6E2DB414A197}">
      <dgm:prSet/>
      <dgm:spPr/>
      <dgm:t>
        <a:bodyPr/>
        <a:lstStyle/>
        <a:p>
          <a:endParaRPr lang="en-US"/>
        </a:p>
      </dgm:t>
    </dgm:pt>
    <dgm:pt modelId="{ED200F5C-64DF-457C-8EA8-B1AA76E61421}">
      <dgm:prSet/>
      <dgm:spPr/>
      <dgm:t>
        <a:bodyPr/>
        <a:lstStyle/>
        <a:p>
          <a:endParaRPr lang="en-US" dirty="0"/>
        </a:p>
      </dgm:t>
    </dgm:pt>
    <dgm:pt modelId="{9200DBC1-2B16-4A30-8BC3-9C19D70BA731}" type="parTrans" cxnId="{43633056-E3F4-466A-861E-473BCDDC779F}">
      <dgm:prSet/>
      <dgm:spPr/>
      <dgm:t>
        <a:bodyPr/>
        <a:lstStyle/>
        <a:p>
          <a:endParaRPr lang="en-US"/>
        </a:p>
      </dgm:t>
    </dgm:pt>
    <dgm:pt modelId="{E6EF8D77-3D98-4347-9C11-97E3D3FF32E5}" type="sibTrans" cxnId="{43633056-E3F4-466A-861E-473BCDDC779F}">
      <dgm:prSet/>
      <dgm:spPr/>
      <dgm:t>
        <a:bodyPr/>
        <a:lstStyle/>
        <a:p>
          <a:endParaRPr lang="en-US"/>
        </a:p>
      </dgm:t>
    </dgm:pt>
    <dgm:pt modelId="{E288479E-374A-4E03-977E-71DA13B0FFCE}" type="pres">
      <dgm:prSet presAssocID="{7AF174DC-2666-4BAC-8879-9BB53A4CBA87}" presName="vert0" presStyleCnt="0">
        <dgm:presLayoutVars>
          <dgm:dir/>
          <dgm:animOne val="branch"/>
          <dgm:animLvl val="lvl"/>
        </dgm:presLayoutVars>
      </dgm:prSet>
      <dgm:spPr/>
    </dgm:pt>
    <dgm:pt modelId="{C05CFE58-7A4F-4936-8211-216ACFFF85EB}" type="pres">
      <dgm:prSet presAssocID="{70B49BD4-47D4-4C06-8F34-9549DCB2C36B}" presName="thickLine" presStyleLbl="alignNode1" presStyleIdx="0" presStyleCnt="7"/>
      <dgm:spPr/>
    </dgm:pt>
    <dgm:pt modelId="{141227E2-C31B-4E70-970B-2E1EC5AC0BDE}" type="pres">
      <dgm:prSet presAssocID="{70B49BD4-47D4-4C06-8F34-9549DCB2C36B}" presName="horz1" presStyleCnt="0"/>
      <dgm:spPr/>
    </dgm:pt>
    <dgm:pt modelId="{34AE8629-854D-457A-B8B6-3AE7B11F7371}" type="pres">
      <dgm:prSet presAssocID="{70B49BD4-47D4-4C06-8F34-9549DCB2C36B}" presName="tx1" presStyleLbl="revTx" presStyleIdx="0" presStyleCnt="7"/>
      <dgm:spPr/>
    </dgm:pt>
    <dgm:pt modelId="{6BC810AD-8673-4EBC-A836-9B9E78073859}" type="pres">
      <dgm:prSet presAssocID="{70B49BD4-47D4-4C06-8F34-9549DCB2C36B}" presName="vert1" presStyleCnt="0"/>
      <dgm:spPr/>
    </dgm:pt>
    <dgm:pt modelId="{5655429E-B373-4143-9947-AC87E8FEB072}" type="pres">
      <dgm:prSet presAssocID="{D6C357E8-3FBC-42FE-AD2B-01D7A478B493}" presName="thickLine" presStyleLbl="alignNode1" presStyleIdx="1" presStyleCnt="7"/>
      <dgm:spPr/>
    </dgm:pt>
    <dgm:pt modelId="{F0A1FA4F-B7E0-418D-A153-7D0BD6BC622A}" type="pres">
      <dgm:prSet presAssocID="{D6C357E8-3FBC-42FE-AD2B-01D7A478B493}" presName="horz1" presStyleCnt="0"/>
      <dgm:spPr/>
    </dgm:pt>
    <dgm:pt modelId="{DF549CEA-27AD-4C56-9170-1D4650B78D0D}" type="pres">
      <dgm:prSet presAssocID="{D6C357E8-3FBC-42FE-AD2B-01D7A478B493}" presName="tx1" presStyleLbl="revTx" presStyleIdx="1" presStyleCnt="7"/>
      <dgm:spPr/>
    </dgm:pt>
    <dgm:pt modelId="{2C65E18F-DE00-4C7D-9372-8717A225DDE2}" type="pres">
      <dgm:prSet presAssocID="{D6C357E8-3FBC-42FE-AD2B-01D7A478B493}" presName="vert1" presStyleCnt="0"/>
      <dgm:spPr/>
    </dgm:pt>
    <dgm:pt modelId="{640929E0-C839-42A2-8924-B83E613BD688}" type="pres">
      <dgm:prSet presAssocID="{2D8642B5-CFB2-4B9B-9298-825D36EE144A}" presName="thickLine" presStyleLbl="alignNode1" presStyleIdx="2" presStyleCnt="7"/>
      <dgm:spPr/>
    </dgm:pt>
    <dgm:pt modelId="{CF8BFC4A-0279-43F9-AA25-C6139A49B4E0}" type="pres">
      <dgm:prSet presAssocID="{2D8642B5-CFB2-4B9B-9298-825D36EE144A}" presName="horz1" presStyleCnt="0"/>
      <dgm:spPr/>
    </dgm:pt>
    <dgm:pt modelId="{67D704E7-1CDE-4A94-983C-67929D0FD910}" type="pres">
      <dgm:prSet presAssocID="{2D8642B5-CFB2-4B9B-9298-825D36EE144A}" presName="tx1" presStyleLbl="revTx" presStyleIdx="2" presStyleCnt="7"/>
      <dgm:spPr/>
    </dgm:pt>
    <dgm:pt modelId="{8A015F05-0103-480D-8FF7-CF89D8C5EED0}" type="pres">
      <dgm:prSet presAssocID="{2D8642B5-CFB2-4B9B-9298-825D36EE144A}" presName="vert1" presStyleCnt="0"/>
      <dgm:spPr/>
    </dgm:pt>
    <dgm:pt modelId="{DF08F649-CB5A-42A8-A680-F07BAC863A20}" type="pres">
      <dgm:prSet presAssocID="{1D80C26E-8ED9-43A4-8BA2-F1D4F4907897}" presName="thickLine" presStyleLbl="alignNode1" presStyleIdx="3" presStyleCnt="7"/>
      <dgm:spPr/>
    </dgm:pt>
    <dgm:pt modelId="{B7DCD5C6-5029-4CF2-BA62-6C97A34167B1}" type="pres">
      <dgm:prSet presAssocID="{1D80C26E-8ED9-43A4-8BA2-F1D4F4907897}" presName="horz1" presStyleCnt="0"/>
      <dgm:spPr/>
    </dgm:pt>
    <dgm:pt modelId="{D2D2C277-64D8-4720-BF43-EEE0BE5BF864}" type="pres">
      <dgm:prSet presAssocID="{1D80C26E-8ED9-43A4-8BA2-F1D4F4907897}" presName="tx1" presStyleLbl="revTx" presStyleIdx="3" presStyleCnt="7"/>
      <dgm:spPr/>
    </dgm:pt>
    <dgm:pt modelId="{8F71A2AA-F3F6-457C-8B79-B648FE3697E3}" type="pres">
      <dgm:prSet presAssocID="{1D80C26E-8ED9-43A4-8BA2-F1D4F4907897}" presName="vert1" presStyleCnt="0"/>
      <dgm:spPr/>
    </dgm:pt>
    <dgm:pt modelId="{918804A0-B8A6-4B68-8D46-1241A206E8AE}" type="pres">
      <dgm:prSet presAssocID="{C3EF0151-5AAA-4E16-96AD-A26CF8ED9FE5}" presName="thickLine" presStyleLbl="alignNode1" presStyleIdx="4" presStyleCnt="7"/>
      <dgm:spPr/>
    </dgm:pt>
    <dgm:pt modelId="{EAA62D50-4230-4F77-A23B-EE29A0E76FC1}" type="pres">
      <dgm:prSet presAssocID="{C3EF0151-5AAA-4E16-96AD-A26CF8ED9FE5}" presName="horz1" presStyleCnt="0"/>
      <dgm:spPr/>
    </dgm:pt>
    <dgm:pt modelId="{33F971DE-0744-4E4A-9885-C1D587B55AEC}" type="pres">
      <dgm:prSet presAssocID="{C3EF0151-5AAA-4E16-96AD-A26CF8ED9FE5}" presName="tx1" presStyleLbl="revTx" presStyleIdx="4" presStyleCnt="7"/>
      <dgm:spPr/>
    </dgm:pt>
    <dgm:pt modelId="{C1BE3FBF-09CD-4940-9F60-C359100BD9F6}" type="pres">
      <dgm:prSet presAssocID="{C3EF0151-5AAA-4E16-96AD-A26CF8ED9FE5}" presName="vert1" presStyleCnt="0"/>
      <dgm:spPr/>
    </dgm:pt>
    <dgm:pt modelId="{8AAC6C44-CD93-4BA3-B789-4BEC5E6B60ED}" type="pres">
      <dgm:prSet presAssocID="{84C22CC5-D4AE-4DEC-BAD9-DA3EDC847742}" presName="thickLine" presStyleLbl="alignNode1" presStyleIdx="5" presStyleCnt="7"/>
      <dgm:spPr/>
    </dgm:pt>
    <dgm:pt modelId="{0066BB86-2D29-452F-819C-83ECCE12C39D}" type="pres">
      <dgm:prSet presAssocID="{84C22CC5-D4AE-4DEC-BAD9-DA3EDC847742}" presName="horz1" presStyleCnt="0"/>
      <dgm:spPr/>
    </dgm:pt>
    <dgm:pt modelId="{E31D178D-50C3-4D97-B262-04CDE22D58DC}" type="pres">
      <dgm:prSet presAssocID="{84C22CC5-D4AE-4DEC-BAD9-DA3EDC847742}" presName="tx1" presStyleLbl="revTx" presStyleIdx="5" presStyleCnt="7"/>
      <dgm:spPr/>
    </dgm:pt>
    <dgm:pt modelId="{60FD3DEE-8AA9-4EC8-BE5A-F9152B4253D6}" type="pres">
      <dgm:prSet presAssocID="{84C22CC5-D4AE-4DEC-BAD9-DA3EDC847742}" presName="vert1" presStyleCnt="0"/>
      <dgm:spPr/>
    </dgm:pt>
    <dgm:pt modelId="{966DE31D-7F28-4D44-85C1-37ED759EE138}" type="pres">
      <dgm:prSet presAssocID="{ED200F5C-64DF-457C-8EA8-B1AA76E61421}" presName="thickLine" presStyleLbl="alignNode1" presStyleIdx="6" presStyleCnt="7"/>
      <dgm:spPr/>
    </dgm:pt>
    <dgm:pt modelId="{0D3E5E35-6F26-47F6-AA3C-CE9D81DEB287}" type="pres">
      <dgm:prSet presAssocID="{ED200F5C-64DF-457C-8EA8-B1AA76E61421}" presName="horz1" presStyleCnt="0"/>
      <dgm:spPr/>
    </dgm:pt>
    <dgm:pt modelId="{6819547F-800E-42FD-9330-E129023154DC}" type="pres">
      <dgm:prSet presAssocID="{ED200F5C-64DF-457C-8EA8-B1AA76E61421}" presName="tx1" presStyleLbl="revTx" presStyleIdx="6" presStyleCnt="7"/>
      <dgm:spPr/>
    </dgm:pt>
    <dgm:pt modelId="{0A0607AB-2DEC-4E41-B822-A545AFB93460}" type="pres">
      <dgm:prSet presAssocID="{ED200F5C-64DF-457C-8EA8-B1AA76E61421}" presName="vert1" presStyleCnt="0"/>
      <dgm:spPr/>
    </dgm:pt>
  </dgm:ptLst>
  <dgm:cxnLst>
    <dgm:cxn modelId="{B4182311-9F4E-4C8C-8EE2-53BBC234EC4F}" srcId="{7AF174DC-2666-4BAC-8879-9BB53A4CBA87}" destId="{2D8642B5-CFB2-4B9B-9298-825D36EE144A}" srcOrd="2" destOrd="0" parTransId="{950F31F5-D34E-48BE-97C2-7CFD38ECE0A5}" sibTransId="{3C71EA9E-3951-4E2F-8B16-94153DA9C3A3}"/>
    <dgm:cxn modelId="{DFCAD121-DD96-47A1-AA1A-81AAA81D1C7E}" type="presOf" srcId="{C3EF0151-5AAA-4E16-96AD-A26CF8ED9FE5}" destId="{33F971DE-0744-4E4A-9885-C1D587B55AEC}" srcOrd="0" destOrd="0" presId="urn:microsoft.com/office/officeart/2008/layout/LinedList"/>
    <dgm:cxn modelId="{71461D4A-7D7E-4857-8008-7BC51F4A1D88}" srcId="{7AF174DC-2666-4BAC-8879-9BB53A4CBA87}" destId="{C3EF0151-5AAA-4E16-96AD-A26CF8ED9FE5}" srcOrd="4" destOrd="0" parTransId="{B4CDC7A9-8A17-4211-978F-3614E004682B}" sibTransId="{AE5AA143-E8F5-4531-A7BD-543EE0ECEF7C}"/>
    <dgm:cxn modelId="{10157853-96D8-4CBA-9D17-BEDD0ABF640B}" type="presOf" srcId="{70B49BD4-47D4-4C06-8F34-9549DCB2C36B}" destId="{34AE8629-854D-457A-B8B6-3AE7B11F7371}" srcOrd="0" destOrd="0" presId="urn:microsoft.com/office/officeart/2008/layout/LinedList"/>
    <dgm:cxn modelId="{43633056-E3F4-466A-861E-473BCDDC779F}" srcId="{7AF174DC-2666-4BAC-8879-9BB53A4CBA87}" destId="{ED200F5C-64DF-457C-8EA8-B1AA76E61421}" srcOrd="6" destOrd="0" parTransId="{9200DBC1-2B16-4A30-8BC3-9C19D70BA731}" sibTransId="{E6EF8D77-3D98-4347-9C11-97E3D3FF32E5}"/>
    <dgm:cxn modelId="{11DFB283-D991-4EED-8216-5A85CD4F0969}" srcId="{7AF174DC-2666-4BAC-8879-9BB53A4CBA87}" destId="{70B49BD4-47D4-4C06-8F34-9549DCB2C36B}" srcOrd="0" destOrd="0" parTransId="{709B1C9D-6C73-4B20-A3E5-6C783E04E58C}" sibTransId="{7D962A79-9267-40ED-BFD9-644D903D7FE1}"/>
    <dgm:cxn modelId="{FC276492-7376-4CC7-9831-E7DFF7251BEE}" type="presOf" srcId="{1D80C26E-8ED9-43A4-8BA2-F1D4F4907897}" destId="{D2D2C277-64D8-4720-BF43-EEE0BE5BF864}" srcOrd="0" destOrd="0" presId="urn:microsoft.com/office/officeart/2008/layout/LinedList"/>
    <dgm:cxn modelId="{F3ACEB9D-FB11-4EB2-9238-CB70AFE78DB2}" type="presOf" srcId="{ED200F5C-64DF-457C-8EA8-B1AA76E61421}" destId="{6819547F-800E-42FD-9330-E129023154DC}" srcOrd="0" destOrd="0" presId="urn:microsoft.com/office/officeart/2008/layout/LinedList"/>
    <dgm:cxn modelId="{B0F176A4-08AB-4C28-A3CC-729E5B5E8E1A}" srcId="{7AF174DC-2666-4BAC-8879-9BB53A4CBA87}" destId="{D6C357E8-3FBC-42FE-AD2B-01D7A478B493}" srcOrd="1" destOrd="0" parTransId="{3AC57B74-84B4-4BCB-9408-68E864070750}" sibTransId="{110788CB-0880-459F-86D3-C16414A0579C}"/>
    <dgm:cxn modelId="{D21183AB-AAE0-4B0E-82BD-6EA648C89612}" type="presOf" srcId="{2D8642B5-CFB2-4B9B-9298-825D36EE144A}" destId="{67D704E7-1CDE-4A94-983C-67929D0FD910}" srcOrd="0" destOrd="0" presId="urn:microsoft.com/office/officeart/2008/layout/LinedList"/>
    <dgm:cxn modelId="{CAC674B7-5C3E-448D-A0A4-40F1ECB4B23E}" type="presOf" srcId="{D6C357E8-3FBC-42FE-AD2B-01D7A478B493}" destId="{DF549CEA-27AD-4C56-9170-1D4650B78D0D}" srcOrd="0" destOrd="0" presId="urn:microsoft.com/office/officeart/2008/layout/LinedList"/>
    <dgm:cxn modelId="{DF1D57BD-3ACE-4A4A-854B-0279ED04E395}" srcId="{7AF174DC-2666-4BAC-8879-9BB53A4CBA87}" destId="{1D80C26E-8ED9-43A4-8BA2-F1D4F4907897}" srcOrd="3" destOrd="0" parTransId="{CB5EEF32-14FF-48ED-8C36-7A53DCC59390}" sibTransId="{FD1F8B83-DFFF-4DE6-82FD-AC919F7F8F28}"/>
    <dgm:cxn modelId="{36259BCB-5B23-4A45-AA13-156472966197}" type="presOf" srcId="{7AF174DC-2666-4BAC-8879-9BB53A4CBA87}" destId="{E288479E-374A-4E03-977E-71DA13B0FFCE}" srcOrd="0" destOrd="0" presId="urn:microsoft.com/office/officeart/2008/layout/LinedList"/>
    <dgm:cxn modelId="{2635D9DA-A944-4F59-A0E6-6E2DB414A197}" srcId="{7AF174DC-2666-4BAC-8879-9BB53A4CBA87}" destId="{84C22CC5-D4AE-4DEC-BAD9-DA3EDC847742}" srcOrd="5" destOrd="0" parTransId="{4083D5DA-5024-4704-9A89-B00E68A5BD8E}" sibTransId="{95158B07-382E-4D69-8B3F-28C16DF0A325}"/>
    <dgm:cxn modelId="{DA97B3F0-CF7D-4C53-998A-651F0B13E4B5}" type="presOf" srcId="{84C22CC5-D4AE-4DEC-BAD9-DA3EDC847742}" destId="{E31D178D-50C3-4D97-B262-04CDE22D58DC}" srcOrd="0" destOrd="0" presId="urn:microsoft.com/office/officeart/2008/layout/LinedList"/>
    <dgm:cxn modelId="{5CB69154-CEA5-4DBD-91F4-D1D4B2D316BD}" type="presParOf" srcId="{E288479E-374A-4E03-977E-71DA13B0FFCE}" destId="{C05CFE58-7A4F-4936-8211-216ACFFF85EB}" srcOrd="0" destOrd="0" presId="urn:microsoft.com/office/officeart/2008/layout/LinedList"/>
    <dgm:cxn modelId="{CC572232-6DBE-440E-B666-A6FA14A0D0E7}" type="presParOf" srcId="{E288479E-374A-4E03-977E-71DA13B0FFCE}" destId="{141227E2-C31B-4E70-970B-2E1EC5AC0BDE}" srcOrd="1" destOrd="0" presId="urn:microsoft.com/office/officeart/2008/layout/LinedList"/>
    <dgm:cxn modelId="{FBF31E36-4DE1-4538-AE38-E1D0FF82C29A}" type="presParOf" srcId="{141227E2-C31B-4E70-970B-2E1EC5AC0BDE}" destId="{34AE8629-854D-457A-B8B6-3AE7B11F7371}" srcOrd="0" destOrd="0" presId="urn:microsoft.com/office/officeart/2008/layout/LinedList"/>
    <dgm:cxn modelId="{F8E75B85-EDC7-44F2-BB1A-08FB4CF361C7}" type="presParOf" srcId="{141227E2-C31B-4E70-970B-2E1EC5AC0BDE}" destId="{6BC810AD-8673-4EBC-A836-9B9E78073859}" srcOrd="1" destOrd="0" presId="urn:microsoft.com/office/officeart/2008/layout/LinedList"/>
    <dgm:cxn modelId="{080177E8-6A3D-4D34-9FF6-D962A673F339}" type="presParOf" srcId="{E288479E-374A-4E03-977E-71DA13B0FFCE}" destId="{5655429E-B373-4143-9947-AC87E8FEB072}" srcOrd="2" destOrd="0" presId="urn:microsoft.com/office/officeart/2008/layout/LinedList"/>
    <dgm:cxn modelId="{FAE17F62-AF89-47C1-9F22-13D330B27098}" type="presParOf" srcId="{E288479E-374A-4E03-977E-71DA13B0FFCE}" destId="{F0A1FA4F-B7E0-418D-A153-7D0BD6BC622A}" srcOrd="3" destOrd="0" presId="urn:microsoft.com/office/officeart/2008/layout/LinedList"/>
    <dgm:cxn modelId="{D29B346F-E41E-48B1-B528-D84B085AA169}" type="presParOf" srcId="{F0A1FA4F-B7E0-418D-A153-7D0BD6BC622A}" destId="{DF549CEA-27AD-4C56-9170-1D4650B78D0D}" srcOrd="0" destOrd="0" presId="urn:microsoft.com/office/officeart/2008/layout/LinedList"/>
    <dgm:cxn modelId="{BA683910-36A6-4740-87F5-DC8F1998C2FF}" type="presParOf" srcId="{F0A1FA4F-B7E0-418D-A153-7D0BD6BC622A}" destId="{2C65E18F-DE00-4C7D-9372-8717A225DDE2}" srcOrd="1" destOrd="0" presId="urn:microsoft.com/office/officeart/2008/layout/LinedList"/>
    <dgm:cxn modelId="{34A1DDCE-4C8A-42FD-A8AF-3866B3AD2EBD}" type="presParOf" srcId="{E288479E-374A-4E03-977E-71DA13B0FFCE}" destId="{640929E0-C839-42A2-8924-B83E613BD688}" srcOrd="4" destOrd="0" presId="urn:microsoft.com/office/officeart/2008/layout/LinedList"/>
    <dgm:cxn modelId="{CD919654-E803-4EB8-8BBC-81C523EBD8A8}" type="presParOf" srcId="{E288479E-374A-4E03-977E-71DA13B0FFCE}" destId="{CF8BFC4A-0279-43F9-AA25-C6139A49B4E0}" srcOrd="5" destOrd="0" presId="urn:microsoft.com/office/officeart/2008/layout/LinedList"/>
    <dgm:cxn modelId="{6DA72029-F3AC-4913-B866-62C97DC78C2D}" type="presParOf" srcId="{CF8BFC4A-0279-43F9-AA25-C6139A49B4E0}" destId="{67D704E7-1CDE-4A94-983C-67929D0FD910}" srcOrd="0" destOrd="0" presId="urn:microsoft.com/office/officeart/2008/layout/LinedList"/>
    <dgm:cxn modelId="{3B6A566A-348C-45AD-B059-311EE189ED42}" type="presParOf" srcId="{CF8BFC4A-0279-43F9-AA25-C6139A49B4E0}" destId="{8A015F05-0103-480D-8FF7-CF89D8C5EED0}" srcOrd="1" destOrd="0" presId="urn:microsoft.com/office/officeart/2008/layout/LinedList"/>
    <dgm:cxn modelId="{FE360EC2-1C49-4930-93D1-11EF14F4F03F}" type="presParOf" srcId="{E288479E-374A-4E03-977E-71DA13B0FFCE}" destId="{DF08F649-CB5A-42A8-A680-F07BAC863A20}" srcOrd="6" destOrd="0" presId="urn:microsoft.com/office/officeart/2008/layout/LinedList"/>
    <dgm:cxn modelId="{ECD4FF04-6D1A-42D2-9B9D-23705587015E}" type="presParOf" srcId="{E288479E-374A-4E03-977E-71DA13B0FFCE}" destId="{B7DCD5C6-5029-4CF2-BA62-6C97A34167B1}" srcOrd="7" destOrd="0" presId="urn:microsoft.com/office/officeart/2008/layout/LinedList"/>
    <dgm:cxn modelId="{06714054-AEF1-408B-8179-2353F30763CB}" type="presParOf" srcId="{B7DCD5C6-5029-4CF2-BA62-6C97A34167B1}" destId="{D2D2C277-64D8-4720-BF43-EEE0BE5BF864}" srcOrd="0" destOrd="0" presId="urn:microsoft.com/office/officeart/2008/layout/LinedList"/>
    <dgm:cxn modelId="{91F08700-4770-42DA-B7EC-AD1DFCB50CC4}" type="presParOf" srcId="{B7DCD5C6-5029-4CF2-BA62-6C97A34167B1}" destId="{8F71A2AA-F3F6-457C-8B79-B648FE3697E3}" srcOrd="1" destOrd="0" presId="urn:microsoft.com/office/officeart/2008/layout/LinedList"/>
    <dgm:cxn modelId="{311DAC1C-986A-4B6C-830F-A3BE805A05DE}" type="presParOf" srcId="{E288479E-374A-4E03-977E-71DA13B0FFCE}" destId="{918804A0-B8A6-4B68-8D46-1241A206E8AE}" srcOrd="8" destOrd="0" presId="urn:microsoft.com/office/officeart/2008/layout/LinedList"/>
    <dgm:cxn modelId="{6F9369AE-6CFF-45FC-851A-690FC54E2988}" type="presParOf" srcId="{E288479E-374A-4E03-977E-71DA13B0FFCE}" destId="{EAA62D50-4230-4F77-A23B-EE29A0E76FC1}" srcOrd="9" destOrd="0" presId="urn:microsoft.com/office/officeart/2008/layout/LinedList"/>
    <dgm:cxn modelId="{8A08B7C8-1028-44D2-A691-995697211BC7}" type="presParOf" srcId="{EAA62D50-4230-4F77-A23B-EE29A0E76FC1}" destId="{33F971DE-0744-4E4A-9885-C1D587B55AEC}" srcOrd="0" destOrd="0" presId="urn:microsoft.com/office/officeart/2008/layout/LinedList"/>
    <dgm:cxn modelId="{5FDDACC9-4F10-45E2-9B4F-5AF01D0FAF8B}" type="presParOf" srcId="{EAA62D50-4230-4F77-A23B-EE29A0E76FC1}" destId="{C1BE3FBF-09CD-4940-9F60-C359100BD9F6}" srcOrd="1" destOrd="0" presId="urn:microsoft.com/office/officeart/2008/layout/LinedList"/>
    <dgm:cxn modelId="{E4C12F61-8CD1-456F-BD2B-59CF7281487D}" type="presParOf" srcId="{E288479E-374A-4E03-977E-71DA13B0FFCE}" destId="{8AAC6C44-CD93-4BA3-B789-4BEC5E6B60ED}" srcOrd="10" destOrd="0" presId="urn:microsoft.com/office/officeart/2008/layout/LinedList"/>
    <dgm:cxn modelId="{3F1D08A3-D8D3-4B07-A3B0-4CAAA8A34293}" type="presParOf" srcId="{E288479E-374A-4E03-977E-71DA13B0FFCE}" destId="{0066BB86-2D29-452F-819C-83ECCE12C39D}" srcOrd="11" destOrd="0" presId="urn:microsoft.com/office/officeart/2008/layout/LinedList"/>
    <dgm:cxn modelId="{BF40A34F-E96D-49F4-9018-FD094EB220C4}" type="presParOf" srcId="{0066BB86-2D29-452F-819C-83ECCE12C39D}" destId="{E31D178D-50C3-4D97-B262-04CDE22D58DC}" srcOrd="0" destOrd="0" presId="urn:microsoft.com/office/officeart/2008/layout/LinedList"/>
    <dgm:cxn modelId="{8E03553F-6E54-4011-98B4-5991A2CF980E}" type="presParOf" srcId="{0066BB86-2D29-452F-819C-83ECCE12C39D}" destId="{60FD3DEE-8AA9-4EC8-BE5A-F9152B4253D6}" srcOrd="1" destOrd="0" presId="urn:microsoft.com/office/officeart/2008/layout/LinedList"/>
    <dgm:cxn modelId="{C6CB2805-0D94-4E6C-A11D-EC583B46846A}" type="presParOf" srcId="{E288479E-374A-4E03-977E-71DA13B0FFCE}" destId="{966DE31D-7F28-4D44-85C1-37ED759EE138}" srcOrd="12" destOrd="0" presId="urn:microsoft.com/office/officeart/2008/layout/LinedList"/>
    <dgm:cxn modelId="{D399163C-F212-400F-9F58-FF470FDFCEC4}" type="presParOf" srcId="{E288479E-374A-4E03-977E-71DA13B0FFCE}" destId="{0D3E5E35-6F26-47F6-AA3C-CE9D81DEB287}" srcOrd="13" destOrd="0" presId="urn:microsoft.com/office/officeart/2008/layout/LinedList"/>
    <dgm:cxn modelId="{D728E091-4A4F-42F9-AB23-0E4D2DA39349}" type="presParOf" srcId="{0D3E5E35-6F26-47F6-AA3C-CE9D81DEB287}" destId="{6819547F-800E-42FD-9330-E129023154DC}" srcOrd="0" destOrd="0" presId="urn:microsoft.com/office/officeart/2008/layout/LinedList"/>
    <dgm:cxn modelId="{1E2B6CB4-25B0-4905-BA02-14D2C9517245}" type="presParOf" srcId="{0D3E5E35-6F26-47F6-AA3C-CE9D81DEB287}" destId="{0A0607AB-2DEC-4E41-B822-A545AFB9346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DCAD9F-D4EE-48FE-B213-EF4F4D3DCC4B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986E4DC-B418-4986-8B55-DBC660C6E18F}">
      <dgm:prSet/>
      <dgm:spPr/>
      <dgm:t>
        <a:bodyPr/>
        <a:lstStyle/>
        <a:p>
          <a:r>
            <a:rPr lang="en-US"/>
            <a:t>-Effective July 1, 2025, there is a revised statutory schedule.</a:t>
          </a:r>
        </a:p>
      </dgm:t>
    </dgm:pt>
    <dgm:pt modelId="{452E9309-9190-4921-A00C-F841862A54A7}" type="parTrans" cxnId="{831D6AC9-2E07-498E-8A93-A9563BDE71C6}">
      <dgm:prSet/>
      <dgm:spPr/>
      <dgm:t>
        <a:bodyPr/>
        <a:lstStyle/>
        <a:p>
          <a:endParaRPr lang="en-US"/>
        </a:p>
      </dgm:t>
    </dgm:pt>
    <dgm:pt modelId="{6A202A28-59C0-4D00-94AD-CDF0A63E6CA4}" type="sibTrans" cxnId="{831D6AC9-2E07-498E-8A93-A9563BDE71C6}">
      <dgm:prSet/>
      <dgm:spPr/>
      <dgm:t>
        <a:bodyPr/>
        <a:lstStyle/>
        <a:p>
          <a:endParaRPr lang="en-US"/>
        </a:p>
      </dgm:t>
    </dgm:pt>
    <dgm:pt modelId="{D7B90CC9-D8A5-417B-9DE1-6FFAC9A6D1E0}">
      <dgm:prSet/>
      <dgm:spPr/>
      <dgm:t>
        <a:bodyPr/>
        <a:lstStyle/>
        <a:p>
          <a:r>
            <a:rPr lang="en-US"/>
            <a:t>-The revised schedule increases the combined gross income from $35,000 to $42,500.</a:t>
          </a:r>
        </a:p>
      </dgm:t>
    </dgm:pt>
    <dgm:pt modelId="{555D2E32-AB61-4024-AD71-A6413AF7D12D}" type="parTrans" cxnId="{8BA78A08-6BEA-4C1D-A46C-EC70133D83CA}">
      <dgm:prSet/>
      <dgm:spPr/>
      <dgm:t>
        <a:bodyPr/>
        <a:lstStyle/>
        <a:p>
          <a:endParaRPr lang="en-US"/>
        </a:p>
      </dgm:t>
    </dgm:pt>
    <dgm:pt modelId="{356263F5-26B8-4E79-948A-85B8EB68A69C}" type="sibTrans" cxnId="{8BA78A08-6BEA-4C1D-A46C-EC70133D83CA}">
      <dgm:prSet/>
      <dgm:spPr/>
      <dgm:t>
        <a:bodyPr/>
        <a:lstStyle/>
        <a:p>
          <a:endParaRPr lang="en-US"/>
        </a:p>
      </dgm:t>
    </dgm:pt>
    <dgm:pt modelId="{84A32FEB-A783-4858-BF09-7822553DED27}">
      <dgm:prSet/>
      <dgm:spPr/>
      <dgm:t>
        <a:bodyPr/>
        <a:lstStyle/>
        <a:p>
          <a:r>
            <a:rPr lang="en-US"/>
            <a:t>The revised schedule increases the support amounts.</a:t>
          </a:r>
        </a:p>
      </dgm:t>
    </dgm:pt>
    <dgm:pt modelId="{39EEFC9B-271B-4404-8D47-00B11C78E506}" type="parTrans" cxnId="{70A23962-60D7-4D25-ADA9-19B641658519}">
      <dgm:prSet/>
      <dgm:spPr/>
      <dgm:t>
        <a:bodyPr/>
        <a:lstStyle/>
        <a:p>
          <a:endParaRPr lang="en-US"/>
        </a:p>
      </dgm:t>
    </dgm:pt>
    <dgm:pt modelId="{F6DC9756-BBA3-4DCB-BAB0-A65369B6F2C7}" type="sibTrans" cxnId="{70A23962-60D7-4D25-ADA9-19B641658519}">
      <dgm:prSet/>
      <dgm:spPr/>
      <dgm:t>
        <a:bodyPr/>
        <a:lstStyle/>
        <a:p>
          <a:endParaRPr lang="en-US"/>
        </a:p>
      </dgm:t>
    </dgm:pt>
    <dgm:pt modelId="{84F1522C-D8C8-4607-B399-88F35A65EF2E}">
      <dgm:prSet/>
      <dgm:spPr/>
      <dgm:t>
        <a:bodyPr/>
        <a:lstStyle/>
        <a:p>
          <a:r>
            <a:rPr lang="en-US"/>
            <a:t>Special rules when CGI exceeds the maximum amounts.</a:t>
          </a:r>
        </a:p>
      </dgm:t>
    </dgm:pt>
    <dgm:pt modelId="{1701E477-6101-4435-ABCF-B2B456E1C275}" type="parTrans" cxnId="{34C84002-1C6C-45FC-9DAC-5FD566D82B2B}">
      <dgm:prSet/>
      <dgm:spPr/>
      <dgm:t>
        <a:bodyPr/>
        <a:lstStyle/>
        <a:p>
          <a:endParaRPr lang="en-US"/>
        </a:p>
      </dgm:t>
    </dgm:pt>
    <dgm:pt modelId="{5A5F0CF5-C23B-4E1F-98C5-0BEFB20D1BA1}" type="sibTrans" cxnId="{34C84002-1C6C-45FC-9DAC-5FD566D82B2B}">
      <dgm:prSet/>
      <dgm:spPr/>
      <dgm:t>
        <a:bodyPr/>
        <a:lstStyle/>
        <a:p>
          <a:endParaRPr lang="en-US"/>
        </a:p>
      </dgm:t>
    </dgm:pt>
    <dgm:pt modelId="{BEE6E7C3-3416-4637-80F8-89A89ADA49B7}">
      <dgm:prSet/>
      <dgm:spPr/>
      <dgm:t>
        <a:bodyPr/>
        <a:lstStyle/>
        <a:p>
          <a:r>
            <a:rPr lang="en-US"/>
            <a:t>Use interpolation when the parent’s CGI does not appear on the schedule.</a:t>
          </a:r>
        </a:p>
      </dgm:t>
    </dgm:pt>
    <dgm:pt modelId="{3F7EB194-581D-4CE0-BD3D-769F76992E9E}" type="parTrans" cxnId="{9C4E0B29-B890-4312-A539-F71C9319B7E2}">
      <dgm:prSet/>
      <dgm:spPr/>
      <dgm:t>
        <a:bodyPr/>
        <a:lstStyle/>
        <a:p>
          <a:endParaRPr lang="en-US"/>
        </a:p>
      </dgm:t>
    </dgm:pt>
    <dgm:pt modelId="{9E4F0700-B60F-4A98-B3A6-0C22A6203881}" type="sibTrans" cxnId="{9C4E0B29-B890-4312-A539-F71C9319B7E2}">
      <dgm:prSet/>
      <dgm:spPr/>
      <dgm:t>
        <a:bodyPr/>
        <a:lstStyle/>
        <a:p>
          <a:endParaRPr lang="en-US"/>
        </a:p>
      </dgm:t>
    </dgm:pt>
    <dgm:pt modelId="{B46002A1-CF38-411A-9340-820383E721F3}" type="pres">
      <dgm:prSet presAssocID="{0ADCAD9F-D4EE-48FE-B213-EF4F4D3DCC4B}" presName="vert0" presStyleCnt="0">
        <dgm:presLayoutVars>
          <dgm:dir/>
          <dgm:animOne val="branch"/>
          <dgm:animLvl val="lvl"/>
        </dgm:presLayoutVars>
      </dgm:prSet>
      <dgm:spPr/>
    </dgm:pt>
    <dgm:pt modelId="{CEDA0429-F6F3-43F9-BF57-171680BF2C4C}" type="pres">
      <dgm:prSet presAssocID="{7986E4DC-B418-4986-8B55-DBC660C6E18F}" presName="thickLine" presStyleLbl="alignNode1" presStyleIdx="0" presStyleCnt="5"/>
      <dgm:spPr/>
    </dgm:pt>
    <dgm:pt modelId="{B57D0911-3A42-4742-886F-89063E118413}" type="pres">
      <dgm:prSet presAssocID="{7986E4DC-B418-4986-8B55-DBC660C6E18F}" presName="horz1" presStyleCnt="0"/>
      <dgm:spPr/>
    </dgm:pt>
    <dgm:pt modelId="{ACA0963B-68F1-4168-B6FF-35B57B619E8A}" type="pres">
      <dgm:prSet presAssocID="{7986E4DC-B418-4986-8B55-DBC660C6E18F}" presName="tx1" presStyleLbl="revTx" presStyleIdx="0" presStyleCnt="5"/>
      <dgm:spPr/>
    </dgm:pt>
    <dgm:pt modelId="{BE7008B4-7445-46DF-A367-24AB79239737}" type="pres">
      <dgm:prSet presAssocID="{7986E4DC-B418-4986-8B55-DBC660C6E18F}" presName="vert1" presStyleCnt="0"/>
      <dgm:spPr/>
    </dgm:pt>
    <dgm:pt modelId="{E2843D43-ABBA-45C8-A897-04937DDD52F4}" type="pres">
      <dgm:prSet presAssocID="{D7B90CC9-D8A5-417B-9DE1-6FFAC9A6D1E0}" presName="thickLine" presStyleLbl="alignNode1" presStyleIdx="1" presStyleCnt="5"/>
      <dgm:spPr/>
    </dgm:pt>
    <dgm:pt modelId="{4AAA0EA6-B912-4D76-907E-55682691C1E8}" type="pres">
      <dgm:prSet presAssocID="{D7B90CC9-D8A5-417B-9DE1-6FFAC9A6D1E0}" presName="horz1" presStyleCnt="0"/>
      <dgm:spPr/>
    </dgm:pt>
    <dgm:pt modelId="{0E5A2599-DAA2-4883-AEB8-F27EF7F82C3F}" type="pres">
      <dgm:prSet presAssocID="{D7B90CC9-D8A5-417B-9DE1-6FFAC9A6D1E0}" presName="tx1" presStyleLbl="revTx" presStyleIdx="1" presStyleCnt="5"/>
      <dgm:spPr/>
    </dgm:pt>
    <dgm:pt modelId="{9316019C-5D59-4EFD-8E85-07C5B5E1C9F9}" type="pres">
      <dgm:prSet presAssocID="{D7B90CC9-D8A5-417B-9DE1-6FFAC9A6D1E0}" presName="vert1" presStyleCnt="0"/>
      <dgm:spPr/>
    </dgm:pt>
    <dgm:pt modelId="{A62CB235-33CD-4F63-AB68-403D0A8D6948}" type="pres">
      <dgm:prSet presAssocID="{84A32FEB-A783-4858-BF09-7822553DED27}" presName="thickLine" presStyleLbl="alignNode1" presStyleIdx="2" presStyleCnt="5"/>
      <dgm:spPr/>
    </dgm:pt>
    <dgm:pt modelId="{FE957268-7EA8-40EA-AF9E-0004910EA2DA}" type="pres">
      <dgm:prSet presAssocID="{84A32FEB-A783-4858-BF09-7822553DED27}" presName="horz1" presStyleCnt="0"/>
      <dgm:spPr/>
    </dgm:pt>
    <dgm:pt modelId="{BF66D0DE-34CD-4676-9D3C-F4B13625ADB1}" type="pres">
      <dgm:prSet presAssocID="{84A32FEB-A783-4858-BF09-7822553DED27}" presName="tx1" presStyleLbl="revTx" presStyleIdx="2" presStyleCnt="5"/>
      <dgm:spPr/>
    </dgm:pt>
    <dgm:pt modelId="{96F34769-46F5-445A-9FEF-442C9867673B}" type="pres">
      <dgm:prSet presAssocID="{84A32FEB-A783-4858-BF09-7822553DED27}" presName="vert1" presStyleCnt="0"/>
      <dgm:spPr/>
    </dgm:pt>
    <dgm:pt modelId="{FFC66E59-5A2A-4A3E-90B1-2E5824E090FD}" type="pres">
      <dgm:prSet presAssocID="{84F1522C-D8C8-4607-B399-88F35A65EF2E}" presName="thickLine" presStyleLbl="alignNode1" presStyleIdx="3" presStyleCnt="5"/>
      <dgm:spPr/>
    </dgm:pt>
    <dgm:pt modelId="{139DF8D5-63B2-4A38-AB8A-2A8C450E5CE3}" type="pres">
      <dgm:prSet presAssocID="{84F1522C-D8C8-4607-B399-88F35A65EF2E}" presName="horz1" presStyleCnt="0"/>
      <dgm:spPr/>
    </dgm:pt>
    <dgm:pt modelId="{BCD3A100-96EE-4B03-841D-135E12B67D94}" type="pres">
      <dgm:prSet presAssocID="{84F1522C-D8C8-4607-B399-88F35A65EF2E}" presName="tx1" presStyleLbl="revTx" presStyleIdx="3" presStyleCnt="5"/>
      <dgm:spPr/>
    </dgm:pt>
    <dgm:pt modelId="{42AC8BA7-3A69-4C6E-ABB6-98053859EAE8}" type="pres">
      <dgm:prSet presAssocID="{84F1522C-D8C8-4607-B399-88F35A65EF2E}" presName="vert1" presStyleCnt="0"/>
      <dgm:spPr/>
    </dgm:pt>
    <dgm:pt modelId="{94B0F2C9-E68E-41BE-B1A8-DE7924197AEC}" type="pres">
      <dgm:prSet presAssocID="{BEE6E7C3-3416-4637-80F8-89A89ADA49B7}" presName="thickLine" presStyleLbl="alignNode1" presStyleIdx="4" presStyleCnt="5"/>
      <dgm:spPr/>
    </dgm:pt>
    <dgm:pt modelId="{AB29E3BC-6C44-44C2-AC6A-B33F6369620C}" type="pres">
      <dgm:prSet presAssocID="{BEE6E7C3-3416-4637-80F8-89A89ADA49B7}" presName="horz1" presStyleCnt="0"/>
      <dgm:spPr/>
    </dgm:pt>
    <dgm:pt modelId="{847E2203-E4F6-4F98-82CF-7863A09A46F1}" type="pres">
      <dgm:prSet presAssocID="{BEE6E7C3-3416-4637-80F8-89A89ADA49B7}" presName="tx1" presStyleLbl="revTx" presStyleIdx="4" presStyleCnt="5"/>
      <dgm:spPr/>
    </dgm:pt>
    <dgm:pt modelId="{9FAA0027-0695-48E4-B93C-C553C44F7B3E}" type="pres">
      <dgm:prSet presAssocID="{BEE6E7C3-3416-4637-80F8-89A89ADA49B7}" presName="vert1" presStyleCnt="0"/>
      <dgm:spPr/>
    </dgm:pt>
  </dgm:ptLst>
  <dgm:cxnLst>
    <dgm:cxn modelId="{34C84002-1C6C-45FC-9DAC-5FD566D82B2B}" srcId="{0ADCAD9F-D4EE-48FE-B213-EF4F4D3DCC4B}" destId="{84F1522C-D8C8-4607-B399-88F35A65EF2E}" srcOrd="3" destOrd="0" parTransId="{1701E477-6101-4435-ABCF-B2B456E1C275}" sibTransId="{5A5F0CF5-C23B-4E1F-98C5-0BEFB20D1BA1}"/>
    <dgm:cxn modelId="{8BA78A08-6BEA-4C1D-A46C-EC70133D83CA}" srcId="{0ADCAD9F-D4EE-48FE-B213-EF4F4D3DCC4B}" destId="{D7B90CC9-D8A5-417B-9DE1-6FFAC9A6D1E0}" srcOrd="1" destOrd="0" parTransId="{555D2E32-AB61-4024-AD71-A6413AF7D12D}" sibTransId="{356263F5-26B8-4E79-948A-85B8EB68A69C}"/>
    <dgm:cxn modelId="{03244E15-75A4-4CE8-8086-7212C6657E6E}" type="presOf" srcId="{7986E4DC-B418-4986-8B55-DBC660C6E18F}" destId="{ACA0963B-68F1-4168-B6FF-35B57B619E8A}" srcOrd="0" destOrd="0" presId="urn:microsoft.com/office/officeart/2008/layout/LinedList"/>
    <dgm:cxn modelId="{9C4E0B29-B890-4312-A539-F71C9319B7E2}" srcId="{0ADCAD9F-D4EE-48FE-B213-EF4F4D3DCC4B}" destId="{BEE6E7C3-3416-4637-80F8-89A89ADA49B7}" srcOrd="4" destOrd="0" parTransId="{3F7EB194-581D-4CE0-BD3D-769F76992E9E}" sibTransId="{9E4F0700-B60F-4A98-B3A6-0C22A6203881}"/>
    <dgm:cxn modelId="{CE93423A-57B9-4F8C-9202-88B2C7EE26EC}" type="presOf" srcId="{0ADCAD9F-D4EE-48FE-B213-EF4F4D3DCC4B}" destId="{B46002A1-CF38-411A-9340-820383E721F3}" srcOrd="0" destOrd="0" presId="urn:microsoft.com/office/officeart/2008/layout/LinedList"/>
    <dgm:cxn modelId="{A2D7353D-3CCE-465C-9822-610C232E5398}" type="presOf" srcId="{84F1522C-D8C8-4607-B399-88F35A65EF2E}" destId="{BCD3A100-96EE-4B03-841D-135E12B67D94}" srcOrd="0" destOrd="0" presId="urn:microsoft.com/office/officeart/2008/layout/LinedList"/>
    <dgm:cxn modelId="{2FD71F5D-F28E-4B55-AB63-42AD7F708E31}" type="presOf" srcId="{BEE6E7C3-3416-4637-80F8-89A89ADA49B7}" destId="{847E2203-E4F6-4F98-82CF-7863A09A46F1}" srcOrd="0" destOrd="0" presId="urn:microsoft.com/office/officeart/2008/layout/LinedList"/>
    <dgm:cxn modelId="{8C053441-1C0A-4D92-B26B-181AF0640EA5}" type="presOf" srcId="{84A32FEB-A783-4858-BF09-7822553DED27}" destId="{BF66D0DE-34CD-4676-9D3C-F4B13625ADB1}" srcOrd="0" destOrd="0" presId="urn:microsoft.com/office/officeart/2008/layout/LinedList"/>
    <dgm:cxn modelId="{70A23962-60D7-4D25-ADA9-19B641658519}" srcId="{0ADCAD9F-D4EE-48FE-B213-EF4F4D3DCC4B}" destId="{84A32FEB-A783-4858-BF09-7822553DED27}" srcOrd="2" destOrd="0" parTransId="{39EEFC9B-271B-4404-8D47-00B11C78E506}" sibTransId="{F6DC9756-BBA3-4DCB-BAB0-A65369B6F2C7}"/>
    <dgm:cxn modelId="{831D6AC9-2E07-498E-8A93-A9563BDE71C6}" srcId="{0ADCAD9F-D4EE-48FE-B213-EF4F4D3DCC4B}" destId="{7986E4DC-B418-4986-8B55-DBC660C6E18F}" srcOrd="0" destOrd="0" parTransId="{452E9309-9190-4921-A00C-F841862A54A7}" sibTransId="{6A202A28-59C0-4D00-94AD-CDF0A63E6CA4}"/>
    <dgm:cxn modelId="{697440CB-7F1D-4B60-8764-93962427774E}" type="presOf" srcId="{D7B90CC9-D8A5-417B-9DE1-6FFAC9A6D1E0}" destId="{0E5A2599-DAA2-4883-AEB8-F27EF7F82C3F}" srcOrd="0" destOrd="0" presId="urn:microsoft.com/office/officeart/2008/layout/LinedList"/>
    <dgm:cxn modelId="{F201C673-D3DF-4458-9EF1-178266ADE4F9}" type="presParOf" srcId="{B46002A1-CF38-411A-9340-820383E721F3}" destId="{CEDA0429-F6F3-43F9-BF57-171680BF2C4C}" srcOrd="0" destOrd="0" presId="urn:microsoft.com/office/officeart/2008/layout/LinedList"/>
    <dgm:cxn modelId="{C9B0ECC1-C059-4273-BFB1-B588EFBDE9D4}" type="presParOf" srcId="{B46002A1-CF38-411A-9340-820383E721F3}" destId="{B57D0911-3A42-4742-886F-89063E118413}" srcOrd="1" destOrd="0" presId="urn:microsoft.com/office/officeart/2008/layout/LinedList"/>
    <dgm:cxn modelId="{4D7F0216-6A1A-4BF9-82E8-BAE892AB7171}" type="presParOf" srcId="{B57D0911-3A42-4742-886F-89063E118413}" destId="{ACA0963B-68F1-4168-B6FF-35B57B619E8A}" srcOrd="0" destOrd="0" presId="urn:microsoft.com/office/officeart/2008/layout/LinedList"/>
    <dgm:cxn modelId="{9BE54A29-9A76-498F-9712-0A2259F35196}" type="presParOf" srcId="{B57D0911-3A42-4742-886F-89063E118413}" destId="{BE7008B4-7445-46DF-A367-24AB79239737}" srcOrd="1" destOrd="0" presId="urn:microsoft.com/office/officeart/2008/layout/LinedList"/>
    <dgm:cxn modelId="{55F6050A-6665-4EC3-964F-3BD6234DFFD8}" type="presParOf" srcId="{B46002A1-CF38-411A-9340-820383E721F3}" destId="{E2843D43-ABBA-45C8-A897-04937DDD52F4}" srcOrd="2" destOrd="0" presId="urn:microsoft.com/office/officeart/2008/layout/LinedList"/>
    <dgm:cxn modelId="{0C15A34D-03B0-4E9D-8E27-4B0C29C44BDB}" type="presParOf" srcId="{B46002A1-CF38-411A-9340-820383E721F3}" destId="{4AAA0EA6-B912-4D76-907E-55682691C1E8}" srcOrd="3" destOrd="0" presId="urn:microsoft.com/office/officeart/2008/layout/LinedList"/>
    <dgm:cxn modelId="{1449EF28-34FC-43A3-9966-9E3BC265C840}" type="presParOf" srcId="{4AAA0EA6-B912-4D76-907E-55682691C1E8}" destId="{0E5A2599-DAA2-4883-AEB8-F27EF7F82C3F}" srcOrd="0" destOrd="0" presId="urn:microsoft.com/office/officeart/2008/layout/LinedList"/>
    <dgm:cxn modelId="{B3A53B8D-3EE9-4396-A289-81E8E0C85324}" type="presParOf" srcId="{4AAA0EA6-B912-4D76-907E-55682691C1E8}" destId="{9316019C-5D59-4EFD-8E85-07C5B5E1C9F9}" srcOrd="1" destOrd="0" presId="urn:microsoft.com/office/officeart/2008/layout/LinedList"/>
    <dgm:cxn modelId="{14CEC76B-4DA3-48B7-8878-511490DDAF41}" type="presParOf" srcId="{B46002A1-CF38-411A-9340-820383E721F3}" destId="{A62CB235-33CD-4F63-AB68-403D0A8D6948}" srcOrd="4" destOrd="0" presId="urn:microsoft.com/office/officeart/2008/layout/LinedList"/>
    <dgm:cxn modelId="{AB0D96CA-17C5-41D7-A554-D5CAC3B82688}" type="presParOf" srcId="{B46002A1-CF38-411A-9340-820383E721F3}" destId="{FE957268-7EA8-40EA-AF9E-0004910EA2DA}" srcOrd="5" destOrd="0" presId="urn:microsoft.com/office/officeart/2008/layout/LinedList"/>
    <dgm:cxn modelId="{B4B43488-0A46-4894-BA9C-6AAB90AF98C7}" type="presParOf" srcId="{FE957268-7EA8-40EA-AF9E-0004910EA2DA}" destId="{BF66D0DE-34CD-4676-9D3C-F4B13625ADB1}" srcOrd="0" destOrd="0" presId="urn:microsoft.com/office/officeart/2008/layout/LinedList"/>
    <dgm:cxn modelId="{CAEE1C38-C14C-4C90-BF32-FE480C2C45B4}" type="presParOf" srcId="{FE957268-7EA8-40EA-AF9E-0004910EA2DA}" destId="{96F34769-46F5-445A-9FEF-442C9867673B}" srcOrd="1" destOrd="0" presId="urn:microsoft.com/office/officeart/2008/layout/LinedList"/>
    <dgm:cxn modelId="{CA395B15-BBC6-4D5C-95C2-9C8097DAE327}" type="presParOf" srcId="{B46002A1-CF38-411A-9340-820383E721F3}" destId="{FFC66E59-5A2A-4A3E-90B1-2E5824E090FD}" srcOrd="6" destOrd="0" presId="urn:microsoft.com/office/officeart/2008/layout/LinedList"/>
    <dgm:cxn modelId="{68F27763-10CB-4063-94B7-0210A4FD7619}" type="presParOf" srcId="{B46002A1-CF38-411A-9340-820383E721F3}" destId="{139DF8D5-63B2-4A38-AB8A-2A8C450E5CE3}" srcOrd="7" destOrd="0" presId="urn:microsoft.com/office/officeart/2008/layout/LinedList"/>
    <dgm:cxn modelId="{6E1DBD7E-5A2D-4CCF-BB62-397375FE0D04}" type="presParOf" srcId="{139DF8D5-63B2-4A38-AB8A-2A8C450E5CE3}" destId="{BCD3A100-96EE-4B03-841D-135E12B67D94}" srcOrd="0" destOrd="0" presId="urn:microsoft.com/office/officeart/2008/layout/LinedList"/>
    <dgm:cxn modelId="{7DD4DC02-A5C9-40AD-B311-6E678878C5B9}" type="presParOf" srcId="{139DF8D5-63B2-4A38-AB8A-2A8C450E5CE3}" destId="{42AC8BA7-3A69-4C6E-ABB6-98053859EAE8}" srcOrd="1" destOrd="0" presId="urn:microsoft.com/office/officeart/2008/layout/LinedList"/>
    <dgm:cxn modelId="{7ADCB2FB-9230-4465-8C81-EDD3B988C11D}" type="presParOf" srcId="{B46002A1-CF38-411A-9340-820383E721F3}" destId="{94B0F2C9-E68E-41BE-B1A8-DE7924197AEC}" srcOrd="8" destOrd="0" presId="urn:microsoft.com/office/officeart/2008/layout/LinedList"/>
    <dgm:cxn modelId="{BB3569C0-50A5-4D46-A6E8-060A244DA0B6}" type="presParOf" srcId="{B46002A1-CF38-411A-9340-820383E721F3}" destId="{AB29E3BC-6C44-44C2-AC6A-B33F6369620C}" srcOrd="9" destOrd="0" presId="urn:microsoft.com/office/officeart/2008/layout/LinedList"/>
    <dgm:cxn modelId="{93B73813-1D28-4A9E-997E-5796E4C205D6}" type="presParOf" srcId="{AB29E3BC-6C44-44C2-AC6A-B33F6369620C}" destId="{847E2203-E4F6-4F98-82CF-7863A09A46F1}" srcOrd="0" destOrd="0" presId="urn:microsoft.com/office/officeart/2008/layout/LinedList"/>
    <dgm:cxn modelId="{FC7977DF-E0E5-421C-97A9-44A6CF1C812D}" type="presParOf" srcId="{AB29E3BC-6C44-44C2-AC6A-B33F6369620C}" destId="{9FAA0027-0695-48E4-B93C-C553C44F7B3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F425B-E77D-4537-A2D7-289495934EBC}">
      <dsp:nvSpPr>
        <dsp:cNvPr id="0" name=""/>
        <dsp:cNvSpPr/>
      </dsp:nvSpPr>
      <dsp:spPr>
        <a:xfrm>
          <a:off x="537130" y="665"/>
          <a:ext cx="3925863" cy="21810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- Covers child's basic needs (food, housing, clothing)</a:t>
          </a:r>
        </a:p>
      </dsp:txBody>
      <dsp:txXfrm>
        <a:off x="601010" y="64545"/>
        <a:ext cx="3798103" cy="2053275"/>
      </dsp:txXfrm>
    </dsp:sp>
    <dsp:sp modelId="{FBBEF968-E32F-4001-ADB6-CA9776F03F8F}">
      <dsp:nvSpPr>
        <dsp:cNvPr id="0" name=""/>
        <dsp:cNvSpPr/>
      </dsp:nvSpPr>
      <dsp:spPr>
        <a:xfrm rot="5400000">
          <a:off x="2091117" y="2236227"/>
          <a:ext cx="817888" cy="98146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 rot="-5400000">
        <a:off x="2205622" y="2318015"/>
        <a:ext cx="588879" cy="572522"/>
      </dsp:txXfrm>
    </dsp:sp>
    <dsp:sp modelId="{3DF46806-A375-47BD-9165-01E3F383A2B5}">
      <dsp:nvSpPr>
        <dsp:cNvPr id="0" name=""/>
        <dsp:cNvSpPr/>
      </dsp:nvSpPr>
      <dsp:spPr>
        <a:xfrm>
          <a:off x="537130" y="3272218"/>
          <a:ext cx="3925863" cy="21810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- Based on both parents combined gross monthly income and number of children.</a:t>
          </a:r>
        </a:p>
      </dsp:txBody>
      <dsp:txXfrm>
        <a:off x="601010" y="3336098"/>
        <a:ext cx="3798103" cy="2053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6EFB8-F89E-449B-A76D-917EB8535F62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203B19-BCEB-4C30-9C48-E403F7E616B0}">
      <dsp:nvSpPr>
        <dsp:cNvPr id="0" name=""/>
        <dsp:cNvSpPr/>
      </dsp:nvSpPr>
      <dsp:spPr>
        <a:xfrm>
          <a:off x="150003" y="1690715"/>
          <a:ext cx="2200054" cy="65447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$1136</a:t>
          </a:r>
        </a:p>
      </dsp:txBody>
      <dsp:txXfrm>
        <a:off x="150003" y="1690715"/>
        <a:ext cx="2200054" cy="654470"/>
      </dsp:txXfrm>
    </dsp:sp>
    <dsp:sp modelId="{84B3331F-B756-4280-AD5A-7F45C96A1EB9}">
      <dsp:nvSpPr>
        <dsp:cNvPr id="0" name=""/>
        <dsp:cNvSpPr/>
      </dsp:nvSpPr>
      <dsp:spPr>
        <a:xfrm>
          <a:off x="150003" y="639830"/>
          <a:ext cx="2200054" cy="105088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Pre July 1, 2025 Schedule Amount:  $1136</a:t>
          </a:r>
        </a:p>
      </dsp:txBody>
      <dsp:txXfrm>
        <a:off x="150003" y="639830"/>
        <a:ext cx="2200054" cy="1050885"/>
      </dsp:txXfrm>
    </dsp:sp>
    <dsp:sp modelId="{609945B5-81A7-4A01-9D48-D2137D85DFA4}">
      <dsp:nvSpPr>
        <dsp:cNvPr id="0" name=""/>
        <dsp:cNvSpPr/>
      </dsp:nvSpPr>
      <dsp:spPr>
        <a:xfrm>
          <a:off x="1250031" y="2345185"/>
          <a:ext cx="0" cy="381774"/>
        </a:xfrm>
        <a:prstGeom prst="line">
          <a:avLst/>
        </a:pr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8FD77-3630-411F-96A4-9FA74FFBE6F6}">
      <dsp:nvSpPr>
        <dsp:cNvPr id="0" name=""/>
        <dsp:cNvSpPr/>
      </dsp:nvSpPr>
      <dsp:spPr>
        <a:xfrm>
          <a:off x="2650065" y="3108734"/>
          <a:ext cx="2200054" cy="654470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$1304</a:t>
          </a:r>
        </a:p>
      </dsp:txBody>
      <dsp:txXfrm>
        <a:off x="2650065" y="3108734"/>
        <a:ext cx="2200054" cy="654470"/>
      </dsp:txXfrm>
    </dsp:sp>
    <dsp:sp modelId="{00EB1F5A-65F5-429A-B4FC-013B550DD540}">
      <dsp:nvSpPr>
        <dsp:cNvPr id="0" name=""/>
        <dsp:cNvSpPr/>
      </dsp:nvSpPr>
      <dsp:spPr>
        <a:xfrm>
          <a:off x="2650065" y="3763204"/>
          <a:ext cx="2200054" cy="1050885"/>
        </a:xfrm>
        <a:prstGeom prst="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Post July 1, 2025 Schedule Amount: $1304</a:t>
          </a:r>
        </a:p>
      </dsp:txBody>
      <dsp:txXfrm>
        <a:off x="2650065" y="3763204"/>
        <a:ext cx="2200054" cy="1050885"/>
      </dsp:txXfrm>
    </dsp:sp>
    <dsp:sp modelId="{80E80608-8724-4566-9B63-FF26F53C2848}">
      <dsp:nvSpPr>
        <dsp:cNvPr id="0" name=""/>
        <dsp:cNvSpPr/>
      </dsp:nvSpPr>
      <dsp:spPr>
        <a:xfrm>
          <a:off x="3750093" y="2726959"/>
          <a:ext cx="0" cy="381774"/>
        </a:xfrm>
        <a:prstGeom prst="line">
          <a:avLst/>
        </a:pr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52F500-590A-46DA-8CE5-A4433F4F01EC}">
      <dsp:nvSpPr>
        <dsp:cNvPr id="0" name=""/>
        <dsp:cNvSpPr/>
      </dsp:nvSpPr>
      <dsp:spPr>
        <a:xfrm rot="2700000">
          <a:off x="1207609" y="2684538"/>
          <a:ext cx="84843" cy="84843"/>
        </a:xfrm>
        <a:prstGeom prst="rect">
          <a:avLst/>
        </a:prstGeom>
        <a:gradFill rotWithShape="0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A882F6-0AF2-4C2F-B15A-B532197D3CBF}">
      <dsp:nvSpPr>
        <dsp:cNvPr id="0" name=""/>
        <dsp:cNvSpPr/>
      </dsp:nvSpPr>
      <dsp:spPr>
        <a:xfrm rot="2700000">
          <a:off x="3707671" y="2684538"/>
          <a:ext cx="84843" cy="84843"/>
        </a:xfrm>
        <a:prstGeom prst="rect">
          <a:avLst/>
        </a:prstGeom>
        <a:gradFill rotWithShape="0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 w="6350"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EA792-C55E-4C47-B3DC-B24D0687CCC5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0246C2-2999-4A39-BA7A-2ED38E12BAAB}">
      <dsp:nvSpPr>
        <dsp:cNvPr id="0" name=""/>
        <dsp:cNvSpPr/>
      </dsp:nvSpPr>
      <dsp:spPr>
        <a:xfrm>
          <a:off x="0" y="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 Special minimum amounts apply.</a:t>
          </a:r>
        </a:p>
      </dsp:txBody>
      <dsp:txXfrm>
        <a:off x="0" y="0"/>
        <a:ext cx="5000124" cy="681740"/>
      </dsp:txXfrm>
    </dsp:sp>
    <dsp:sp modelId="{02A242B8-65CE-4932-888C-58D4DB0201C6}">
      <dsp:nvSpPr>
        <dsp:cNvPr id="0" name=""/>
        <dsp:cNvSpPr/>
      </dsp:nvSpPr>
      <dsp:spPr>
        <a:xfrm>
          <a:off x="0" y="68174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3C7FB5-4568-4C68-8B6E-84692B2ECFA9}">
      <dsp:nvSpPr>
        <dsp:cNvPr id="0" name=""/>
        <dsp:cNvSpPr/>
      </dsp:nvSpPr>
      <dsp:spPr>
        <a:xfrm>
          <a:off x="0" y="68174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Examples:</a:t>
          </a:r>
        </a:p>
      </dsp:txBody>
      <dsp:txXfrm>
        <a:off x="0" y="681740"/>
        <a:ext cx="5000124" cy="681740"/>
      </dsp:txXfrm>
    </dsp:sp>
    <dsp:sp modelId="{9CE034A3-44A3-4C9E-8E67-7E0BD81B1666}">
      <dsp:nvSpPr>
        <dsp:cNvPr id="0" name=""/>
        <dsp:cNvSpPr/>
      </dsp:nvSpPr>
      <dsp:spPr>
        <a:xfrm>
          <a:off x="0" y="136348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2092B6-002F-47DB-BAC7-C6487F34990D}">
      <dsp:nvSpPr>
        <dsp:cNvPr id="0" name=""/>
        <dsp:cNvSpPr/>
      </dsp:nvSpPr>
      <dsp:spPr>
        <a:xfrm>
          <a:off x="0" y="136348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- 1 child → $68</a:t>
          </a:r>
        </a:p>
      </dsp:txBody>
      <dsp:txXfrm>
        <a:off x="0" y="1363480"/>
        <a:ext cx="5000124" cy="681740"/>
      </dsp:txXfrm>
    </dsp:sp>
    <dsp:sp modelId="{DF638755-C44C-4C5E-B7BF-41F060BBF07D}">
      <dsp:nvSpPr>
        <dsp:cNvPr id="0" name=""/>
        <dsp:cNvSpPr/>
      </dsp:nvSpPr>
      <dsp:spPr>
        <a:xfrm>
          <a:off x="0" y="204522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206FFA-1E4F-4B7F-9BD2-385C312E0190}">
      <dsp:nvSpPr>
        <dsp:cNvPr id="0" name=""/>
        <dsp:cNvSpPr/>
      </dsp:nvSpPr>
      <dsp:spPr>
        <a:xfrm>
          <a:off x="0" y="204522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- 2 children → $104</a:t>
          </a:r>
        </a:p>
      </dsp:txBody>
      <dsp:txXfrm>
        <a:off x="0" y="2045220"/>
        <a:ext cx="5000124" cy="681740"/>
      </dsp:txXfrm>
    </dsp:sp>
    <dsp:sp modelId="{1A782BFE-7D48-4305-ACAD-5AFCE7AB68EA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6F3690-ED88-4389-8C2A-18A1F56877EB}">
      <dsp:nvSpPr>
        <dsp:cNvPr id="0" name=""/>
        <dsp:cNvSpPr/>
      </dsp:nvSpPr>
      <dsp:spPr>
        <a:xfrm>
          <a:off x="0" y="272696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- 3 children → $126</a:t>
          </a:r>
        </a:p>
      </dsp:txBody>
      <dsp:txXfrm>
        <a:off x="0" y="2726960"/>
        <a:ext cx="5000124" cy="681740"/>
      </dsp:txXfrm>
    </dsp:sp>
    <dsp:sp modelId="{C1EF1B27-D86A-4631-93A7-07F95B591BCB}">
      <dsp:nvSpPr>
        <dsp:cNvPr id="0" name=""/>
        <dsp:cNvSpPr/>
      </dsp:nvSpPr>
      <dsp:spPr>
        <a:xfrm>
          <a:off x="0" y="340870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EC7B88-88C5-44CB-87EE-6857ADBA333C}">
      <dsp:nvSpPr>
        <dsp:cNvPr id="0" name=""/>
        <dsp:cNvSpPr/>
      </dsp:nvSpPr>
      <dsp:spPr>
        <a:xfrm>
          <a:off x="0" y="340870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- 4 children → $141</a:t>
          </a:r>
        </a:p>
      </dsp:txBody>
      <dsp:txXfrm>
        <a:off x="0" y="3408700"/>
        <a:ext cx="5000124" cy="681740"/>
      </dsp:txXfrm>
    </dsp:sp>
    <dsp:sp modelId="{E91F2CD0-CC17-4703-B6DE-0D8B9AC05A6B}">
      <dsp:nvSpPr>
        <dsp:cNvPr id="0" name=""/>
        <dsp:cNvSpPr/>
      </dsp:nvSpPr>
      <dsp:spPr>
        <a:xfrm>
          <a:off x="0" y="409044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46DEC9-2B39-4C0A-8669-93E0ECC8A5B5}">
      <dsp:nvSpPr>
        <dsp:cNvPr id="0" name=""/>
        <dsp:cNvSpPr/>
      </dsp:nvSpPr>
      <dsp:spPr>
        <a:xfrm>
          <a:off x="0" y="409044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-5 children → $155</a:t>
          </a:r>
        </a:p>
      </dsp:txBody>
      <dsp:txXfrm>
        <a:off x="0" y="4090440"/>
        <a:ext cx="5000124" cy="681740"/>
      </dsp:txXfrm>
    </dsp:sp>
    <dsp:sp modelId="{A40558C7-9742-47E2-9147-483E36E49E34}">
      <dsp:nvSpPr>
        <dsp:cNvPr id="0" name=""/>
        <dsp:cNvSpPr/>
      </dsp:nvSpPr>
      <dsp:spPr>
        <a:xfrm>
          <a:off x="0" y="4772179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258444-D1E9-4339-9B85-A5B4EABB6771}">
      <dsp:nvSpPr>
        <dsp:cNvPr id="0" name=""/>
        <dsp:cNvSpPr/>
      </dsp:nvSpPr>
      <dsp:spPr>
        <a:xfrm>
          <a:off x="0" y="4772180"/>
          <a:ext cx="5000124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-6 children → $169</a:t>
          </a:r>
        </a:p>
      </dsp:txBody>
      <dsp:txXfrm>
        <a:off x="0" y="4772180"/>
        <a:ext cx="5000124" cy="681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983EF-C1A3-4370-83B2-01CCF1896E41}">
      <dsp:nvSpPr>
        <dsp:cNvPr id="0" name=""/>
        <dsp:cNvSpPr/>
      </dsp:nvSpPr>
      <dsp:spPr>
        <a:xfrm>
          <a:off x="0" y="1136"/>
          <a:ext cx="75708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4BA35B-F754-4E1A-99E2-439AA437A0F8}">
      <dsp:nvSpPr>
        <dsp:cNvPr id="0" name=""/>
        <dsp:cNvSpPr/>
      </dsp:nvSpPr>
      <dsp:spPr>
        <a:xfrm>
          <a:off x="0" y="1136"/>
          <a:ext cx="7570821" cy="387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Use schedule at $35,000.</a:t>
          </a:r>
        </a:p>
      </dsp:txBody>
      <dsp:txXfrm>
        <a:off x="0" y="1136"/>
        <a:ext cx="7570821" cy="387615"/>
      </dsp:txXfrm>
    </dsp:sp>
    <dsp:sp modelId="{42CA61DD-1F75-4829-89ED-AD4C2375AAE9}">
      <dsp:nvSpPr>
        <dsp:cNvPr id="0" name=""/>
        <dsp:cNvSpPr/>
      </dsp:nvSpPr>
      <dsp:spPr>
        <a:xfrm>
          <a:off x="0" y="388752"/>
          <a:ext cx="75708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1F43D7-CE89-41A6-87D5-BDD00C43D229}">
      <dsp:nvSpPr>
        <dsp:cNvPr id="0" name=""/>
        <dsp:cNvSpPr/>
      </dsp:nvSpPr>
      <dsp:spPr>
        <a:xfrm>
          <a:off x="0" y="388752"/>
          <a:ext cx="7570821" cy="387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Add a % for the extra monthly income.</a:t>
          </a:r>
        </a:p>
      </dsp:txBody>
      <dsp:txXfrm>
        <a:off x="0" y="388752"/>
        <a:ext cx="7570821" cy="387615"/>
      </dsp:txXfrm>
    </dsp:sp>
    <dsp:sp modelId="{C05CFE58-7A4F-4936-8211-216ACFFF85EB}">
      <dsp:nvSpPr>
        <dsp:cNvPr id="0" name=""/>
        <dsp:cNvSpPr/>
      </dsp:nvSpPr>
      <dsp:spPr>
        <a:xfrm>
          <a:off x="0" y="776368"/>
          <a:ext cx="75708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E8629-854D-457A-B8B6-3AE7B11F7371}">
      <dsp:nvSpPr>
        <dsp:cNvPr id="0" name=""/>
        <dsp:cNvSpPr/>
      </dsp:nvSpPr>
      <dsp:spPr>
        <a:xfrm>
          <a:off x="0" y="776368"/>
          <a:ext cx="7570821" cy="387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Eg</a:t>
          </a:r>
          <a:r>
            <a:rPr lang="en-US" sz="1700" kern="1200" dirty="0"/>
            <a:t>: $45,000 CGI /2 Children</a:t>
          </a:r>
        </a:p>
      </dsp:txBody>
      <dsp:txXfrm>
        <a:off x="0" y="776368"/>
        <a:ext cx="7570821" cy="387615"/>
      </dsp:txXfrm>
    </dsp:sp>
    <dsp:sp modelId="{D8FE03C4-89B1-40EE-8279-9810D402A64D}">
      <dsp:nvSpPr>
        <dsp:cNvPr id="0" name=""/>
        <dsp:cNvSpPr/>
      </dsp:nvSpPr>
      <dsp:spPr>
        <a:xfrm>
          <a:off x="0" y="1163984"/>
          <a:ext cx="75708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88F09-7513-4B04-B561-3EEB5A39DCEB}">
      <dsp:nvSpPr>
        <dsp:cNvPr id="0" name=""/>
        <dsp:cNvSpPr/>
      </dsp:nvSpPr>
      <dsp:spPr>
        <a:xfrm>
          <a:off x="0" y="1163984"/>
          <a:ext cx="7570821" cy="387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Base at $35,000 = $2,927</a:t>
          </a:r>
        </a:p>
      </dsp:txBody>
      <dsp:txXfrm>
        <a:off x="0" y="1163984"/>
        <a:ext cx="7570821" cy="387615"/>
      </dsp:txXfrm>
    </dsp:sp>
    <dsp:sp modelId="{5655429E-B373-4143-9947-AC87E8FEB072}">
      <dsp:nvSpPr>
        <dsp:cNvPr id="0" name=""/>
        <dsp:cNvSpPr/>
      </dsp:nvSpPr>
      <dsp:spPr>
        <a:xfrm>
          <a:off x="0" y="1551599"/>
          <a:ext cx="75708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549CEA-27AD-4C56-9170-1D4650B78D0D}">
      <dsp:nvSpPr>
        <dsp:cNvPr id="0" name=""/>
        <dsp:cNvSpPr/>
      </dsp:nvSpPr>
      <dsp:spPr>
        <a:xfrm>
          <a:off x="0" y="1551599"/>
          <a:ext cx="7570821" cy="387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- Add 3.4% of $10,000 = $340</a:t>
          </a:r>
        </a:p>
      </dsp:txBody>
      <dsp:txXfrm>
        <a:off x="0" y="1551599"/>
        <a:ext cx="7570821" cy="387615"/>
      </dsp:txXfrm>
    </dsp:sp>
    <dsp:sp modelId="{640929E0-C839-42A2-8924-B83E613BD688}">
      <dsp:nvSpPr>
        <dsp:cNvPr id="0" name=""/>
        <dsp:cNvSpPr/>
      </dsp:nvSpPr>
      <dsp:spPr>
        <a:xfrm>
          <a:off x="0" y="1939215"/>
          <a:ext cx="757082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704E7-1CDE-4A94-983C-67929D0FD910}">
      <dsp:nvSpPr>
        <dsp:cNvPr id="0" name=""/>
        <dsp:cNvSpPr/>
      </dsp:nvSpPr>
      <dsp:spPr>
        <a:xfrm>
          <a:off x="0" y="1939215"/>
          <a:ext cx="7570821" cy="387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Total = $3,267 ($2927 + $340)</a:t>
          </a:r>
        </a:p>
      </dsp:txBody>
      <dsp:txXfrm>
        <a:off x="0" y="1939215"/>
        <a:ext cx="7570821" cy="3876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CFE58-7A4F-4936-8211-216ACFFF85EB}">
      <dsp:nvSpPr>
        <dsp:cNvPr id="0" name=""/>
        <dsp:cNvSpPr/>
      </dsp:nvSpPr>
      <dsp:spPr>
        <a:xfrm>
          <a:off x="0" y="351"/>
          <a:ext cx="82473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E8629-854D-457A-B8B6-3AE7B11F7371}">
      <dsp:nvSpPr>
        <dsp:cNvPr id="0" name=""/>
        <dsp:cNvSpPr/>
      </dsp:nvSpPr>
      <dsp:spPr>
        <a:xfrm>
          <a:off x="0" y="351"/>
          <a:ext cx="8247334" cy="41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Income range: $50 ($12,700 - $12,650)</a:t>
          </a:r>
        </a:p>
      </dsp:txBody>
      <dsp:txXfrm>
        <a:off x="0" y="351"/>
        <a:ext cx="8247334" cy="411608"/>
      </dsp:txXfrm>
    </dsp:sp>
    <dsp:sp modelId="{5655429E-B373-4143-9947-AC87E8FEB072}">
      <dsp:nvSpPr>
        <dsp:cNvPr id="0" name=""/>
        <dsp:cNvSpPr/>
      </dsp:nvSpPr>
      <dsp:spPr>
        <a:xfrm>
          <a:off x="0" y="411960"/>
          <a:ext cx="82473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549CEA-27AD-4C56-9170-1D4650B78D0D}">
      <dsp:nvSpPr>
        <dsp:cNvPr id="0" name=""/>
        <dsp:cNvSpPr/>
      </dsp:nvSpPr>
      <dsp:spPr>
        <a:xfrm>
          <a:off x="0" y="411960"/>
          <a:ext cx="8247334" cy="41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Difference above lower income: $39 ($12,689 - $12,650)</a:t>
          </a:r>
        </a:p>
      </dsp:txBody>
      <dsp:txXfrm>
        <a:off x="0" y="411960"/>
        <a:ext cx="8247334" cy="411608"/>
      </dsp:txXfrm>
    </dsp:sp>
    <dsp:sp modelId="{640929E0-C839-42A2-8924-B83E613BD688}">
      <dsp:nvSpPr>
        <dsp:cNvPr id="0" name=""/>
        <dsp:cNvSpPr/>
      </dsp:nvSpPr>
      <dsp:spPr>
        <a:xfrm>
          <a:off x="0" y="823569"/>
          <a:ext cx="82473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704E7-1CDE-4A94-983C-67929D0FD910}">
      <dsp:nvSpPr>
        <dsp:cNvPr id="0" name=""/>
        <dsp:cNvSpPr/>
      </dsp:nvSpPr>
      <dsp:spPr>
        <a:xfrm>
          <a:off x="0" y="823569"/>
          <a:ext cx="8247334" cy="41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Slope:  $39 </a:t>
          </a:r>
          <a:r>
            <a:rPr lang="en-US" sz="1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÷ $50 = .78</a:t>
          </a:r>
          <a:endParaRPr lang="en-US" sz="1800" kern="1200" dirty="0"/>
        </a:p>
      </dsp:txBody>
      <dsp:txXfrm>
        <a:off x="0" y="823569"/>
        <a:ext cx="8247334" cy="411608"/>
      </dsp:txXfrm>
    </dsp:sp>
    <dsp:sp modelId="{DF08F649-CB5A-42A8-A680-F07BAC863A20}">
      <dsp:nvSpPr>
        <dsp:cNvPr id="0" name=""/>
        <dsp:cNvSpPr/>
      </dsp:nvSpPr>
      <dsp:spPr>
        <a:xfrm>
          <a:off x="0" y="1235178"/>
          <a:ext cx="82473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2C277-64D8-4720-BF43-EEE0BE5BF864}">
      <dsp:nvSpPr>
        <dsp:cNvPr id="0" name=""/>
        <dsp:cNvSpPr/>
      </dsp:nvSpPr>
      <dsp:spPr>
        <a:xfrm>
          <a:off x="0" y="1235178"/>
          <a:ext cx="8247334" cy="41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Support Difference: $5.00 ($1842 -$1837)</a:t>
          </a:r>
        </a:p>
      </dsp:txBody>
      <dsp:txXfrm>
        <a:off x="0" y="1235178"/>
        <a:ext cx="8247334" cy="411608"/>
      </dsp:txXfrm>
    </dsp:sp>
    <dsp:sp modelId="{918804A0-B8A6-4B68-8D46-1241A206E8AE}">
      <dsp:nvSpPr>
        <dsp:cNvPr id="0" name=""/>
        <dsp:cNvSpPr/>
      </dsp:nvSpPr>
      <dsp:spPr>
        <a:xfrm>
          <a:off x="0" y="1646787"/>
          <a:ext cx="82473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F971DE-0744-4E4A-9885-C1D587B55AEC}">
      <dsp:nvSpPr>
        <dsp:cNvPr id="0" name=""/>
        <dsp:cNvSpPr/>
      </dsp:nvSpPr>
      <dsp:spPr>
        <a:xfrm>
          <a:off x="0" y="1646787"/>
          <a:ext cx="8247334" cy="41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Income Slope Amount: .78 X $5 = $3.90</a:t>
          </a:r>
        </a:p>
      </dsp:txBody>
      <dsp:txXfrm>
        <a:off x="0" y="1646787"/>
        <a:ext cx="8247334" cy="411608"/>
      </dsp:txXfrm>
    </dsp:sp>
    <dsp:sp modelId="{8AAC6C44-CD93-4BA3-B789-4BEC5E6B60ED}">
      <dsp:nvSpPr>
        <dsp:cNvPr id="0" name=""/>
        <dsp:cNvSpPr/>
      </dsp:nvSpPr>
      <dsp:spPr>
        <a:xfrm>
          <a:off x="0" y="2058396"/>
          <a:ext cx="82473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D178D-50C3-4D97-B262-04CDE22D58DC}">
      <dsp:nvSpPr>
        <dsp:cNvPr id="0" name=""/>
        <dsp:cNvSpPr/>
      </dsp:nvSpPr>
      <dsp:spPr>
        <a:xfrm>
          <a:off x="0" y="2058396"/>
          <a:ext cx="8247334" cy="41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Interpolated Amount: $1840.90 ($1837 + $3.90)/Lower Support Amount + Slope Amt.)</a:t>
          </a:r>
        </a:p>
      </dsp:txBody>
      <dsp:txXfrm>
        <a:off x="0" y="2058396"/>
        <a:ext cx="8247334" cy="411608"/>
      </dsp:txXfrm>
    </dsp:sp>
    <dsp:sp modelId="{966DE31D-7F28-4D44-85C1-37ED759EE138}">
      <dsp:nvSpPr>
        <dsp:cNvPr id="0" name=""/>
        <dsp:cNvSpPr/>
      </dsp:nvSpPr>
      <dsp:spPr>
        <a:xfrm>
          <a:off x="0" y="2470005"/>
          <a:ext cx="824733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9547F-800E-42FD-9330-E129023154DC}">
      <dsp:nvSpPr>
        <dsp:cNvPr id="0" name=""/>
        <dsp:cNvSpPr/>
      </dsp:nvSpPr>
      <dsp:spPr>
        <a:xfrm>
          <a:off x="0" y="2470005"/>
          <a:ext cx="8247334" cy="411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0" y="2470005"/>
        <a:ext cx="8247334" cy="4116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DA0429-F6F3-43F9-BF57-171680BF2C4C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A0963B-68F1-4168-B6FF-35B57B619E8A}">
      <dsp:nvSpPr>
        <dsp:cNvPr id="0" name=""/>
        <dsp:cNvSpPr/>
      </dsp:nvSpPr>
      <dsp:spPr>
        <a:xfrm>
          <a:off x="0" y="665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-Effective July 1, 2025, there is a revised statutory schedule.</a:t>
          </a:r>
        </a:p>
      </dsp:txBody>
      <dsp:txXfrm>
        <a:off x="0" y="665"/>
        <a:ext cx="5000124" cy="1090517"/>
      </dsp:txXfrm>
    </dsp:sp>
    <dsp:sp modelId="{E2843D43-ABBA-45C8-A897-04937DDD52F4}">
      <dsp:nvSpPr>
        <dsp:cNvPr id="0" name=""/>
        <dsp:cNvSpPr/>
      </dsp:nvSpPr>
      <dsp:spPr>
        <a:xfrm>
          <a:off x="0" y="1091183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5A2599-DAA2-4883-AEB8-F27EF7F82C3F}">
      <dsp:nvSpPr>
        <dsp:cNvPr id="0" name=""/>
        <dsp:cNvSpPr/>
      </dsp:nvSpPr>
      <dsp:spPr>
        <a:xfrm>
          <a:off x="0" y="1091183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-The revised schedule increases the combined gross income from $35,000 to $42,500.</a:t>
          </a:r>
        </a:p>
      </dsp:txBody>
      <dsp:txXfrm>
        <a:off x="0" y="1091183"/>
        <a:ext cx="5000124" cy="1090517"/>
      </dsp:txXfrm>
    </dsp:sp>
    <dsp:sp modelId="{A62CB235-33CD-4F63-AB68-403D0A8D6948}">
      <dsp:nvSpPr>
        <dsp:cNvPr id="0" name=""/>
        <dsp:cNvSpPr/>
      </dsp:nvSpPr>
      <dsp:spPr>
        <a:xfrm>
          <a:off x="0" y="2181701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66D0DE-34CD-4676-9D3C-F4B13625ADB1}">
      <dsp:nvSpPr>
        <dsp:cNvPr id="0" name=""/>
        <dsp:cNvSpPr/>
      </dsp:nvSpPr>
      <dsp:spPr>
        <a:xfrm>
          <a:off x="0" y="2181701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The revised schedule increases the support amounts.</a:t>
          </a:r>
        </a:p>
      </dsp:txBody>
      <dsp:txXfrm>
        <a:off x="0" y="2181701"/>
        <a:ext cx="5000124" cy="1090517"/>
      </dsp:txXfrm>
    </dsp:sp>
    <dsp:sp modelId="{FFC66E59-5A2A-4A3E-90B1-2E5824E090FD}">
      <dsp:nvSpPr>
        <dsp:cNvPr id="0" name=""/>
        <dsp:cNvSpPr/>
      </dsp:nvSpPr>
      <dsp:spPr>
        <a:xfrm>
          <a:off x="0" y="3272218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D3A100-96EE-4B03-841D-135E12B67D94}">
      <dsp:nvSpPr>
        <dsp:cNvPr id="0" name=""/>
        <dsp:cNvSpPr/>
      </dsp:nvSpPr>
      <dsp:spPr>
        <a:xfrm>
          <a:off x="0" y="3272218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Special rules when CGI exceeds the maximum amounts.</a:t>
          </a:r>
        </a:p>
      </dsp:txBody>
      <dsp:txXfrm>
        <a:off x="0" y="3272218"/>
        <a:ext cx="5000124" cy="1090517"/>
      </dsp:txXfrm>
    </dsp:sp>
    <dsp:sp modelId="{94B0F2C9-E68E-41BE-B1A8-DE7924197AEC}">
      <dsp:nvSpPr>
        <dsp:cNvPr id="0" name=""/>
        <dsp:cNvSpPr/>
      </dsp:nvSpPr>
      <dsp:spPr>
        <a:xfrm>
          <a:off x="0" y="4362736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7E2203-E4F6-4F98-82CF-7863A09A46F1}">
      <dsp:nvSpPr>
        <dsp:cNvPr id="0" name=""/>
        <dsp:cNvSpPr/>
      </dsp:nvSpPr>
      <dsp:spPr>
        <a:xfrm>
          <a:off x="0" y="4362736"/>
          <a:ext cx="5000124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Use interpolation when the parent’s CGI does not appear on the schedule.</a:t>
          </a:r>
        </a:p>
      </dsp:txBody>
      <dsp:txXfrm>
        <a:off x="0" y="4362736"/>
        <a:ext cx="5000124" cy="109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CA74A-070B-43A4-A967-DDB9AF55181E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B5071-7638-44D7-9221-EC6F0E510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Introduce MBCSO as the foundation of calculating child support.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Explain how to use the statutory guideline schedule.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Explain that low-income families have minimum presumptive amounts.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Walk through high-income adjustment calculations.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A9FC5-66AA-A24A-F310-61A48EC6DC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F506A4A-B16F-E860-AA8E-B13693CBE3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68F2F1-53ED-B71E-BDD2-C8C8D9A59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B0E43-ABCC-FD1F-2C6D-5EFEB09CF1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</p:sp>
    </p:spTree>
    <p:extLst>
      <p:ext uri="{BB962C8B-B14F-4D97-AF65-F5344CB8AC3E}">
        <p14:creationId xmlns:p14="http://schemas.microsoft.com/office/powerpoint/2010/main" val="944986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Wrap up with key points to remember.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10" Type="http://schemas.openxmlformats.org/officeDocument/2006/relationships/image" Target="../media/image4.png"/><Relationship Id="rId4" Type="http://schemas.openxmlformats.org/officeDocument/2006/relationships/diagramData" Target="../diagrams/data4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200">
                <a:solidFill>
                  <a:srgbClr val="FFFFFF"/>
                </a:solidFill>
              </a:rPr>
              <a:t>Monthly Basic Child Support Obligation (MBCSO)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r>
              <a:t>Understanding the Basics of Child Support Calculation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9144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4123" y="3164497"/>
            <a:ext cx="4355594" cy="303055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ile of books with an apple on top">
            <a:extLst>
              <a:ext uri="{FF2B5EF4-FFF2-40B4-BE49-F238E27FC236}">
                <a16:creationId xmlns:a16="http://schemas.microsoft.com/office/drawing/2014/main" id="{F250397A-0F2A-F93D-6F7E-C62876DA75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3245" r="-2" b="-2"/>
          <a:stretch/>
        </p:blipFill>
        <p:spPr>
          <a:xfrm>
            <a:off x="3028949" y="10"/>
            <a:ext cx="6120019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CB7897-438A-EE22-6FDE-1E07A4FDF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54" y="2950387"/>
            <a:ext cx="2289220" cy="35314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500">
                <a:solidFill>
                  <a:srgbClr val="FFFFFF"/>
                </a:solidFill>
              </a:rPr>
              <a:t>Test Your Knowledge</a:t>
            </a:r>
          </a:p>
        </p:txBody>
      </p:sp>
    </p:spTree>
    <p:extLst>
      <p:ext uri="{BB962C8B-B14F-4D97-AF65-F5344CB8AC3E}">
        <p14:creationId xmlns:p14="http://schemas.microsoft.com/office/powerpoint/2010/main" val="2971665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4E2DB6-98DA-730A-EBB9-7F85B397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Test Your Knowledge Scenario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A23BA-8F47-3844-FEB9-CA5681009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Bob makes $90,000 per year and Alice makes $75,000 per year. They have two children. What is the monthly basic child support obligation based on the current statutory schedule set out in Virginia Code § 20-108.2?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03780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97B66E-2102-A38E-4E7E-8126D7B33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E7F8427-1B5E-486C-FFB4-333606BF2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894737-4719-C3A2-D963-029823685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885C12-ED67-A872-304E-6F49B7523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CC13C0B-D7E1-CF60-8C87-1A9180F7B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05CEB4-7FDA-81A0-54D8-2961D83BE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492C75-C1F9-0BD8-8F6B-79FDA915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Test Your Knowledge Scenario 1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4BFD9-1021-5496-055D-165457929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234" y="1328207"/>
            <a:ext cx="7293023" cy="347580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Bob’s Monthly Gross Income is $7500 (90,000/12)</a:t>
            </a:r>
          </a:p>
          <a:p>
            <a:r>
              <a:rPr lang="en-US" sz="1700" dirty="0"/>
              <a:t>Alice’s Monthly Gross Income is $6250 (75,000/12)</a:t>
            </a:r>
          </a:p>
          <a:p>
            <a:r>
              <a:rPr lang="en-US" sz="1700" dirty="0"/>
              <a:t>Combined Gross Income: $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13750</a:t>
            </a:r>
            <a:r>
              <a:rPr lang="en-US" sz="1100" dirty="0"/>
              <a:t> </a:t>
            </a:r>
          </a:p>
          <a:p>
            <a:r>
              <a:rPr lang="en-US" sz="1700" dirty="0"/>
              <a:t>Pre 7/1/2025: $1939 </a:t>
            </a:r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EC0F0A-FEC9-6EDB-B256-0F53D2348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743" y="3676471"/>
            <a:ext cx="6599492" cy="8192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CFACE8-5E21-4EDD-09B7-56C81800F9AB}"/>
              </a:ext>
            </a:extLst>
          </p:cNvPr>
          <p:cNvSpPr txBox="1"/>
          <p:nvPr/>
        </p:nvSpPr>
        <p:spPr>
          <a:xfrm>
            <a:off x="1170035" y="3375933"/>
            <a:ext cx="6535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CGI           Child 1   Child 2        Child 3     Child 4       Child 5      Child 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ABA9E-2A7C-7EA7-DE21-0A237308708A}"/>
              </a:ext>
            </a:extLst>
          </p:cNvPr>
          <p:cNvSpPr txBox="1"/>
          <p:nvPr/>
        </p:nvSpPr>
        <p:spPr>
          <a:xfrm>
            <a:off x="886830" y="4668494"/>
            <a:ext cx="6667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 7/1/2025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F435ED-4A9B-864F-BE90-F7F710588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065" y="5317755"/>
            <a:ext cx="6210838" cy="7696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332493E-ADA7-86E6-0AE3-98E2BE307D0E}"/>
              </a:ext>
            </a:extLst>
          </p:cNvPr>
          <p:cNvSpPr txBox="1"/>
          <p:nvPr/>
        </p:nvSpPr>
        <p:spPr>
          <a:xfrm>
            <a:off x="1304269" y="5014943"/>
            <a:ext cx="6535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CGI           Child 1   Child 2        Child 3     Child 4       Child 5      Child 6</a:t>
            </a:r>
          </a:p>
        </p:txBody>
      </p:sp>
    </p:spTree>
    <p:extLst>
      <p:ext uri="{BB962C8B-B14F-4D97-AF65-F5344CB8AC3E}">
        <p14:creationId xmlns:p14="http://schemas.microsoft.com/office/powerpoint/2010/main" val="571732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7022F5-2C68-C2B7-B85D-646C83885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F0EFA6-982E-B3F1-579A-94C27CDD3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47D8DD-5CC8-99B7-FC67-BBBB76C70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BF8762-452B-2F23-0203-EFFF899E9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9A841A-F2E1-0BCA-9D34-4113AFA6B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BA7F4E2-8F2C-4A5A-5630-92400AA1D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926BD7-6E57-22D0-9946-1C4EA1F1A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Test Your Knowledge Scenario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B1839-9837-E7B4-5F9F-A0C5D5D54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Juan makes $240,000 per year and Rita makes $360,000 per year. They have 5 children. What is the monthly basic child support obligation based on the current statutory schedule set out in Virginia Code § 20-108.2?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251136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D71066-B496-9D13-DCC2-5A73E252B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DE4F3AD-80B8-3B4A-4824-FAD697F54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F8A3FE-CD5C-5EFD-F026-E5E2A2659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96C3B1-67BD-BB01-D642-A80E4323B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482F2F-FBEF-BBCF-AE05-A36A2D6B8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BFDF4EA-8741-2859-217C-FCAC87E7B8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6A1205-B1DB-6407-E774-67AB1CBBA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 fontScale="90000"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Test Your Knowledge Scenario 2 Answer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Pre 7/1/2025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5CDCE-CB02-A491-EABE-471FC9573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234" y="2403573"/>
            <a:ext cx="7293023" cy="3475807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r>
              <a:rPr lang="en-US" sz="3100" dirty="0"/>
              <a:t>Pre 7/1/2025: Answer - $4878</a:t>
            </a:r>
          </a:p>
          <a:p>
            <a:pPr marL="0" indent="0">
              <a:buNone/>
            </a:pPr>
            <a:r>
              <a:rPr lang="en-US" sz="3100" dirty="0"/>
              <a:t>Juan makes $20,000 per month ($240,000 / 12 = $20,000)</a:t>
            </a:r>
          </a:p>
          <a:p>
            <a:pPr marL="0" indent="0">
              <a:buNone/>
            </a:pPr>
            <a:r>
              <a:rPr lang="en-US" sz="3100" dirty="0"/>
              <a:t>Rita makes $30,000 per month ($360,000 / 12 = $30,000)</a:t>
            </a:r>
          </a:p>
          <a:p>
            <a:pPr marL="0" indent="0">
              <a:buNone/>
            </a:pPr>
            <a:r>
              <a:rPr lang="en-US" sz="3100" dirty="0"/>
              <a:t>Combined Gross Monthly Income is $50,000</a:t>
            </a:r>
          </a:p>
          <a:p>
            <a:pPr marL="0" indent="0">
              <a:buNone/>
            </a:pPr>
            <a:r>
              <a:rPr lang="en-US" sz="3100" dirty="0"/>
              <a:t>Monthly Basic Child Support Obligation @ $35,000 is $4188</a:t>
            </a:r>
          </a:p>
          <a:p>
            <a:pPr marL="0" indent="0">
              <a:buNone/>
            </a:pPr>
            <a:r>
              <a:rPr lang="en-US" sz="3100" dirty="0"/>
              <a:t>Difference between $50,000 and $35,000 is $15,000</a:t>
            </a:r>
          </a:p>
          <a:p>
            <a:pPr marL="0" indent="0">
              <a:buNone/>
            </a:pPr>
            <a:r>
              <a:rPr lang="en-US" sz="3100" dirty="0"/>
              <a:t>$15,000 * 4.6% (for five children) = $690</a:t>
            </a:r>
          </a:p>
          <a:p>
            <a:pPr marL="0" indent="0">
              <a:buNone/>
            </a:pPr>
            <a:r>
              <a:rPr lang="en-US" sz="3100" dirty="0"/>
              <a:t>The total monthly basic child support obligation is $4878 </a:t>
            </a:r>
          </a:p>
          <a:p>
            <a:pPr marL="0" indent="0">
              <a:buNone/>
            </a:pPr>
            <a:r>
              <a:rPr lang="en-US" sz="3100" dirty="0"/>
              <a:t>( $4188 + $690)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263606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1ECA8E-DF47-623D-75AA-089D6CEEB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DF811-C411-599D-3CC8-DEE1201AB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DC9DD4-78AE-8891-ED52-5E03A4745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D770B-7BDF-8511-022D-0840067C5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CADF28-AF52-4B10-FC54-FC1657048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28795E5-71FC-F3A7-01FD-B6EC58B3C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EA8CCD-D5B1-A326-4252-012EF7843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 fontScale="90000"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Test Your Knowledge Scenario 2 Answer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Post 7/1/2025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7CD98-4F29-AFE3-3C16-9866834A9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234" y="2403573"/>
            <a:ext cx="7293023" cy="3475807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r>
              <a:rPr lang="en-US" sz="3100" dirty="0"/>
              <a:t>Post 7/1/2025: Answer - $7554</a:t>
            </a:r>
          </a:p>
          <a:p>
            <a:r>
              <a:rPr lang="en-US" sz="3100" dirty="0"/>
              <a:t>Juan makes $20,000 per month ($240,000 / 12 = $20,000)</a:t>
            </a:r>
          </a:p>
          <a:p>
            <a:r>
              <a:rPr lang="en-US" sz="3100" dirty="0"/>
              <a:t>Rita makes $30,000 per month ($360,000 / 12 = $30,000)</a:t>
            </a:r>
          </a:p>
          <a:p>
            <a:r>
              <a:rPr lang="en-US" sz="3100" dirty="0"/>
              <a:t>Combined Gross Monthly Income is $50,000</a:t>
            </a:r>
          </a:p>
          <a:p>
            <a:r>
              <a:rPr lang="en-US" sz="3100" dirty="0"/>
              <a:t>Monthly Basic Child Support Obligation @ $42,500 is $7209</a:t>
            </a:r>
          </a:p>
          <a:p>
            <a:r>
              <a:rPr lang="en-US" sz="3100" dirty="0"/>
              <a:t>Difference between $50,000 and $42,500 is $7500</a:t>
            </a:r>
          </a:p>
          <a:p>
            <a:r>
              <a:rPr lang="en-US" sz="3100" dirty="0"/>
              <a:t>$7500 * 4.6% (for five children) = $345</a:t>
            </a:r>
          </a:p>
          <a:p>
            <a:r>
              <a:rPr lang="en-US" sz="3100" dirty="0"/>
              <a:t>The total monthly basic child support obligation is $7554</a:t>
            </a:r>
          </a:p>
          <a:p>
            <a:pPr marL="0" indent="0">
              <a:buNone/>
            </a:pPr>
            <a:r>
              <a:rPr lang="en-US" sz="3100" dirty="0"/>
              <a:t>( $7209 +345)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717313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06B78E-B416-AA29-8B3A-0C032E976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3CF5D8B-4223-BFB0-9E08-5EE2A949B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7EBE33-02F2-3114-B2E2-919DBA847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F9F69F-A090-DDA9-A0CA-00E3DDBC74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4D6954-FE8D-6277-CC1C-43AD75F4A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E16F6E1-BDE1-B610-7E1C-9C3E3B13CB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7E9F4B-87E2-B907-4846-B54BAD01D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Test Your Knowledge Scenario 3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B7B9C9-4CEC-E95F-BBCC-AF1F509911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1349" y="2929846"/>
            <a:ext cx="6466130" cy="99830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9D2D12-47E3-8310-868A-B3A19C29AC5B}"/>
              </a:ext>
            </a:extLst>
          </p:cNvPr>
          <p:cNvSpPr txBox="1"/>
          <p:nvPr/>
        </p:nvSpPr>
        <p:spPr>
          <a:xfrm>
            <a:off x="1471951" y="2519228"/>
            <a:ext cx="6535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CGI           Child 1   Child 2        Child 3     Child 4       Child 5      Child 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21B3FD-65FC-B0DF-1CF3-8BDBF2C00979}"/>
              </a:ext>
            </a:extLst>
          </p:cNvPr>
          <p:cNvSpPr txBox="1"/>
          <p:nvPr/>
        </p:nvSpPr>
        <p:spPr>
          <a:xfrm>
            <a:off x="1225899" y="4411226"/>
            <a:ext cx="7602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Parties have a combined monthly gross income of $9037 and four children.</a:t>
            </a:r>
          </a:p>
          <a:p>
            <a:r>
              <a:rPr lang="en-US" dirty="0"/>
              <a:t> Determine the Monthly Basic Child Support Obligation</a:t>
            </a:r>
          </a:p>
        </p:txBody>
      </p:sp>
    </p:spTree>
    <p:extLst>
      <p:ext uri="{BB962C8B-B14F-4D97-AF65-F5344CB8AC3E}">
        <p14:creationId xmlns:p14="http://schemas.microsoft.com/office/powerpoint/2010/main" val="1468981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B21511-3D19-1B39-79B6-B5D19AEC6F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0E0373-CA90-8580-F158-A81C77F7E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FEC78C-C41D-C0E1-0815-562228DEE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CE2D5E-1C00-A22A-4EF7-4D7CAB1DA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78B9CA2-1CD7-7B45-92C5-E9342A6E9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FDEBC1C-C0CE-A6EE-718C-FE710F45C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798FBE-07D0-74ED-656C-1A35C5ECE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Test Your Knowledge Scenario 2 Answer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F7D58A-0CBF-3A59-724C-A72D5D617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600" dirty="0"/>
              <a:t>$9037 - $9000 CGI Low End = $37</a:t>
            </a:r>
          </a:p>
          <a:p>
            <a:r>
              <a:rPr lang="en-US" sz="2600" dirty="0"/>
              <a:t>$37/$50 = .74 (Slope)</a:t>
            </a:r>
          </a:p>
          <a:p>
            <a:r>
              <a:rPr lang="en-US" sz="2600" dirty="0"/>
              <a:t>$1922 High End Child Support - $1920 Low end of Child Support = $2.00</a:t>
            </a:r>
          </a:p>
          <a:p>
            <a:r>
              <a:rPr lang="en-US" sz="2600" dirty="0"/>
              <a:t>$2 * .74 = $1.48</a:t>
            </a:r>
          </a:p>
          <a:p>
            <a:r>
              <a:rPr lang="en-US" sz="2600" dirty="0"/>
              <a:t>$1920 (Low end of Child Support) + $1.48 = $1921.48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D9C6E8-14AD-C86D-B53D-F942B64CF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706" y="1590743"/>
            <a:ext cx="6919947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15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588518" cy="2396359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3500" dirty="0">
                <a:solidFill>
                  <a:srgbClr val="FFFFFF"/>
                </a:solidFill>
              </a:rPr>
              <a:t>What is the Monthly Basic Child Support Obligation 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(MBCSO)?</a:t>
            </a: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7CDF5D52-0B76-356C-081E-39657C26C3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11395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66402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70175"/>
            <a:ext cx="9138997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5265546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01" y="5263483"/>
            <a:ext cx="9143999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5510253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Using the Guideline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5192" y="3833199"/>
            <a:ext cx="6249619" cy="1119982"/>
          </a:xfr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Find parents’ combined monthly income.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Match to number of children on schedule.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Example: - $5,000/month  //  2 children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A8972B-1426-42EB-F4B5-17DD4C24F51A}"/>
              </a:ext>
            </a:extLst>
          </p:cNvPr>
          <p:cNvSpPr txBox="1"/>
          <p:nvPr/>
        </p:nvSpPr>
        <p:spPr>
          <a:xfrm>
            <a:off x="1471951" y="781189"/>
            <a:ext cx="6817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CGI           Child 1      Child 2     Child 3       Child 4          Child 5     Child 6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9B0299-3EE5-8431-9C1F-0B8CB9556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4319" y="1104302"/>
            <a:ext cx="6970719" cy="10972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666CA7A-8341-73AA-374C-F64A4D5F4A35}"/>
              </a:ext>
            </a:extLst>
          </p:cNvPr>
          <p:cNvSpPr txBox="1"/>
          <p:nvPr/>
        </p:nvSpPr>
        <p:spPr>
          <a:xfrm>
            <a:off x="1028699" y="411857"/>
            <a:ext cx="2229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 7/1/2025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0DF659-5A43-F58D-37FB-FC8E74F40722}"/>
              </a:ext>
            </a:extLst>
          </p:cNvPr>
          <p:cNvSpPr txBox="1"/>
          <p:nvPr/>
        </p:nvSpPr>
        <p:spPr>
          <a:xfrm>
            <a:off x="340623" y="2262410"/>
            <a:ext cx="2229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 7/1/2025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CA120CD-74F3-DBE1-AD12-14AA3A58D8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1951" y="2680620"/>
            <a:ext cx="6915749" cy="74301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8F8715-1FF1-6D8B-A44B-FE2CAB7BA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Answer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38BAD4-8B8D-8E7B-2553-3C157CC374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628509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680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Low-Income Rule (CGI ≤ $350)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EF8034-575A-8425-5D9E-6B03555A6B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72718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66402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70175"/>
            <a:ext cx="9138997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5265546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01" y="5263483"/>
            <a:ext cx="9143999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5510253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High-Income Rule (CGI &gt; $35,000)</a:t>
            </a:r>
          </a:p>
        </p:txBody>
      </p: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F5FB486E-CE4E-DA99-F021-561566EC5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341166"/>
              </p:ext>
            </p:extLst>
          </p:nvPr>
        </p:nvGraphicFramePr>
        <p:xfrm>
          <a:off x="1197622" y="2551812"/>
          <a:ext cx="7570821" cy="2327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7D41879-9138-11FD-9650-D5BB446462B4}"/>
              </a:ext>
            </a:extLst>
          </p:cNvPr>
          <p:cNvSpPr txBox="1"/>
          <p:nvPr/>
        </p:nvSpPr>
        <p:spPr>
          <a:xfrm>
            <a:off x="1234744" y="472528"/>
            <a:ext cx="6535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CGI           Child 1    Child 2      Child 3     Child 4       Child 5       Child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EA64A6-0F60-4B1B-B4BC-70F2B05C5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34744" y="997488"/>
            <a:ext cx="6325148" cy="6668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038EAE-F68D-CE08-029E-E01CE06472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63654" y="1729383"/>
            <a:ext cx="601485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200">
                <a:solidFill>
                  <a:srgbClr val="FFFFFF"/>
                </a:solidFill>
              </a:rPr>
              <a:t>Interpolation Example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r>
              <a:t>Simple Estimation for Child Support Calculation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095F75-FB66-03C8-2977-1B6D68C04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AB846B82-8059-327C-9689-4D6A12503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0757E5E-F136-6458-A7CB-C0A1E09A2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66402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C0BF450-A553-4266-DF69-0AAA7752F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70175"/>
            <a:ext cx="9138997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8C84FAD-21ED-657E-6DE7-0BF9361EA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5265546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CCCADCC-FA6F-4FE0-F436-8C96F150E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01" y="5263483"/>
            <a:ext cx="9143999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5C3EF7-ABAF-B1C1-7743-8575EEE4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5510253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Interpolation</a:t>
            </a:r>
          </a:p>
        </p:txBody>
      </p: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C0259EE2-1C30-5492-87FF-4E67568C6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162905"/>
              </p:ext>
            </p:extLst>
          </p:nvPr>
        </p:nvGraphicFramePr>
        <p:xfrm>
          <a:off x="521110" y="1997815"/>
          <a:ext cx="8247334" cy="288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461C4C6-0A1D-E604-6441-42B468144157}"/>
              </a:ext>
            </a:extLst>
          </p:cNvPr>
          <p:cNvSpPr txBox="1"/>
          <p:nvPr/>
        </p:nvSpPr>
        <p:spPr>
          <a:xfrm>
            <a:off x="1294269" y="391808"/>
            <a:ext cx="6535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CGI           Child 1   Child 2        Child 3     Child 4       Child 5      Child 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E23DBC-BB9D-B0D5-A0E0-01D793145947}"/>
              </a:ext>
            </a:extLst>
          </p:cNvPr>
          <p:cNvSpPr txBox="1"/>
          <p:nvPr/>
        </p:nvSpPr>
        <p:spPr>
          <a:xfrm>
            <a:off x="422787" y="1362247"/>
            <a:ext cx="84852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Combined Gross Income (CGI) = $12,689/2 children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348BB9-C4E1-AEDC-1D5A-908B868220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0087" y="735504"/>
            <a:ext cx="6325148" cy="5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456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Final Thoughts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3B4D843-61A7-4DFB-A591-BCF50B21BD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0176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5231</TotalTime>
  <Words>934</Words>
  <Application>Microsoft Office PowerPoint</Application>
  <PresentationFormat>On-screen Show (4:3)</PresentationFormat>
  <Paragraphs>102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Arial</vt:lpstr>
      <vt:lpstr>Calibri</vt:lpstr>
      <vt:lpstr>Times New Roman</vt:lpstr>
      <vt:lpstr>Office Theme</vt:lpstr>
      <vt:lpstr>Monthly Basic Child Support Obligation (MBCSO)</vt:lpstr>
      <vt:lpstr>What is the Monthly Basic Child Support Obligation  (MBCSO)?</vt:lpstr>
      <vt:lpstr>Using the Guideline Schedule</vt:lpstr>
      <vt:lpstr>Answer</vt:lpstr>
      <vt:lpstr>Low-Income Rule (CGI ≤ $350)</vt:lpstr>
      <vt:lpstr>High-Income Rule (CGI &gt; $35,000)</vt:lpstr>
      <vt:lpstr>Interpolation Example</vt:lpstr>
      <vt:lpstr>Interpolation</vt:lpstr>
      <vt:lpstr>Final Thoughts</vt:lpstr>
      <vt:lpstr>Test Your Knowledge</vt:lpstr>
      <vt:lpstr>Test Your Knowledge Scenario 1</vt:lpstr>
      <vt:lpstr>Test Your Knowledge Scenario 1 Answer</vt:lpstr>
      <vt:lpstr>Test Your Knowledge Scenario 2</vt:lpstr>
      <vt:lpstr>Test Your Knowledge Scenario 2 Answer Pre 7/1/2025 Guidelines</vt:lpstr>
      <vt:lpstr>Test Your Knowledge Scenario 2 Answer Post 7/1/2025 Guidelines</vt:lpstr>
      <vt:lpstr>Test Your Knowledge Scenario 3</vt:lpstr>
      <vt:lpstr>Test Your Knowledge Scenario 2 Answer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Mitch Broudy</dc:creator>
  <cp:keywords/>
  <dc:description>generated using python-pptx</dc:description>
  <cp:lastModifiedBy>Mitch Broudy</cp:lastModifiedBy>
  <cp:revision>9</cp:revision>
  <dcterms:created xsi:type="dcterms:W3CDTF">2013-01-27T09:14:16Z</dcterms:created>
  <dcterms:modified xsi:type="dcterms:W3CDTF">2025-04-30T11:01:32Z</dcterms:modified>
  <cp:category/>
</cp:coreProperties>
</file>