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1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2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9" r:id="rId6"/>
    <p:sldId id="261" r:id="rId7"/>
    <p:sldId id="262" r:id="rId8"/>
    <p:sldId id="263" r:id="rId9"/>
    <p:sldId id="264" r:id="rId10"/>
    <p:sldId id="270" r:id="rId11"/>
    <p:sldId id="265" r:id="rId12"/>
    <p:sldId id="266" r:id="rId13"/>
    <p:sldId id="267" r:id="rId14"/>
    <p:sldId id="271" r:id="rId15"/>
    <p:sldId id="272" r:id="rId16"/>
    <p:sldId id="268" r:id="rId17"/>
    <p:sldId id="275" r:id="rId18"/>
    <p:sldId id="280" r:id="rId19"/>
    <p:sldId id="281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72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8BD71-FC7E-48FC-89BF-ABB0FF5BE0A2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4195B53-9CFC-49F1-AD32-078F556DFDDD}">
      <dgm:prSet/>
      <dgm:spPr/>
      <dgm:t>
        <a:bodyPr/>
        <a:lstStyle/>
        <a:p>
          <a:r>
            <a:rPr lang="en-US"/>
            <a:t>- 40+ states use it (including Virginia)</a:t>
          </a:r>
        </a:p>
      </dgm:t>
    </dgm:pt>
    <dgm:pt modelId="{52DAA8D5-E80B-4102-9F6F-61B8561FE70A}" type="parTrans" cxnId="{C87C701A-B50B-4949-908B-24DA08E0179B}">
      <dgm:prSet/>
      <dgm:spPr/>
      <dgm:t>
        <a:bodyPr/>
        <a:lstStyle/>
        <a:p>
          <a:endParaRPr lang="en-US"/>
        </a:p>
      </dgm:t>
    </dgm:pt>
    <dgm:pt modelId="{DDFCC6C5-5728-474B-B779-13F93D8DB56B}" type="sibTrans" cxnId="{C87C701A-B50B-4949-908B-24DA08E0179B}">
      <dgm:prSet/>
      <dgm:spPr/>
      <dgm:t>
        <a:bodyPr/>
        <a:lstStyle/>
        <a:p>
          <a:endParaRPr lang="en-US"/>
        </a:p>
      </dgm:t>
    </dgm:pt>
    <dgm:pt modelId="{756E9A23-18A9-4A12-BFBB-885F3993CBD1}">
      <dgm:prSet/>
      <dgm:spPr/>
      <dgm:t>
        <a:bodyPr/>
        <a:lstStyle/>
        <a:p>
          <a:r>
            <a:rPr lang="en-US"/>
            <a:t>- Goal: Child receives same share of income as if parents stayed together</a:t>
          </a:r>
        </a:p>
      </dgm:t>
    </dgm:pt>
    <dgm:pt modelId="{9C277453-A5E2-41FD-8727-DB91F6DBDD85}" type="parTrans" cxnId="{33F0EAC4-6030-4E40-8B4D-964D84223933}">
      <dgm:prSet/>
      <dgm:spPr/>
      <dgm:t>
        <a:bodyPr/>
        <a:lstStyle/>
        <a:p>
          <a:endParaRPr lang="en-US"/>
        </a:p>
      </dgm:t>
    </dgm:pt>
    <dgm:pt modelId="{1ED55112-B8EF-4DCD-B05A-0AA089ECE21D}" type="sibTrans" cxnId="{33F0EAC4-6030-4E40-8B4D-964D84223933}">
      <dgm:prSet/>
      <dgm:spPr/>
      <dgm:t>
        <a:bodyPr/>
        <a:lstStyle/>
        <a:p>
          <a:endParaRPr lang="en-US"/>
        </a:p>
      </dgm:t>
    </dgm:pt>
    <dgm:pt modelId="{C0EEBA59-63E6-4424-A0AA-A983EE5B43E6}">
      <dgm:prSet/>
      <dgm:spPr/>
      <dgm:t>
        <a:bodyPr/>
        <a:lstStyle/>
        <a:p>
          <a:r>
            <a:rPr lang="en-US" dirty="0"/>
            <a:t>- Focus: Proportionally Shared economic contributions</a:t>
          </a:r>
        </a:p>
      </dgm:t>
    </dgm:pt>
    <dgm:pt modelId="{9741FC62-1B00-4B93-ACB6-0B592C52ED99}" type="parTrans" cxnId="{E9F12409-08D7-4542-A197-2AFCF6BDD161}">
      <dgm:prSet/>
      <dgm:spPr/>
      <dgm:t>
        <a:bodyPr/>
        <a:lstStyle/>
        <a:p>
          <a:endParaRPr lang="en-US"/>
        </a:p>
      </dgm:t>
    </dgm:pt>
    <dgm:pt modelId="{ABD84954-3723-456B-B719-BA24BB0AA4B2}" type="sibTrans" cxnId="{E9F12409-08D7-4542-A197-2AFCF6BDD161}">
      <dgm:prSet/>
      <dgm:spPr/>
      <dgm:t>
        <a:bodyPr/>
        <a:lstStyle/>
        <a:p>
          <a:endParaRPr lang="en-US"/>
        </a:p>
      </dgm:t>
    </dgm:pt>
    <dgm:pt modelId="{6FBC89A3-C398-4F09-8C13-8CFB9E63F589}" type="pres">
      <dgm:prSet presAssocID="{FB78BD71-FC7E-48FC-89BF-ABB0FF5BE0A2}" presName="linear" presStyleCnt="0">
        <dgm:presLayoutVars>
          <dgm:animLvl val="lvl"/>
          <dgm:resizeHandles val="exact"/>
        </dgm:presLayoutVars>
      </dgm:prSet>
      <dgm:spPr/>
    </dgm:pt>
    <dgm:pt modelId="{C3CCEEE2-02E9-4F05-8A1D-9C868D4ACC01}" type="pres">
      <dgm:prSet presAssocID="{34195B53-9CFC-49F1-AD32-078F556DFDD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E426A42-3D31-4D3D-955C-EBA60CE7ADB2}" type="pres">
      <dgm:prSet presAssocID="{DDFCC6C5-5728-474B-B779-13F93D8DB56B}" presName="spacer" presStyleCnt="0"/>
      <dgm:spPr/>
    </dgm:pt>
    <dgm:pt modelId="{A26B4261-BCF0-4ABE-A0C3-667A4EC3C17F}" type="pres">
      <dgm:prSet presAssocID="{756E9A23-18A9-4A12-BFBB-885F3993CBD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7697808-E327-490B-B42F-67A0142E4B5C}" type="pres">
      <dgm:prSet presAssocID="{1ED55112-B8EF-4DCD-B05A-0AA089ECE21D}" presName="spacer" presStyleCnt="0"/>
      <dgm:spPr/>
    </dgm:pt>
    <dgm:pt modelId="{B133E6DB-696C-43CC-AFF9-C1864E819A63}" type="pres">
      <dgm:prSet presAssocID="{C0EEBA59-63E6-4424-A0AA-A983EE5B43E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9F12409-08D7-4542-A197-2AFCF6BDD161}" srcId="{FB78BD71-FC7E-48FC-89BF-ABB0FF5BE0A2}" destId="{C0EEBA59-63E6-4424-A0AA-A983EE5B43E6}" srcOrd="2" destOrd="0" parTransId="{9741FC62-1B00-4B93-ACB6-0B592C52ED99}" sibTransId="{ABD84954-3723-456B-B719-BA24BB0AA4B2}"/>
    <dgm:cxn modelId="{C87C701A-B50B-4949-908B-24DA08E0179B}" srcId="{FB78BD71-FC7E-48FC-89BF-ABB0FF5BE0A2}" destId="{34195B53-9CFC-49F1-AD32-078F556DFDDD}" srcOrd="0" destOrd="0" parTransId="{52DAA8D5-E80B-4102-9F6F-61B8561FE70A}" sibTransId="{DDFCC6C5-5728-474B-B779-13F93D8DB56B}"/>
    <dgm:cxn modelId="{591EDA5D-0E3E-4D23-AF09-20879AA70C9A}" type="presOf" srcId="{FB78BD71-FC7E-48FC-89BF-ABB0FF5BE0A2}" destId="{6FBC89A3-C398-4F09-8C13-8CFB9E63F589}" srcOrd="0" destOrd="0" presId="urn:microsoft.com/office/officeart/2005/8/layout/vList2"/>
    <dgm:cxn modelId="{69B86061-E591-4C24-A34B-C60AB924DDB8}" type="presOf" srcId="{34195B53-9CFC-49F1-AD32-078F556DFDDD}" destId="{C3CCEEE2-02E9-4F05-8A1D-9C868D4ACC01}" srcOrd="0" destOrd="0" presId="urn:microsoft.com/office/officeart/2005/8/layout/vList2"/>
    <dgm:cxn modelId="{0AC85573-D1AC-4ED1-A73C-99AA2672FC07}" type="presOf" srcId="{C0EEBA59-63E6-4424-A0AA-A983EE5B43E6}" destId="{B133E6DB-696C-43CC-AFF9-C1864E819A63}" srcOrd="0" destOrd="0" presId="urn:microsoft.com/office/officeart/2005/8/layout/vList2"/>
    <dgm:cxn modelId="{33F0EAC4-6030-4E40-8B4D-964D84223933}" srcId="{FB78BD71-FC7E-48FC-89BF-ABB0FF5BE0A2}" destId="{756E9A23-18A9-4A12-BFBB-885F3993CBD1}" srcOrd="1" destOrd="0" parTransId="{9C277453-A5E2-41FD-8727-DB91F6DBDD85}" sibTransId="{1ED55112-B8EF-4DCD-B05A-0AA089ECE21D}"/>
    <dgm:cxn modelId="{C309D2ED-2291-4BBC-A75B-5EA95DAC6850}" type="presOf" srcId="{756E9A23-18A9-4A12-BFBB-885F3993CBD1}" destId="{A26B4261-BCF0-4ABE-A0C3-667A4EC3C17F}" srcOrd="0" destOrd="0" presId="urn:microsoft.com/office/officeart/2005/8/layout/vList2"/>
    <dgm:cxn modelId="{61289E08-E69E-44CF-A352-A066CA59A9E7}" type="presParOf" srcId="{6FBC89A3-C398-4F09-8C13-8CFB9E63F589}" destId="{C3CCEEE2-02E9-4F05-8A1D-9C868D4ACC01}" srcOrd="0" destOrd="0" presId="urn:microsoft.com/office/officeart/2005/8/layout/vList2"/>
    <dgm:cxn modelId="{D9C48D2D-1D16-48B8-B264-6CDDFB9279A6}" type="presParOf" srcId="{6FBC89A3-C398-4F09-8C13-8CFB9E63F589}" destId="{0E426A42-3D31-4D3D-955C-EBA60CE7ADB2}" srcOrd="1" destOrd="0" presId="urn:microsoft.com/office/officeart/2005/8/layout/vList2"/>
    <dgm:cxn modelId="{37157963-848D-4F4B-B1EB-A26764A9C170}" type="presParOf" srcId="{6FBC89A3-C398-4F09-8C13-8CFB9E63F589}" destId="{A26B4261-BCF0-4ABE-A0C3-667A4EC3C17F}" srcOrd="2" destOrd="0" presId="urn:microsoft.com/office/officeart/2005/8/layout/vList2"/>
    <dgm:cxn modelId="{BB2D53F5-B488-433A-8104-5EBDBD37D879}" type="presParOf" srcId="{6FBC89A3-C398-4F09-8C13-8CFB9E63F589}" destId="{77697808-E327-490B-B42F-67A0142E4B5C}" srcOrd="3" destOrd="0" presId="urn:microsoft.com/office/officeart/2005/8/layout/vList2"/>
    <dgm:cxn modelId="{EFC69397-A499-4BF5-B26F-F206E50DBECE}" type="presParOf" srcId="{6FBC89A3-C398-4F09-8C13-8CFB9E63F589}" destId="{B133E6DB-696C-43CC-AFF9-C1864E819A6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F50CCFC-166D-474A-B3F6-D7A490868B91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EEFAD82-C1D7-40F3-AB30-F7B8C931DAE3}">
      <dgm:prSet/>
      <dgm:spPr/>
      <dgm:t>
        <a:bodyPr/>
        <a:lstStyle/>
        <a:p>
          <a:r>
            <a:rPr lang="en-US"/>
            <a:t>- Parent A: $2,195.96 x 63.17% = $1387.19</a:t>
          </a:r>
        </a:p>
      </dgm:t>
    </dgm:pt>
    <dgm:pt modelId="{6FB34A01-3549-4DDD-84EA-207C2D87566F}" type="parTrans" cxnId="{FF47D089-C6CA-4BE8-AC62-B712A1FBD8C6}">
      <dgm:prSet/>
      <dgm:spPr/>
      <dgm:t>
        <a:bodyPr/>
        <a:lstStyle/>
        <a:p>
          <a:endParaRPr lang="en-US"/>
        </a:p>
      </dgm:t>
    </dgm:pt>
    <dgm:pt modelId="{1D7A895F-3309-49B6-A7AB-DEEDB72BB4B0}" type="sibTrans" cxnId="{FF47D089-C6CA-4BE8-AC62-B712A1FBD8C6}">
      <dgm:prSet/>
      <dgm:spPr/>
      <dgm:t>
        <a:bodyPr/>
        <a:lstStyle/>
        <a:p>
          <a:endParaRPr lang="en-US"/>
        </a:p>
      </dgm:t>
    </dgm:pt>
    <dgm:pt modelId="{E6FEB046-6471-430F-8570-9311CF71CE15}">
      <dgm:prSet/>
      <dgm:spPr/>
      <dgm:t>
        <a:bodyPr/>
        <a:lstStyle/>
        <a:p>
          <a:r>
            <a:rPr lang="en-US"/>
            <a:t>- Parent B: $2,195.96 x 36.83% = $808.77</a:t>
          </a:r>
        </a:p>
      </dgm:t>
    </dgm:pt>
    <dgm:pt modelId="{392BF3F5-1A0F-4B1D-BC6A-DF97F54C5C3F}" type="parTrans" cxnId="{DF8C3350-6473-469D-B44A-CF6D93FDD4DA}">
      <dgm:prSet/>
      <dgm:spPr/>
      <dgm:t>
        <a:bodyPr/>
        <a:lstStyle/>
        <a:p>
          <a:endParaRPr lang="en-US"/>
        </a:p>
      </dgm:t>
    </dgm:pt>
    <dgm:pt modelId="{BB3BC6C6-B51F-4C67-A3BD-384F890D82BD}" type="sibTrans" cxnId="{DF8C3350-6473-469D-B44A-CF6D93FDD4DA}">
      <dgm:prSet/>
      <dgm:spPr/>
      <dgm:t>
        <a:bodyPr/>
        <a:lstStyle/>
        <a:p>
          <a:endParaRPr lang="en-US"/>
        </a:p>
      </dgm:t>
    </dgm:pt>
    <dgm:pt modelId="{30D7717D-652F-49EE-B564-CFDE9147A482}" type="pres">
      <dgm:prSet presAssocID="{AF50CCFC-166D-474A-B3F6-D7A490868B91}" presName="linear" presStyleCnt="0">
        <dgm:presLayoutVars>
          <dgm:animLvl val="lvl"/>
          <dgm:resizeHandles val="exact"/>
        </dgm:presLayoutVars>
      </dgm:prSet>
      <dgm:spPr/>
    </dgm:pt>
    <dgm:pt modelId="{4669CBA6-A608-4B19-8E67-EC236F476523}" type="pres">
      <dgm:prSet presAssocID="{4EEFAD82-C1D7-40F3-AB30-F7B8C931DAE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00C64F5-4BA7-4B20-B0E0-B6262E80F4BF}" type="pres">
      <dgm:prSet presAssocID="{1D7A895F-3309-49B6-A7AB-DEEDB72BB4B0}" presName="spacer" presStyleCnt="0"/>
      <dgm:spPr/>
    </dgm:pt>
    <dgm:pt modelId="{DB9BE82E-D62B-49BD-9814-54E71EEF8222}" type="pres">
      <dgm:prSet presAssocID="{E6FEB046-6471-430F-8570-9311CF71CE1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50ECF24-4D5B-4274-A215-795EB108577B}" type="presOf" srcId="{E6FEB046-6471-430F-8570-9311CF71CE15}" destId="{DB9BE82E-D62B-49BD-9814-54E71EEF8222}" srcOrd="0" destOrd="0" presId="urn:microsoft.com/office/officeart/2005/8/layout/vList2"/>
    <dgm:cxn modelId="{DF8C3350-6473-469D-B44A-CF6D93FDD4DA}" srcId="{AF50CCFC-166D-474A-B3F6-D7A490868B91}" destId="{E6FEB046-6471-430F-8570-9311CF71CE15}" srcOrd="1" destOrd="0" parTransId="{392BF3F5-1A0F-4B1D-BC6A-DF97F54C5C3F}" sibTransId="{BB3BC6C6-B51F-4C67-A3BD-384F890D82BD}"/>
    <dgm:cxn modelId="{7760AA74-F1FA-47C3-8A2B-556615B1EAC1}" type="presOf" srcId="{4EEFAD82-C1D7-40F3-AB30-F7B8C931DAE3}" destId="{4669CBA6-A608-4B19-8E67-EC236F476523}" srcOrd="0" destOrd="0" presId="urn:microsoft.com/office/officeart/2005/8/layout/vList2"/>
    <dgm:cxn modelId="{FF47D089-C6CA-4BE8-AC62-B712A1FBD8C6}" srcId="{AF50CCFC-166D-474A-B3F6-D7A490868B91}" destId="{4EEFAD82-C1D7-40F3-AB30-F7B8C931DAE3}" srcOrd="0" destOrd="0" parTransId="{6FB34A01-3549-4DDD-84EA-207C2D87566F}" sibTransId="{1D7A895F-3309-49B6-A7AB-DEEDB72BB4B0}"/>
    <dgm:cxn modelId="{EE8BC096-158B-4F3B-8B32-E92BA49034E2}" type="presOf" srcId="{AF50CCFC-166D-474A-B3F6-D7A490868B91}" destId="{30D7717D-652F-49EE-B564-CFDE9147A482}" srcOrd="0" destOrd="0" presId="urn:microsoft.com/office/officeart/2005/8/layout/vList2"/>
    <dgm:cxn modelId="{B8F9C2B0-F17E-4847-9ED7-53039EBA9656}" type="presParOf" srcId="{30D7717D-652F-49EE-B564-CFDE9147A482}" destId="{4669CBA6-A608-4B19-8E67-EC236F476523}" srcOrd="0" destOrd="0" presId="urn:microsoft.com/office/officeart/2005/8/layout/vList2"/>
    <dgm:cxn modelId="{0546434D-7321-4204-9719-20F85E7C0D08}" type="presParOf" srcId="{30D7717D-652F-49EE-B564-CFDE9147A482}" destId="{100C64F5-4BA7-4B20-B0E0-B6262E80F4BF}" srcOrd="1" destOrd="0" presId="urn:microsoft.com/office/officeart/2005/8/layout/vList2"/>
    <dgm:cxn modelId="{7CB4E736-C7FD-4E2E-8557-640E3F23304C}" type="presParOf" srcId="{30D7717D-652F-49EE-B564-CFDE9147A482}" destId="{DB9BE82E-D62B-49BD-9814-54E71EEF822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F2E6B0E-C87E-4F9D-B1C3-6F881987A6EC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DF63A55-7267-4E89-9B65-321D80AF9663}">
      <dgm:prSet/>
      <dgm:spPr/>
      <dgm:t>
        <a:bodyPr/>
        <a:lstStyle/>
        <a:p>
          <a:r>
            <a:rPr lang="en-US"/>
            <a:t>- Calculate gross incomes</a:t>
          </a:r>
        </a:p>
      </dgm:t>
    </dgm:pt>
    <dgm:pt modelId="{6773B1C0-3C5A-4F5C-8806-DEA692258E06}" type="parTrans" cxnId="{E050F776-6DDD-4A4C-9F4D-6D98F9B80DC8}">
      <dgm:prSet/>
      <dgm:spPr/>
      <dgm:t>
        <a:bodyPr/>
        <a:lstStyle/>
        <a:p>
          <a:endParaRPr lang="en-US"/>
        </a:p>
      </dgm:t>
    </dgm:pt>
    <dgm:pt modelId="{0919F09C-1DCD-4853-8099-A7A2905FE85B}" type="sibTrans" cxnId="{E050F776-6DDD-4A4C-9F4D-6D98F9B80DC8}">
      <dgm:prSet/>
      <dgm:spPr/>
      <dgm:t>
        <a:bodyPr/>
        <a:lstStyle/>
        <a:p>
          <a:endParaRPr lang="en-US"/>
        </a:p>
      </dgm:t>
    </dgm:pt>
    <dgm:pt modelId="{9A7C2FE6-BD0A-4AB2-B841-BA6F8AA9FEE8}">
      <dgm:prSet/>
      <dgm:spPr/>
      <dgm:t>
        <a:bodyPr/>
        <a:lstStyle/>
        <a:p>
          <a:r>
            <a:rPr lang="en-US"/>
            <a:t>- Find CGI</a:t>
          </a:r>
        </a:p>
      </dgm:t>
    </dgm:pt>
    <dgm:pt modelId="{F88ADE9D-AD58-40C8-8E34-E804DCCC8BC4}" type="parTrans" cxnId="{A62432D1-DEAB-4857-A181-8173800F00E8}">
      <dgm:prSet/>
      <dgm:spPr/>
      <dgm:t>
        <a:bodyPr/>
        <a:lstStyle/>
        <a:p>
          <a:endParaRPr lang="en-US"/>
        </a:p>
      </dgm:t>
    </dgm:pt>
    <dgm:pt modelId="{EC419E7C-201B-4097-AB9E-A7E9DA315B95}" type="sibTrans" cxnId="{A62432D1-DEAB-4857-A181-8173800F00E8}">
      <dgm:prSet/>
      <dgm:spPr/>
      <dgm:t>
        <a:bodyPr/>
        <a:lstStyle/>
        <a:p>
          <a:endParaRPr lang="en-US"/>
        </a:p>
      </dgm:t>
    </dgm:pt>
    <dgm:pt modelId="{CB489168-B268-45A5-AE5F-C2FC8227C585}">
      <dgm:prSet/>
      <dgm:spPr/>
      <dgm:t>
        <a:bodyPr/>
        <a:lstStyle/>
        <a:p>
          <a:r>
            <a:rPr lang="en-US"/>
            <a:t>- Determine shares</a:t>
          </a:r>
        </a:p>
      </dgm:t>
    </dgm:pt>
    <dgm:pt modelId="{4F780234-E0B5-4079-BBEE-70807A697E38}" type="parTrans" cxnId="{BFF826CD-6D33-45B4-8D77-A21AA1DF0A3C}">
      <dgm:prSet/>
      <dgm:spPr/>
      <dgm:t>
        <a:bodyPr/>
        <a:lstStyle/>
        <a:p>
          <a:endParaRPr lang="en-US"/>
        </a:p>
      </dgm:t>
    </dgm:pt>
    <dgm:pt modelId="{F034AF1B-6DAD-4B97-A51C-42EF39E842F4}" type="sibTrans" cxnId="{BFF826CD-6D33-45B4-8D77-A21AA1DF0A3C}">
      <dgm:prSet/>
      <dgm:spPr/>
      <dgm:t>
        <a:bodyPr/>
        <a:lstStyle/>
        <a:p>
          <a:endParaRPr lang="en-US"/>
        </a:p>
      </dgm:t>
    </dgm:pt>
    <dgm:pt modelId="{CDD1C66E-F6F4-4BAD-813E-14162279668F}">
      <dgm:prSet/>
      <dgm:spPr/>
      <dgm:t>
        <a:bodyPr/>
        <a:lstStyle/>
        <a:p>
          <a:r>
            <a:rPr lang="en-US"/>
            <a:t>- Lookup obligation</a:t>
          </a:r>
        </a:p>
      </dgm:t>
    </dgm:pt>
    <dgm:pt modelId="{01380ACE-7CD1-4973-90CA-617B4DD8928C}" type="parTrans" cxnId="{7D29FAC0-41C6-41C2-9383-9A49B25768C4}">
      <dgm:prSet/>
      <dgm:spPr/>
      <dgm:t>
        <a:bodyPr/>
        <a:lstStyle/>
        <a:p>
          <a:endParaRPr lang="en-US"/>
        </a:p>
      </dgm:t>
    </dgm:pt>
    <dgm:pt modelId="{CEE802AE-EE7A-4EAC-A2BE-11C690AF433C}" type="sibTrans" cxnId="{7D29FAC0-41C6-41C2-9383-9A49B25768C4}">
      <dgm:prSet/>
      <dgm:spPr/>
      <dgm:t>
        <a:bodyPr/>
        <a:lstStyle/>
        <a:p>
          <a:endParaRPr lang="en-US"/>
        </a:p>
      </dgm:t>
    </dgm:pt>
    <dgm:pt modelId="{7D18049E-E686-449C-BBC6-1398AD8E71B9}">
      <dgm:prSet/>
      <dgm:spPr/>
      <dgm:t>
        <a:bodyPr/>
        <a:lstStyle/>
        <a:p>
          <a:r>
            <a:rPr lang="en-US"/>
            <a:t>- Add costs</a:t>
          </a:r>
        </a:p>
      </dgm:t>
    </dgm:pt>
    <dgm:pt modelId="{D671DA4E-EC7D-443B-854F-D872D207AACB}" type="parTrans" cxnId="{44E555E1-92FB-40DC-830A-BCDB83B888D3}">
      <dgm:prSet/>
      <dgm:spPr/>
      <dgm:t>
        <a:bodyPr/>
        <a:lstStyle/>
        <a:p>
          <a:endParaRPr lang="en-US"/>
        </a:p>
      </dgm:t>
    </dgm:pt>
    <dgm:pt modelId="{CBBC4278-6197-4918-BD83-CD972F094A57}" type="sibTrans" cxnId="{44E555E1-92FB-40DC-830A-BCDB83B888D3}">
      <dgm:prSet/>
      <dgm:spPr/>
      <dgm:t>
        <a:bodyPr/>
        <a:lstStyle/>
        <a:p>
          <a:endParaRPr lang="en-US"/>
        </a:p>
      </dgm:t>
    </dgm:pt>
    <dgm:pt modelId="{6BF57DEF-06A6-43F4-92ED-1A23BF9BF6BF}">
      <dgm:prSet/>
      <dgm:spPr/>
      <dgm:t>
        <a:bodyPr/>
        <a:lstStyle/>
        <a:p>
          <a:r>
            <a:rPr lang="en-US" dirty="0"/>
            <a:t>- Allocate</a:t>
          </a:r>
        </a:p>
      </dgm:t>
    </dgm:pt>
    <dgm:pt modelId="{7E215FDF-50D1-4239-9CC3-6572DA328E3D}" type="parTrans" cxnId="{3D1C4141-758F-4DA1-B6C0-7BD974E7FA0D}">
      <dgm:prSet/>
      <dgm:spPr/>
      <dgm:t>
        <a:bodyPr/>
        <a:lstStyle/>
        <a:p>
          <a:endParaRPr lang="en-US"/>
        </a:p>
      </dgm:t>
    </dgm:pt>
    <dgm:pt modelId="{18C516B7-2285-4FC8-AF07-F601BD9103C9}" type="sibTrans" cxnId="{3D1C4141-758F-4DA1-B6C0-7BD974E7FA0D}">
      <dgm:prSet/>
      <dgm:spPr/>
      <dgm:t>
        <a:bodyPr/>
        <a:lstStyle/>
        <a:p>
          <a:endParaRPr lang="en-US"/>
        </a:p>
      </dgm:t>
    </dgm:pt>
    <dgm:pt modelId="{80A7566B-BD88-4EAA-9870-17CDE6B521B9}" type="pres">
      <dgm:prSet presAssocID="{5F2E6B0E-C87E-4F9D-B1C3-6F881987A6EC}" presName="vert0" presStyleCnt="0">
        <dgm:presLayoutVars>
          <dgm:dir/>
          <dgm:animOne val="branch"/>
          <dgm:animLvl val="lvl"/>
        </dgm:presLayoutVars>
      </dgm:prSet>
      <dgm:spPr/>
    </dgm:pt>
    <dgm:pt modelId="{C1AF3EDD-8193-4091-8E28-74A27141C777}" type="pres">
      <dgm:prSet presAssocID="{BDF63A55-7267-4E89-9B65-321D80AF9663}" presName="thickLine" presStyleLbl="alignNode1" presStyleIdx="0" presStyleCnt="6"/>
      <dgm:spPr/>
    </dgm:pt>
    <dgm:pt modelId="{87E5EFC3-C982-4689-BB8B-DD66817DCCC3}" type="pres">
      <dgm:prSet presAssocID="{BDF63A55-7267-4E89-9B65-321D80AF9663}" presName="horz1" presStyleCnt="0"/>
      <dgm:spPr/>
    </dgm:pt>
    <dgm:pt modelId="{7418DD57-61DA-451A-B7B1-F7BA6FF83DC6}" type="pres">
      <dgm:prSet presAssocID="{BDF63A55-7267-4E89-9B65-321D80AF9663}" presName="tx1" presStyleLbl="revTx" presStyleIdx="0" presStyleCnt="6"/>
      <dgm:spPr/>
    </dgm:pt>
    <dgm:pt modelId="{4F74E651-A5F3-4F66-9E97-0739B9D01560}" type="pres">
      <dgm:prSet presAssocID="{BDF63A55-7267-4E89-9B65-321D80AF9663}" presName="vert1" presStyleCnt="0"/>
      <dgm:spPr/>
    </dgm:pt>
    <dgm:pt modelId="{63610E92-D47A-485B-8491-B3A83D4CE7D6}" type="pres">
      <dgm:prSet presAssocID="{9A7C2FE6-BD0A-4AB2-B841-BA6F8AA9FEE8}" presName="thickLine" presStyleLbl="alignNode1" presStyleIdx="1" presStyleCnt="6"/>
      <dgm:spPr/>
    </dgm:pt>
    <dgm:pt modelId="{0B1368C2-269E-4CDE-BB32-6D4F384F874D}" type="pres">
      <dgm:prSet presAssocID="{9A7C2FE6-BD0A-4AB2-B841-BA6F8AA9FEE8}" presName="horz1" presStyleCnt="0"/>
      <dgm:spPr/>
    </dgm:pt>
    <dgm:pt modelId="{F881E00C-D78F-43BA-A976-F5CE44AE1EA8}" type="pres">
      <dgm:prSet presAssocID="{9A7C2FE6-BD0A-4AB2-B841-BA6F8AA9FEE8}" presName="tx1" presStyleLbl="revTx" presStyleIdx="1" presStyleCnt="6"/>
      <dgm:spPr/>
    </dgm:pt>
    <dgm:pt modelId="{BC243E51-E2CD-437C-9492-320976A27D2C}" type="pres">
      <dgm:prSet presAssocID="{9A7C2FE6-BD0A-4AB2-B841-BA6F8AA9FEE8}" presName="vert1" presStyleCnt="0"/>
      <dgm:spPr/>
    </dgm:pt>
    <dgm:pt modelId="{EDFAEEF1-C8DE-43BA-BE4A-AAD052DBE253}" type="pres">
      <dgm:prSet presAssocID="{CB489168-B268-45A5-AE5F-C2FC8227C585}" presName="thickLine" presStyleLbl="alignNode1" presStyleIdx="2" presStyleCnt="6"/>
      <dgm:spPr/>
    </dgm:pt>
    <dgm:pt modelId="{B5FCAEAB-5222-4E4A-A7C1-3E0745FAF0BF}" type="pres">
      <dgm:prSet presAssocID="{CB489168-B268-45A5-AE5F-C2FC8227C585}" presName="horz1" presStyleCnt="0"/>
      <dgm:spPr/>
    </dgm:pt>
    <dgm:pt modelId="{CB891CA9-2A5B-454D-A152-EB2296A754F2}" type="pres">
      <dgm:prSet presAssocID="{CB489168-B268-45A5-AE5F-C2FC8227C585}" presName="tx1" presStyleLbl="revTx" presStyleIdx="2" presStyleCnt="6"/>
      <dgm:spPr/>
    </dgm:pt>
    <dgm:pt modelId="{FFF3128B-3AA2-4FCA-A60C-766B46C23858}" type="pres">
      <dgm:prSet presAssocID="{CB489168-B268-45A5-AE5F-C2FC8227C585}" presName="vert1" presStyleCnt="0"/>
      <dgm:spPr/>
    </dgm:pt>
    <dgm:pt modelId="{FD7DB885-9B49-4B21-B89D-3B80CBE6DF7A}" type="pres">
      <dgm:prSet presAssocID="{CDD1C66E-F6F4-4BAD-813E-14162279668F}" presName="thickLine" presStyleLbl="alignNode1" presStyleIdx="3" presStyleCnt="6"/>
      <dgm:spPr/>
    </dgm:pt>
    <dgm:pt modelId="{5EFEA6A7-B36F-45AD-B20A-D1CA58E30165}" type="pres">
      <dgm:prSet presAssocID="{CDD1C66E-F6F4-4BAD-813E-14162279668F}" presName="horz1" presStyleCnt="0"/>
      <dgm:spPr/>
    </dgm:pt>
    <dgm:pt modelId="{ECFEB813-0016-4764-A6D7-7F24D3E04963}" type="pres">
      <dgm:prSet presAssocID="{CDD1C66E-F6F4-4BAD-813E-14162279668F}" presName="tx1" presStyleLbl="revTx" presStyleIdx="3" presStyleCnt="6"/>
      <dgm:spPr/>
    </dgm:pt>
    <dgm:pt modelId="{9A99C037-2110-47DF-BA6A-DC8D9DBC28FA}" type="pres">
      <dgm:prSet presAssocID="{CDD1C66E-F6F4-4BAD-813E-14162279668F}" presName="vert1" presStyleCnt="0"/>
      <dgm:spPr/>
    </dgm:pt>
    <dgm:pt modelId="{F0654330-7B71-4CBD-B6D1-C965A7C6464C}" type="pres">
      <dgm:prSet presAssocID="{7D18049E-E686-449C-BBC6-1398AD8E71B9}" presName="thickLine" presStyleLbl="alignNode1" presStyleIdx="4" presStyleCnt="6"/>
      <dgm:spPr/>
    </dgm:pt>
    <dgm:pt modelId="{2E6D5BD1-9497-4DF6-B5D7-AC8E237992CB}" type="pres">
      <dgm:prSet presAssocID="{7D18049E-E686-449C-BBC6-1398AD8E71B9}" presName="horz1" presStyleCnt="0"/>
      <dgm:spPr/>
    </dgm:pt>
    <dgm:pt modelId="{4DDF5D5E-0482-4157-91B3-6852C6F2D2CA}" type="pres">
      <dgm:prSet presAssocID="{7D18049E-E686-449C-BBC6-1398AD8E71B9}" presName="tx1" presStyleLbl="revTx" presStyleIdx="4" presStyleCnt="6"/>
      <dgm:spPr/>
    </dgm:pt>
    <dgm:pt modelId="{43B9A351-3DC2-4FD7-9668-B69F3F0A05BD}" type="pres">
      <dgm:prSet presAssocID="{7D18049E-E686-449C-BBC6-1398AD8E71B9}" presName="vert1" presStyleCnt="0"/>
      <dgm:spPr/>
    </dgm:pt>
    <dgm:pt modelId="{9A8EF4D1-5D65-4D46-B281-20B4552F1A49}" type="pres">
      <dgm:prSet presAssocID="{6BF57DEF-06A6-43F4-92ED-1A23BF9BF6BF}" presName="thickLine" presStyleLbl="alignNode1" presStyleIdx="5" presStyleCnt="6"/>
      <dgm:spPr/>
    </dgm:pt>
    <dgm:pt modelId="{72FF01E5-39C9-4EB1-A1F8-A1644E332875}" type="pres">
      <dgm:prSet presAssocID="{6BF57DEF-06A6-43F4-92ED-1A23BF9BF6BF}" presName="horz1" presStyleCnt="0"/>
      <dgm:spPr/>
    </dgm:pt>
    <dgm:pt modelId="{57C31A31-C45D-4999-9389-936670AF50F0}" type="pres">
      <dgm:prSet presAssocID="{6BF57DEF-06A6-43F4-92ED-1A23BF9BF6BF}" presName="tx1" presStyleLbl="revTx" presStyleIdx="5" presStyleCnt="6"/>
      <dgm:spPr/>
    </dgm:pt>
    <dgm:pt modelId="{0E94185C-2CF2-4439-9D71-DD3123A97752}" type="pres">
      <dgm:prSet presAssocID="{6BF57DEF-06A6-43F4-92ED-1A23BF9BF6BF}" presName="vert1" presStyleCnt="0"/>
      <dgm:spPr/>
    </dgm:pt>
  </dgm:ptLst>
  <dgm:cxnLst>
    <dgm:cxn modelId="{838FE23E-3D17-41EF-9D24-67B6884C6661}" type="presOf" srcId="{5F2E6B0E-C87E-4F9D-B1C3-6F881987A6EC}" destId="{80A7566B-BD88-4EAA-9870-17CDE6B521B9}" srcOrd="0" destOrd="0" presId="urn:microsoft.com/office/officeart/2008/layout/LinedList"/>
    <dgm:cxn modelId="{3D1C4141-758F-4DA1-B6C0-7BD974E7FA0D}" srcId="{5F2E6B0E-C87E-4F9D-B1C3-6F881987A6EC}" destId="{6BF57DEF-06A6-43F4-92ED-1A23BF9BF6BF}" srcOrd="5" destOrd="0" parTransId="{7E215FDF-50D1-4239-9CC3-6572DA328E3D}" sibTransId="{18C516B7-2285-4FC8-AF07-F601BD9103C9}"/>
    <dgm:cxn modelId="{C28F856C-9FE0-4B2B-9F49-576FF893CB92}" type="presOf" srcId="{CDD1C66E-F6F4-4BAD-813E-14162279668F}" destId="{ECFEB813-0016-4764-A6D7-7F24D3E04963}" srcOrd="0" destOrd="0" presId="urn:microsoft.com/office/officeart/2008/layout/LinedList"/>
    <dgm:cxn modelId="{E050F776-6DDD-4A4C-9F4D-6D98F9B80DC8}" srcId="{5F2E6B0E-C87E-4F9D-B1C3-6F881987A6EC}" destId="{BDF63A55-7267-4E89-9B65-321D80AF9663}" srcOrd="0" destOrd="0" parTransId="{6773B1C0-3C5A-4F5C-8806-DEA692258E06}" sibTransId="{0919F09C-1DCD-4853-8099-A7A2905FE85B}"/>
    <dgm:cxn modelId="{DC254158-ADD0-42C3-8F64-BD5EFD8B9725}" type="presOf" srcId="{6BF57DEF-06A6-43F4-92ED-1A23BF9BF6BF}" destId="{57C31A31-C45D-4999-9389-936670AF50F0}" srcOrd="0" destOrd="0" presId="urn:microsoft.com/office/officeart/2008/layout/LinedList"/>
    <dgm:cxn modelId="{4BCB9678-9E1D-40E4-B66E-4363FB8A81B8}" type="presOf" srcId="{9A7C2FE6-BD0A-4AB2-B841-BA6F8AA9FEE8}" destId="{F881E00C-D78F-43BA-A976-F5CE44AE1EA8}" srcOrd="0" destOrd="0" presId="urn:microsoft.com/office/officeart/2008/layout/LinedList"/>
    <dgm:cxn modelId="{9D1759A5-D5AA-4D50-BB28-8C0E0FCABB7F}" type="presOf" srcId="{7D18049E-E686-449C-BBC6-1398AD8E71B9}" destId="{4DDF5D5E-0482-4157-91B3-6852C6F2D2CA}" srcOrd="0" destOrd="0" presId="urn:microsoft.com/office/officeart/2008/layout/LinedList"/>
    <dgm:cxn modelId="{7D29FAC0-41C6-41C2-9383-9A49B25768C4}" srcId="{5F2E6B0E-C87E-4F9D-B1C3-6F881987A6EC}" destId="{CDD1C66E-F6F4-4BAD-813E-14162279668F}" srcOrd="3" destOrd="0" parTransId="{01380ACE-7CD1-4973-90CA-617B4DD8928C}" sibTransId="{CEE802AE-EE7A-4EAC-A2BE-11C690AF433C}"/>
    <dgm:cxn modelId="{D83724C3-FCAE-4471-BCA6-940DF7D8B109}" type="presOf" srcId="{CB489168-B268-45A5-AE5F-C2FC8227C585}" destId="{CB891CA9-2A5B-454D-A152-EB2296A754F2}" srcOrd="0" destOrd="0" presId="urn:microsoft.com/office/officeart/2008/layout/LinedList"/>
    <dgm:cxn modelId="{BFF826CD-6D33-45B4-8D77-A21AA1DF0A3C}" srcId="{5F2E6B0E-C87E-4F9D-B1C3-6F881987A6EC}" destId="{CB489168-B268-45A5-AE5F-C2FC8227C585}" srcOrd="2" destOrd="0" parTransId="{4F780234-E0B5-4079-BBEE-70807A697E38}" sibTransId="{F034AF1B-6DAD-4B97-A51C-42EF39E842F4}"/>
    <dgm:cxn modelId="{A62432D1-DEAB-4857-A181-8173800F00E8}" srcId="{5F2E6B0E-C87E-4F9D-B1C3-6F881987A6EC}" destId="{9A7C2FE6-BD0A-4AB2-B841-BA6F8AA9FEE8}" srcOrd="1" destOrd="0" parTransId="{F88ADE9D-AD58-40C8-8E34-E804DCCC8BC4}" sibTransId="{EC419E7C-201B-4097-AB9E-A7E9DA315B95}"/>
    <dgm:cxn modelId="{44E555E1-92FB-40DC-830A-BCDB83B888D3}" srcId="{5F2E6B0E-C87E-4F9D-B1C3-6F881987A6EC}" destId="{7D18049E-E686-449C-BBC6-1398AD8E71B9}" srcOrd="4" destOrd="0" parTransId="{D671DA4E-EC7D-443B-854F-D872D207AACB}" sibTransId="{CBBC4278-6197-4918-BD83-CD972F094A57}"/>
    <dgm:cxn modelId="{451D01F8-B800-44A4-B97F-F14ED6A8ADE0}" type="presOf" srcId="{BDF63A55-7267-4E89-9B65-321D80AF9663}" destId="{7418DD57-61DA-451A-B7B1-F7BA6FF83DC6}" srcOrd="0" destOrd="0" presId="urn:microsoft.com/office/officeart/2008/layout/LinedList"/>
    <dgm:cxn modelId="{D2BD56E3-F915-4FF4-B3D7-805FADF0965F}" type="presParOf" srcId="{80A7566B-BD88-4EAA-9870-17CDE6B521B9}" destId="{C1AF3EDD-8193-4091-8E28-74A27141C777}" srcOrd="0" destOrd="0" presId="urn:microsoft.com/office/officeart/2008/layout/LinedList"/>
    <dgm:cxn modelId="{25CBA4A2-B746-4636-B4E0-53E8A23106C5}" type="presParOf" srcId="{80A7566B-BD88-4EAA-9870-17CDE6B521B9}" destId="{87E5EFC3-C982-4689-BB8B-DD66817DCCC3}" srcOrd="1" destOrd="0" presId="urn:microsoft.com/office/officeart/2008/layout/LinedList"/>
    <dgm:cxn modelId="{948356A0-E2A4-4EEC-8BD3-49EF21F5E17A}" type="presParOf" srcId="{87E5EFC3-C982-4689-BB8B-DD66817DCCC3}" destId="{7418DD57-61DA-451A-B7B1-F7BA6FF83DC6}" srcOrd="0" destOrd="0" presId="urn:microsoft.com/office/officeart/2008/layout/LinedList"/>
    <dgm:cxn modelId="{FC6C1899-8CDE-4912-A6B7-0FFFAF9D4636}" type="presParOf" srcId="{87E5EFC3-C982-4689-BB8B-DD66817DCCC3}" destId="{4F74E651-A5F3-4F66-9E97-0739B9D01560}" srcOrd="1" destOrd="0" presId="urn:microsoft.com/office/officeart/2008/layout/LinedList"/>
    <dgm:cxn modelId="{3078DB81-787B-4854-9DD0-9E79C1433D6E}" type="presParOf" srcId="{80A7566B-BD88-4EAA-9870-17CDE6B521B9}" destId="{63610E92-D47A-485B-8491-B3A83D4CE7D6}" srcOrd="2" destOrd="0" presId="urn:microsoft.com/office/officeart/2008/layout/LinedList"/>
    <dgm:cxn modelId="{85CC5B2D-D392-4D46-BE8F-8733330D4E7A}" type="presParOf" srcId="{80A7566B-BD88-4EAA-9870-17CDE6B521B9}" destId="{0B1368C2-269E-4CDE-BB32-6D4F384F874D}" srcOrd="3" destOrd="0" presId="urn:microsoft.com/office/officeart/2008/layout/LinedList"/>
    <dgm:cxn modelId="{14869ED6-A50B-410F-BA60-9E1E3A6B2A2F}" type="presParOf" srcId="{0B1368C2-269E-4CDE-BB32-6D4F384F874D}" destId="{F881E00C-D78F-43BA-A976-F5CE44AE1EA8}" srcOrd="0" destOrd="0" presId="urn:microsoft.com/office/officeart/2008/layout/LinedList"/>
    <dgm:cxn modelId="{A8676015-DC79-4799-B69A-EA1ADA110F88}" type="presParOf" srcId="{0B1368C2-269E-4CDE-BB32-6D4F384F874D}" destId="{BC243E51-E2CD-437C-9492-320976A27D2C}" srcOrd="1" destOrd="0" presId="urn:microsoft.com/office/officeart/2008/layout/LinedList"/>
    <dgm:cxn modelId="{3BEF680F-53D9-44E0-BD11-9E3B3E1E9A36}" type="presParOf" srcId="{80A7566B-BD88-4EAA-9870-17CDE6B521B9}" destId="{EDFAEEF1-C8DE-43BA-BE4A-AAD052DBE253}" srcOrd="4" destOrd="0" presId="urn:microsoft.com/office/officeart/2008/layout/LinedList"/>
    <dgm:cxn modelId="{4FED19CD-ECF5-4B3E-AF71-2E5D9AE7C6C3}" type="presParOf" srcId="{80A7566B-BD88-4EAA-9870-17CDE6B521B9}" destId="{B5FCAEAB-5222-4E4A-A7C1-3E0745FAF0BF}" srcOrd="5" destOrd="0" presId="urn:microsoft.com/office/officeart/2008/layout/LinedList"/>
    <dgm:cxn modelId="{0F9795B8-F092-4000-98F3-D6F716BD74F0}" type="presParOf" srcId="{B5FCAEAB-5222-4E4A-A7C1-3E0745FAF0BF}" destId="{CB891CA9-2A5B-454D-A152-EB2296A754F2}" srcOrd="0" destOrd="0" presId="urn:microsoft.com/office/officeart/2008/layout/LinedList"/>
    <dgm:cxn modelId="{A21FCAF8-7AC0-46C9-A50C-86CC390BF0D2}" type="presParOf" srcId="{B5FCAEAB-5222-4E4A-A7C1-3E0745FAF0BF}" destId="{FFF3128B-3AA2-4FCA-A60C-766B46C23858}" srcOrd="1" destOrd="0" presId="urn:microsoft.com/office/officeart/2008/layout/LinedList"/>
    <dgm:cxn modelId="{5FA8865A-1EF2-417B-A151-110F1919FA65}" type="presParOf" srcId="{80A7566B-BD88-4EAA-9870-17CDE6B521B9}" destId="{FD7DB885-9B49-4B21-B89D-3B80CBE6DF7A}" srcOrd="6" destOrd="0" presId="urn:microsoft.com/office/officeart/2008/layout/LinedList"/>
    <dgm:cxn modelId="{42AACE92-BDBB-4B3D-B579-F9BABA9D646F}" type="presParOf" srcId="{80A7566B-BD88-4EAA-9870-17CDE6B521B9}" destId="{5EFEA6A7-B36F-45AD-B20A-D1CA58E30165}" srcOrd="7" destOrd="0" presId="urn:microsoft.com/office/officeart/2008/layout/LinedList"/>
    <dgm:cxn modelId="{EDC482C2-0DA8-4520-926C-65A3CBAB7006}" type="presParOf" srcId="{5EFEA6A7-B36F-45AD-B20A-D1CA58E30165}" destId="{ECFEB813-0016-4764-A6D7-7F24D3E04963}" srcOrd="0" destOrd="0" presId="urn:microsoft.com/office/officeart/2008/layout/LinedList"/>
    <dgm:cxn modelId="{AF2396DE-E8FF-4702-AD60-7CA011097623}" type="presParOf" srcId="{5EFEA6A7-B36F-45AD-B20A-D1CA58E30165}" destId="{9A99C037-2110-47DF-BA6A-DC8D9DBC28FA}" srcOrd="1" destOrd="0" presId="urn:microsoft.com/office/officeart/2008/layout/LinedList"/>
    <dgm:cxn modelId="{028F3479-B585-4654-AF8A-FC84F92A487F}" type="presParOf" srcId="{80A7566B-BD88-4EAA-9870-17CDE6B521B9}" destId="{F0654330-7B71-4CBD-B6D1-C965A7C6464C}" srcOrd="8" destOrd="0" presId="urn:microsoft.com/office/officeart/2008/layout/LinedList"/>
    <dgm:cxn modelId="{BB20AF87-27C5-4803-99B6-3006CD09DC41}" type="presParOf" srcId="{80A7566B-BD88-4EAA-9870-17CDE6B521B9}" destId="{2E6D5BD1-9497-4DF6-B5D7-AC8E237992CB}" srcOrd="9" destOrd="0" presId="urn:microsoft.com/office/officeart/2008/layout/LinedList"/>
    <dgm:cxn modelId="{8C0DAB17-6329-48C2-9210-ED3C0B39FDE6}" type="presParOf" srcId="{2E6D5BD1-9497-4DF6-B5D7-AC8E237992CB}" destId="{4DDF5D5E-0482-4157-91B3-6852C6F2D2CA}" srcOrd="0" destOrd="0" presId="urn:microsoft.com/office/officeart/2008/layout/LinedList"/>
    <dgm:cxn modelId="{D4978968-4EED-48AD-AAB4-C15FC09451AE}" type="presParOf" srcId="{2E6D5BD1-9497-4DF6-B5D7-AC8E237992CB}" destId="{43B9A351-3DC2-4FD7-9668-B69F3F0A05BD}" srcOrd="1" destOrd="0" presId="urn:microsoft.com/office/officeart/2008/layout/LinedList"/>
    <dgm:cxn modelId="{D5577DFF-A785-4FE9-9B41-487BBFEB3350}" type="presParOf" srcId="{80A7566B-BD88-4EAA-9870-17CDE6B521B9}" destId="{9A8EF4D1-5D65-4D46-B281-20B4552F1A49}" srcOrd="10" destOrd="0" presId="urn:microsoft.com/office/officeart/2008/layout/LinedList"/>
    <dgm:cxn modelId="{34CA1E51-3D84-4BFA-A55F-831A97967E4A}" type="presParOf" srcId="{80A7566B-BD88-4EAA-9870-17CDE6B521B9}" destId="{72FF01E5-39C9-4EB1-A1F8-A1644E332875}" srcOrd="11" destOrd="0" presId="urn:microsoft.com/office/officeart/2008/layout/LinedList"/>
    <dgm:cxn modelId="{A14E0842-2654-4208-BB52-ACB1D362C84B}" type="presParOf" srcId="{72FF01E5-39C9-4EB1-A1F8-A1644E332875}" destId="{57C31A31-C45D-4999-9389-936670AF50F0}" srcOrd="0" destOrd="0" presId="urn:microsoft.com/office/officeart/2008/layout/LinedList"/>
    <dgm:cxn modelId="{6E13E186-79F4-4E56-B1F6-4A13554F0F78}" type="presParOf" srcId="{72FF01E5-39C9-4EB1-A1F8-A1644E332875}" destId="{0E94185C-2CF2-4439-9D71-DD3123A9775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D74E790-ED43-4C8E-89C9-9EE97783B91F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B69DFAD-76B2-4CCE-9323-D89F41CEE21D}">
      <dgm:prSet/>
      <dgm:spPr/>
      <dgm:t>
        <a:bodyPr/>
        <a:lstStyle/>
        <a:p>
          <a:r>
            <a:rPr lang="en-US" dirty="0"/>
            <a:t>- Parent A: $4,350</a:t>
          </a:r>
        </a:p>
      </dgm:t>
    </dgm:pt>
    <dgm:pt modelId="{879C554F-CDC7-4694-B7B1-3628F526B84E}" type="parTrans" cxnId="{C6EFC368-A7E3-4F8F-BA2D-3AE52F1CED1E}">
      <dgm:prSet/>
      <dgm:spPr/>
      <dgm:t>
        <a:bodyPr/>
        <a:lstStyle/>
        <a:p>
          <a:endParaRPr lang="en-US"/>
        </a:p>
      </dgm:t>
    </dgm:pt>
    <dgm:pt modelId="{12818B54-3222-45E9-A441-F61F9F736665}" type="sibTrans" cxnId="{C6EFC368-A7E3-4F8F-BA2D-3AE52F1CED1E}">
      <dgm:prSet/>
      <dgm:spPr/>
      <dgm:t>
        <a:bodyPr/>
        <a:lstStyle/>
        <a:p>
          <a:endParaRPr lang="en-US"/>
        </a:p>
      </dgm:t>
    </dgm:pt>
    <dgm:pt modelId="{8932260B-0BCC-4C47-B9E4-7DFDC7EA86DE}">
      <dgm:prSet/>
      <dgm:spPr/>
      <dgm:t>
        <a:bodyPr/>
        <a:lstStyle/>
        <a:p>
          <a:r>
            <a:rPr lang="en-US" dirty="0"/>
            <a:t>- Parent B: $5650</a:t>
          </a:r>
        </a:p>
        <a:p>
          <a:endParaRPr lang="en-US" dirty="0"/>
        </a:p>
      </dgm:t>
    </dgm:pt>
    <dgm:pt modelId="{8EA4428A-6714-496B-A80F-585A1AC6ADE5}" type="parTrans" cxnId="{91306963-7065-4781-AA33-12B285539636}">
      <dgm:prSet/>
      <dgm:spPr/>
      <dgm:t>
        <a:bodyPr/>
        <a:lstStyle/>
        <a:p>
          <a:endParaRPr lang="en-US"/>
        </a:p>
      </dgm:t>
    </dgm:pt>
    <dgm:pt modelId="{F13BBF0D-4D8B-4935-8C1A-2D772AE939C6}" type="sibTrans" cxnId="{91306963-7065-4781-AA33-12B285539636}">
      <dgm:prSet/>
      <dgm:spPr/>
      <dgm:t>
        <a:bodyPr/>
        <a:lstStyle/>
        <a:p>
          <a:endParaRPr lang="en-US"/>
        </a:p>
      </dgm:t>
    </dgm:pt>
    <dgm:pt modelId="{5BE6B8AC-F650-4EAE-8F67-71318E866580}">
      <dgm:prSet/>
      <dgm:spPr/>
      <dgm:t>
        <a:bodyPr/>
        <a:lstStyle/>
        <a:p>
          <a:r>
            <a:rPr lang="en-US"/>
            <a:t>- CGI: $10,000</a:t>
          </a:r>
        </a:p>
      </dgm:t>
    </dgm:pt>
    <dgm:pt modelId="{DC4F717D-07FA-418C-A843-B50161F8DC17}" type="parTrans" cxnId="{C76606B3-E12C-4467-8CF4-10550954BFE4}">
      <dgm:prSet/>
      <dgm:spPr/>
      <dgm:t>
        <a:bodyPr/>
        <a:lstStyle/>
        <a:p>
          <a:endParaRPr lang="en-US"/>
        </a:p>
      </dgm:t>
    </dgm:pt>
    <dgm:pt modelId="{93213E05-C1AE-43D0-A052-31E8D3D4B626}" type="sibTrans" cxnId="{C76606B3-E12C-4467-8CF4-10550954BFE4}">
      <dgm:prSet/>
      <dgm:spPr/>
      <dgm:t>
        <a:bodyPr/>
        <a:lstStyle/>
        <a:p>
          <a:endParaRPr lang="en-US"/>
        </a:p>
      </dgm:t>
    </dgm:pt>
    <dgm:pt modelId="{40EB880A-8C9E-4E41-BDE2-4146601C6E4E}">
      <dgm:prSet/>
      <dgm:spPr/>
      <dgm:t>
        <a:bodyPr/>
        <a:lstStyle/>
        <a:p>
          <a:r>
            <a:rPr lang="en-US"/>
            <a:t>- Schedule for 1 child: $1,054 (pre-July 2025)</a:t>
          </a:r>
        </a:p>
      </dgm:t>
    </dgm:pt>
    <dgm:pt modelId="{5EFE3339-646B-4F47-9960-127D17C15C7A}" type="parTrans" cxnId="{5C4E34C0-2BD4-444E-AB1B-4941C9E2B727}">
      <dgm:prSet/>
      <dgm:spPr/>
      <dgm:t>
        <a:bodyPr/>
        <a:lstStyle/>
        <a:p>
          <a:endParaRPr lang="en-US"/>
        </a:p>
      </dgm:t>
    </dgm:pt>
    <dgm:pt modelId="{D23D4148-0917-422E-8D1D-030BEB4D2C62}" type="sibTrans" cxnId="{5C4E34C0-2BD4-444E-AB1B-4941C9E2B727}">
      <dgm:prSet/>
      <dgm:spPr/>
      <dgm:t>
        <a:bodyPr/>
        <a:lstStyle/>
        <a:p>
          <a:endParaRPr lang="en-US"/>
        </a:p>
      </dgm:t>
    </dgm:pt>
    <dgm:pt modelId="{153A2DE6-1C5C-4EFD-B758-93B7243AB6F7}">
      <dgm:prSet/>
      <dgm:spPr/>
      <dgm:t>
        <a:bodyPr/>
        <a:lstStyle/>
        <a:p>
          <a:r>
            <a:rPr lang="en-US"/>
            <a:t>No Daycare Cost and the child is on Medicaid.</a:t>
          </a:r>
        </a:p>
      </dgm:t>
    </dgm:pt>
    <dgm:pt modelId="{D05D0473-9F7D-43B7-86DE-E1C35A7E2EF2}" type="parTrans" cxnId="{CBA263BF-A2CE-4891-9AA1-56BD83845112}">
      <dgm:prSet/>
      <dgm:spPr/>
      <dgm:t>
        <a:bodyPr/>
        <a:lstStyle/>
        <a:p>
          <a:endParaRPr lang="en-US"/>
        </a:p>
      </dgm:t>
    </dgm:pt>
    <dgm:pt modelId="{470CDFE7-E725-4062-988C-20FFEE061CA5}" type="sibTrans" cxnId="{CBA263BF-A2CE-4891-9AA1-56BD83845112}">
      <dgm:prSet/>
      <dgm:spPr/>
      <dgm:t>
        <a:bodyPr/>
        <a:lstStyle/>
        <a:p>
          <a:endParaRPr lang="en-US"/>
        </a:p>
      </dgm:t>
    </dgm:pt>
    <dgm:pt modelId="{FB8DB76B-C300-4A86-B8FF-10BA64F94AC3}">
      <dgm:prSet/>
      <dgm:spPr/>
      <dgm:t>
        <a:bodyPr/>
        <a:lstStyle/>
        <a:p>
          <a:r>
            <a:rPr lang="en-US"/>
            <a:t>Allocate the cost between the parties?</a:t>
          </a:r>
        </a:p>
      </dgm:t>
    </dgm:pt>
    <dgm:pt modelId="{90A8FAAE-64CB-4CFC-BB0C-AC1BA6246DE4}" type="parTrans" cxnId="{3B4AA827-8F1D-4EDE-8503-D3B403EB0F9B}">
      <dgm:prSet/>
      <dgm:spPr/>
      <dgm:t>
        <a:bodyPr/>
        <a:lstStyle/>
        <a:p>
          <a:endParaRPr lang="en-US"/>
        </a:p>
      </dgm:t>
    </dgm:pt>
    <dgm:pt modelId="{6F9E37A4-D9B0-4033-BA5F-6C51635A36DB}" type="sibTrans" cxnId="{3B4AA827-8F1D-4EDE-8503-D3B403EB0F9B}">
      <dgm:prSet/>
      <dgm:spPr/>
      <dgm:t>
        <a:bodyPr/>
        <a:lstStyle/>
        <a:p>
          <a:endParaRPr lang="en-US"/>
        </a:p>
      </dgm:t>
    </dgm:pt>
    <dgm:pt modelId="{EFEFFD3B-0EDA-4451-800E-F3A61932EDFF}" type="pres">
      <dgm:prSet presAssocID="{1D74E790-ED43-4C8E-89C9-9EE97783B91F}" presName="vert0" presStyleCnt="0">
        <dgm:presLayoutVars>
          <dgm:dir/>
          <dgm:animOne val="branch"/>
          <dgm:animLvl val="lvl"/>
        </dgm:presLayoutVars>
      </dgm:prSet>
      <dgm:spPr/>
    </dgm:pt>
    <dgm:pt modelId="{74CAC93A-F754-480C-8D6E-822DB4651B8A}" type="pres">
      <dgm:prSet presAssocID="{9B69DFAD-76B2-4CCE-9323-D89F41CEE21D}" presName="thickLine" presStyleLbl="alignNode1" presStyleIdx="0" presStyleCnt="6"/>
      <dgm:spPr/>
    </dgm:pt>
    <dgm:pt modelId="{D6489FFB-7C7B-43AA-90F9-62068E716C19}" type="pres">
      <dgm:prSet presAssocID="{9B69DFAD-76B2-4CCE-9323-D89F41CEE21D}" presName="horz1" presStyleCnt="0"/>
      <dgm:spPr/>
    </dgm:pt>
    <dgm:pt modelId="{7F58A5B1-7EAE-4C8E-82F5-0A981A2D2ADA}" type="pres">
      <dgm:prSet presAssocID="{9B69DFAD-76B2-4CCE-9323-D89F41CEE21D}" presName="tx1" presStyleLbl="revTx" presStyleIdx="0" presStyleCnt="6"/>
      <dgm:spPr/>
    </dgm:pt>
    <dgm:pt modelId="{8B7532CB-315F-4416-BF04-4E6A0A9BD2B3}" type="pres">
      <dgm:prSet presAssocID="{9B69DFAD-76B2-4CCE-9323-D89F41CEE21D}" presName="vert1" presStyleCnt="0"/>
      <dgm:spPr/>
    </dgm:pt>
    <dgm:pt modelId="{E7337886-02B8-442C-B068-34C7FA0ADD72}" type="pres">
      <dgm:prSet presAssocID="{8932260B-0BCC-4C47-B9E4-7DFDC7EA86DE}" presName="thickLine" presStyleLbl="alignNode1" presStyleIdx="1" presStyleCnt="6"/>
      <dgm:spPr/>
    </dgm:pt>
    <dgm:pt modelId="{B7C50ADF-9248-43FD-8967-2E3B38F23A8B}" type="pres">
      <dgm:prSet presAssocID="{8932260B-0BCC-4C47-B9E4-7DFDC7EA86DE}" presName="horz1" presStyleCnt="0"/>
      <dgm:spPr/>
    </dgm:pt>
    <dgm:pt modelId="{ABF73256-28BF-47C4-874F-B8BEF26480D9}" type="pres">
      <dgm:prSet presAssocID="{8932260B-0BCC-4C47-B9E4-7DFDC7EA86DE}" presName="tx1" presStyleLbl="revTx" presStyleIdx="1" presStyleCnt="6"/>
      <dgm:spPr/>
    </dgm:pt>
    <dgm:pt modelId="{766CE910-B8DE-4807-A940-8A5403FA7C40}" type="pres">
      <dgm:prSet presAssocID="{8932260B-0BCC-4C47-B9E4-7DFDC7EA86DE}" presName="vert1" presStyleCnt="0"/>
      <dgm:spPr/>
    </dgm:pt>
    <dgm:pt modelId="{74D877D8-1E26-4663-B6DA-76A6854500F9}" type="pres">
      <dgm:prSet presAssocID="{5BE6B8AC-F650-4EAE-8F67-71318E866580}" presName="thickLine" presStyleLbl="alignNode1" presStyleIdx="2" presStyleCnt="6"/>
      <dgm:spPr/>
    </dgm:pt>
    <dgm:pt modelId="{CC24DE7E-CE8A-4356-88D7-81D4BD331EA4}" type="pres">
      <dgm:prSet presAssocID="{5BE6B8AC-F650-4EAE-8F67-71318E866580}" presName="horz1" presStyleCnt="0"/>
      <dgm:spPr/>
    </dgm:pt>
    <dgm:pt modelId="{08A7A145-49F1-45D3-9973-4999C2BC9351}" type="pres">
      <dgm:prSet presAssocID="{5BE6B8AC-F650-4EAE-8F67-71318E866580}" presName="tx1" presStyleLbl="revTx" presStyleIdx="2" presStyleCnt="6"/>
      <dgm:spPr/>
    </dgm:pt>
    <dgm:pt modelId="{A70597C7-B0A3-4832-83A2-C1CD0BF0F25E}" type="pres">
      <dgm:prSet presAssocID="{5BE6B8AC-F650-4EAE-8F67-71318E866580}" presName="vert1" presStyleCnt="0"/>
      <dgm:spPr/>
    </dgm:pt>
    <dgm:pt modelId="{CB6F12CD-F28C-4713-AAC9-63BB5F4DE6F5}" type="pres">
      <dgm:prSet presAssocID="{40EB880A-8C9E-4E41-BDE2-4146601C6E4E}" presName="thickLine" presStyleLbl="alignNode1" presStyleIdx="3" presStyleCnt="6"/>
      <dgm:spPr/>
    </dgm:pt>
    <dgm:pt modelId="{5E45BFAC-4885-48FC-B42A-0DB792DE675D}" type="pres">
      <dgm:prSet presAssocID="{40EB880A-8C9E-4E41-BDE2-4146601C6E4E}" presName="horz1" presStyleCnt="0"/>
      <dgm:spPr/>
    </dgm:pt>
    <dgm:pt modelId="{AADBD13A-5FFC-4E13-A9D7-B42EAB26BDF8}" type="pres">
      <dgm:prSet presAssocID="{40EB880A-8C9E-4E41-BDE2-4146601C6E4E}" presName="tx1" presStyleLbl="revTx" presStyleIdx="3" presStyleCnt="6"/>
      <dgm:spPr/>
    </dgm:pt>
    <dgm:pt modelId="{3FB66746-5133-4A8F-90D5-C5E5D959378B}" type="pres">
      <dgm:prSet presAssocID="{40EB880A-8C9E-4E41-BDE2-4146601C6E4E}" presName="vert1" presStyleCnt="0"/>
      <dgm:spPr/>
    </dgm:pt>
    <dgm:pt modelId="{6F3E262F-98EE-49A2-8ED8-77D0DFA7C7EB}" type="pres">
      <dgm:prSet presAssocID="{153A2DE6-1C5C-4EFD-B758-93B7243AB6F7}" presName="thickLine" presStyleLbl="alignNode1" presStyleIdx="4" presStyleCnt="6"/>
      <dgm:spPr/>
    </dgm:pt>
    <dgm:pt modelId="{DFCD501D-A9BF-419F-9E09-D494FAB1FADD}" type="pres">
      <dgm:prSet presAssocID="{153A2DE6-1C5C-4EFD-B758-93B7243AB6F7}" presName="horz1" presStyleCnt="0"/>
      <dgm:spPr/>
    </dgm:pt>
    <dgm:pt modelId="{3E83EC7B-4A87-48D9-ABA8-53FB80B22F15}" type="pres">
      <dgm:prSet presAssocID="{153A2DE6-1C5C-4EFD-B758-93B7243AB6F7}" presName="tx1" presStyleLbl="revTx" presStyleIdx="4" presStyleCnt="6"/>
      <dgm:spPr/>
    </dgm:pt>
    <dgm:pt modelId="{1745EFD3-D053-4354-BAA9-10135B325F72}" type="pres">
      <dgm:prSet presAssocID="{153A2DE6-1C5C-4EFD-B758-93B7243AB6F7}" presName="vert1" presStyleCnt="0"/>
      <dgm:spPr/>
    </dgm:pt>
    <dgm:pt modelId="{F858554C-17F2-4BAB-B4C4-334C4635A2F6}" type="pres">
      <dgm:prSet presAssocID="{FB8DB76B-C300-4A86-B8FF-10BA64F94AC3}" presName="thickLine" presStyleLbl="alignNode1" presStyleIdx="5" presStyleCnt="6"/>
      <dgm:spPr/>
    </dgm:pt>
    <dgm:pt modelId="{0DE87A43-10D7-42EA-984B-40DC5503E435}" type="pres">
      <dgm:prSet presAssocID="{FB8DB76B-C300-4A86-B8FF-10BA64F94AC3}" presName="horz1" presStyleCnt="0"/>
      <dgm:spPr/>
    </dgm:pt>
    <dgm:pt modelId="{C21BC4F8-70FF-4821-8E3F-6D6C06111457}" type="pres">
      <dgm:prSet presAssocID="{FB8DB76B-C300-4A86-B8FF-10BA64F94AC3}" presName="tx1" presStyleLbl="revTx" presStyleIdx="5" presStyleCnt="6"/>
      <dgm:spPr/>
    </dgm:pt>
    <dgm:pt modelId="{46977188-2468-49EF-A416-49F594CF1019}" type="pres">
      <dgm:prSet presAssocID="{FB8DB76B-C300-4A86-B8FF-10BA64F94AC3}" presName="vert1" presStyleCnt="0"/>
      <dgm:spPr/>
    </dgm:pt>
  </dgm:ptLst>
  <dgm:cxnLst>
    <dgm:cxn modelId="{2723DA1C-6C94-4AD5-995F-9AB1A1751056}" type="presOf" srcId="{153A2DE6-1C5C-4EFD-B758-93B7243AB6F7}" destId="{3E83EC7B-4A87-48D9-ABA8-53FB80B22F15}" srcOrd="0" destOrd="0" presId="urn:microsoft.com/office/officeart/2008/layout/LinedList"/>
    <dgm:cxn modelId="{3B4AA827-8F1D-4EDE-8503-D3B403EB0F9B}" srcId="{1D74E790-ED43-4C8E-89C9-9EE97783B91F}" destId="{FB8DB76B-C300-4A86-B8FF-10BA64F94AC3}" srcOrd="5" destOrd="0" parTransId="{90A8FAAE-64CB-4CFC-BB0C-AC1BA6246DE4}" sibTransId="{6F9E37A4-D9B0-4033-BA5F-6C51635A36DB}"/>
    <dgm:cxn modelId="{91306963-7065-4781-AA33-12B285539636}" srcId="{1D74E790-ED43-4C8E-89C9-9EE97783B91F}" destId="{8932260B-0BCC-4C47-B9E4-7DFDC7EA86DE}" srcOrd="1" destOrd="0" parTransId="{8EA4428A-6714-496B-A80F-585A1AC6ADE5}" sibTransId="{F13BBF0D-4D8B-4935-8C1A-2D772AE939C6}"/>
    <dgm:cxn modelId="{C6EFC368-A7E3-4F8F-BA2D-3AE52F1CED1E}" srcId="{1D74E790-ED43-4C8E-89C9-9EE97783B91F}" destId="{9B69DFAD-76B2-4CCE-9323-D89F41CEE21D}" srcOrd="0" destOrd="0" parTransId="{879C554F-CDC7-4694-B7B1-3628F526B84E}" sibTransId="{12818B54-3222-45E9-A441-F61F9F736665}"/>
    <dgm:cxn modelId="{60E38C4F-2469-409E-A4CB-16B7468DA73B}" type="presOf" srcId="{8932260B-0BCC-4C47-B9E4-7DFDC7EA86DE}" destId="{ABF73256-28BF-47C4-874F-B8BEF26480D9}" srcOrd="0" destOrd="0" presId="urn:microsoft.com/office/officeart/2008/layout/LinedList"/>
    <dgm:cxn modelId="{B6C1E58C-E4B1-490E-AB82-32ADFDC7212E}" type="presOf" srcId="{40EB880A-8C9E-4E41-BDE2-4146601C6E4E}" destId="{AADBD13A-5FFC-4E13-A9D7-B42EAB26BDF8}" srcOrd="0" destOrd="0" presId="urn:microsoft.com/office/officeart/2008/layout/LinedList"/>
    <dgm:cxn modelId="{C76606B3-E12C-4467-8CF4-10550954BFE4}" srcId="{1D74E790-ED43-4C8E-89C9-9EE97783B91F}" destId="{5BE6B8AC-F650-4EAE-8F67-71318E866580}" srcOrd="2" destOrd="0" parTransId="{DC4F717D-07FA-418C-A843-B50161F8DC17}" sibTransId="{93213E05-C1AE-43D0-A052-31E8D3D4B626}"/>
    <dgm:cxn modelId="{57F422B5-557F-42B4-A788-A939A14039B3}" type="presOf" srcId="{FB8DB76B-C300-4A86-B8FF-10BA64F94AC3}" destId="{C21BC4F8-70FF-4821-8E3F-6D6C06111457}" srcOrd="0" destOrd="0" presId="urn:microsoft.com/office/officeart/2008/layout/LinedList"/>
    <dgm:cxn modelId="{CBA263BF-A2CE-4891-9AA1-56BD83845112}" srcId="{1D74E790-ED43-4C8E-89C9-9EE97783B91F}" destId="{153A2DE6-1C5C-4EFD-B758-93B7243AB6F7}" srcOrd="4" destOrd="0" parTransId="{D05D0473-9F7D-43B7-86DE-E1C35A7E2EF2}" sibTransId="{470CDFE7-E725-4062-988C-20FFEE061CA5}"/>
    <dgm:cxn modelId="{B76BA3BF-E1BC-407B-9934-7C0EEDA21D22}" type="presOf" srcId="{9B69DFAD-76B2-4CCE-9323-D89F41CEE21D}" destId="{7F58A5B1-7EAE-4C8E-82F5-0A981A2D2ADA}" srcOrd="0" destOrd="0" presId="urn:microsoft.com/office/officeart/2008/layout/LinedList"/>
    <dgm:cxn modelId="{5C4E34C0-2BD4-444E-AB1B-4941C9E2B727}" srcId="{1D74E790-ED43-4C8E-89C9-9EE97783B91F}" destId="{40EB880A-8C9E-4E41-BDE2-4146601C6E4E}" srcOrd="3" destOrd="0" parTransId="{5EFE3339-646B-4F47-9960-127D17C15C7A}" sibTransId="{D23D4148-0917-422E-8D1D-030BEB4D2C62}"/>
    <dgm:cxn modelId="{E9810FE8-E483-4C04-8816-39C76ADFDFC8}" type="presOf" srcId="{1D74E790-ED43-4C8E-89C9-9EE97783B91F}" destId="{EFEFFD3B-0EDA-4451-800E-F3A61932EDFF}" srcOrd="0" destOrd="0" presId="urn:microsoft.com/office/officeart/2008/layout/LinedList"/>
    <dgm:cxn modelId="{A02648FD-3A9C-4015-8F21-B7CC32D7D554}" type="presOf" srcId="{5BE6B8AC-F650-4EAE-8F67-71318E866580}" destId="{08A7A145-49F1-45D3-9973-4999C2BC9351}" srcOrd="0" destOrd="0" presId="urn:microsoft.com/office/officeart/2008/layout/LinedList"/>
    <dgm:cxn modelId="{0BF1DB48-874B-417D-8CFA-93926405A9E7}" type="presParOf" srcId="{EFEFFD3B-0EDA-4451-800E-F3A61932EDFF}" destId="{74CAC93A-F754-480C-8D6E-822DB4651B8A}" srcOrd="0" destOrd="0" presId="urn:microsoft.com/office/officeart/2008/layout/LinedList"/>
    <dgm:cxn modelId="{4661DBAC-8827-4F9F-9E9C-7F644F872B94}" type="presParOf" srcId="{EFEFFD3B-0EDA-4451-800E-F3A61932EDFF}" destId="{D6489FFB-7C7B-43AA-90F9-62068E716C19}" srcOrd="1" destOrd="0" presId="urn:microsoft.com/office/officeart/2008/layout/LinedList"/>
    <dgm:cxn modelId="{19E6D307-A07A-4EED-B0B8-76BDCFA6E512}" type="presParOf" srcId="{D6489FFB-7C7B-43AA-90F9-62068E716C19}" destId="{7F58A5B1-7EAE-4C8E-82F5-0A981A2D2ADA}" srcOrd="0" destOrd="0" presId="urn:microsoft.com/office/officeart/2008/layout/LinedList"/>
    <dgm:cxn modelId="{B4A8CA60-818F-4181-9479-440E6370A2A8}" type="presParOf" srcId="{D6489FFB-7C7B-43AA-90F9-62068E716C19}" destId="{8B7532CB-315F-4416-BF04-4E6A0A9BD2B3}" srcOrd="1" destOrd="0" presId="urn:microsoft.com/office/officeart/2008/layout/LinedList"/>
    <dgm:cxn modelId="{DD58C670-13DC-4006-9926-2AAB8C44AB27}" type="presParOf" srcId="{EFEFFD3B-0EDA-4451-800E-F3A61932EDFF}" destId="{E7337886-02B8-442C-B068-34C7FA0ADD72}" srcOrd="2" destOrd="0" presId="urn:microsoft.com/office/officeart/2008/layout/LinedList"/>
    <dgm:cxn modelId="{55CE0486-5BFC-4EB4-8D41-2C6DC299F2AB}" type="presParOf" srcId="{EFEFFD3B-0EDA-4451-800E-F3A61932EDFF}" destId="{B7C50ADF-9248-43FD-8967-2E3B38F23A8B}" srcOrd="3" destOrd="0" presId="urn:microsoft.com/office/officeart/2008/layout/LinedList"/>
    <dgm:cxn modelId="{1D0480A5-6942-4044-8EDE-671044D3B794}" type="presParOf" srcId="{B7C50ADF-9248-43FD-8967-2E3B38F23A8B}" destId="{ABF73256-28BF-47C4-874F-B8BEF26480D9}" srcOrd="0" destOrd="0" presId="urn:microsoft.com/office/officeart/2008/layout/LinedList"/>
    <dgm:cxn modelId="{AD104D04-D59B-452A-AEC0-A438FD2BB122}" type="presParOf" srcId="{B7C50ADF-9248-43FD-8967-2E3B38F23A8B}" destId="{766CE910-B8DE-4807-A940-8A5403FA7C40}" srcOrd="1" destOrd="0" presId="urn:microsoft.com/office/officeart/2008/layout/LinedList"/>
    <dgm:cxn modelId="{8D8A4F6C-ACE8-4F97-BC37-DFA284F8E526}" type="presParOf" srcId="{EFEFFD3B-0EDA-4451-800E-F3A61932EDFF}" destId="{74D877D8-1E26-4663-B6DA-76A6854500F9}" srcOrd="4" destOrd="0" presId="urn:microsoft.com/office/officeart/2008/layout/LinedList"/>
    <dgm:cxn modelId="{2B9A0EB3-582C-456C-B006-25989DCB7C62}" type="presParOf" srcId="{EFEFFD3B-0EDA-4451-800E-F3A61932EDFF}" destId="{CC24DE7E-CE8A-4356-88D7-81D4BD331EA4}" srcOrd="5" destOrd="0" presId="urn:microsoft.com/office/officeart/2008/layout/LinedList"/>
    <dgm:cxn modelId="{6F82BD87-E7F4-4ACF-9CF7-14626B533AD7}" type="presParOf" srcId="{CC24DE7E-CE8A-4356-88D7-81D4BD331EA4}" destId="{08A7A145-49F1-45D3-9973-4999C2BC9351}" srcOrd="0" destOrd="0" presId="urn:microsoft.com/office/officeart/2008/layout/LinedList"/>
    <dgm:cxn modelId="{FD5C2F9B-50F5-409D-B230-D02CD901CCE0}" type="presParOf" srcId="{CC24DE7E-CE8A-4356-88D7-81D4BD331EA4}" destId="{A70597C7-B0A3-4832-83A2-C1CD0BF0F25E}" srcOrd="1" destOrd="0" presId="urn:microsoft.com/office/officeart/2008/layout/LinedList"/>
    <dgm:cxn modelId="{D7249C07-2AF1-483B-B780-32D59A6E113F}" type="presParOf" srcId="{EFEFFD3B-0EDA-4451-800E-F3A61932EDFF}" destId="{CB6F12CD-F28C-4713-AAC9-63BB5F4DE6F5}" srcOrd="6" destOrd="0" presId="urn:microsoft.com/office/officeart/2008/layout/LinedList"/>
    <dgm:cxn modelId="{A503AEC6-256E-4FB5-81BE-E66B6B4EDE61}" type="presParOf" srcId="{EFEFFD3B-0EDA-4451-800E-F3A61932EDFF}" destId="{5E45BFAC-4885-48FC-B42A-0DB792DE675D}" srcOrd="7" destOrd="0" presId="urn:microsoft.com/office/officeart/2008/layout/LinedList"/>
    <dgm:cxn modelId="{B3AC7687-7DBE-4404-B953-11027E5387A7}" type="presParOf" srcId="{5E45BFAC-4885-48FC-B42A-0DB792DE675D}" destId="{AADBD13A-5FFC-4E13-A9D7-B42EAB26BDF8}" srcOrd="0" destOrd="0" presId="urn:microsoft.com/office/officeart/2008/layout/LinedList"/>
    <dgm:cxn modelId="{F8E42D31-AA42-4EF8-82E0-B60441FD3778}" type="presParOf" srcId="{5E45BFAC-4885-48FC-B42A-0DB792DE675D}" destId="{3FB66746-5133-4A8F-90D5-C5E5D959378B}" srcOrd="1" destOrd="0" presId="urn:microsoft.com/office/officeart/2008/layout/LinedList"/>
    <dgm:cxn modelId="{8BE078AE-24DE-45EF-8BE8-C1F5EF3C8DB3}" type="presParOf" srcId="{EFEFFD3B-0EDA-4451-800E-F3A61932EDFF}" destId="{6F3E262F-98EE-49A2-8ED8-77D0DFA7C7EB}" srcOrd="8" destOrd="0" presId="urn:microsoft.com/office/officeart/2008/layout/LinedList"/>
    <dgm:cxn modelId="{32EF5992-F7F4-4A74-A35E-458F8C2477ED}" type="presParOf" srcId="{EFEFFD3B-0EDA-4451-800E-F3A61932EDFF}" destId="{DFCD501D-A9BF-419F-9E09-D494FAB1FADD}" srcOrd="9" destOrd="0" presId="urn:microsoft.com/office/officeart/2008/layout/LinedList"/>
    <dgm:cxn modelId="{1F06D7DD-196A-496D-AADF-EDA04C035FFF}" type="presParOf" srcId="{DFCD501D-A9BF-419F-9E09-D494FAB1FADD}" destId="{3E83EC7B-4A87-48D9-ABA8-53FB80B22F15}" srcOrd="0" destOrd="0" presId="urn:microsoft.com/office/officeart/2008/layout/LinedList"/>
    <dgm:cxn modelId="{0F468CFE-21D4-46DF-ABFB-3290789114C9}" type="presParOf" srcId="{DFCD501D-A9BF-419F-9E09-D494FAB1FADD}" destId="{1745EFD3-D053-4354-BAA9-10135B325F72}" srcOrd="1" destOrd="0" presId="urn:microsoft.com/office/officeart/2008/layout/LinedList"/>
    <dgm:cxn modelId="{5518C34A-52CB-4497-9219-4DF56697004C}" type="presParOf" srcId="{EFEFFD3B-0EDA-4451-800E-F3A61932EDFF}" destId="{F858554C-17F2-4BAB-B4C4-334C4635A2F6}" srcOrd="10" destOrd="0" presId="urn:microsoft.com/office/officeart/2008/layout/LinedList"/>
    <dgm:cxn modelId="{8566C8B5-895E-4B5E-83D3-05EED160E658}" type="presParOf" srcId="{EFEFFD3B-0EDA-4451-800E-F3A61932EDFF}" destId="{0DE87A43-10D7-42EA-984B-40DC5503E435}" srcOrd="11" destOrd="0" presId="urn:microsoft.com/office/officeart/2008/layout/LinedList"/>
    <dgm:cxn modelId="{840B63A1-A741-4A0C-9323-391F2519FF17}" type="presParOf" srcId="{0DE87A43-10D7-42EA-984B-40DC5503E435}" destId="{C21BC4F8-70FF-4821-8E3F-6D6C06111457}" srcOrd="0" destOrd="0" presId="urn:microsoft.com/office/officeart/2008/layout/LinedList"/>
    <dgm:cxn modelId="{0D9232FC-E906-4703-A659-C76C18C4C61D}" type="presParOf" srcId="{0DE87A43-10D7-42EA-984B-40DC5503E435}" destId="{46977188-2468-49EF-A416-49F594CF101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D8F91CA-BAAA-47CA-8377-B63764D3E8B8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6FE0955-649F-4C65-B44C-07711B2554D6}">
      <dgm:prSet/>
      <dgm:spPr/>
      <dgm:t>
        <a:bodyPr/>
        <a:lstStyle/>
        <a:p>
          <a:r>
            <a:rPr lang="en-US" dirty="0"/>
            <a:t>Parent A</a:t>
          </a:r>
        </a:p>
        <a:p>
          <a:r>
            <a:rPr lang="en-US" dirty="0"/>
            <a:t>$4350 ÷ $10,000 = 43.50%</a:t>
          </a:r>
        </a:p>
      </dgm:t>
    </dgm:pt>
    <dgm:pt modelId="{2FCAF414-EE51-4773-9C73-58C546A4BB39}" type="parTrans" cxnId="{7B51906F-5B35-4C12-8D70-4E8FB3A40DC8}">
      <dgm:prSet/>
      <dgm:spPr/>
      <dgm:t>
        <a:bodyPr/>
        <a:lstStyle/>
        <a:p>
          <a:endParaRPr lang="en-US"/>
        </a:p>
      </dgm:t>
    </dgm:pt>
    <dgm:pt modelId="{239FF33C-5BFE-4800-9A8F-3A32EE1BC0AA}" type="sibTrans" cxnId="{7B51906F-5B35-4C12-8D70-4E8FB3A40DC8}">
      <dgm:prSet/>
      <dgm:spPr/>
      <dgm:t>
        <a:bodyPr/>
        <a:lstStyle/>
        <a:p>
          <a:endParaRPr lang="en-US"/>
        </a:p>
      </dgm:t>
    </dgm:pt>
    <dgm:pt modelId="{2462FE67-DDF4-4CE8-97E1-ED8FAB563AA8}">
      <dgm:prSet/>
      <dgm:spPr/>
      <dgm:t>
        <a:bodyPr/>
        <a:lstStyle/>
        <a:p>
          <a:r>
            <a:rPr lang="en-US" dirty="0"/>
            <a:t>Parent B</a:t>
          </a:r>
        </a:p>
        <a:p>
          <a:r>
            <a:rPr lang="en-US" dirty="0"/>
            <a:t>$5650 ÷ $10,000 = 56.50%</a:t>
          </a:r>
        </a:p>
      </dgm:t>
    </dgm:pt>
    <dgm:pt modelId="{18A5982E-E82B-4891-A75A-3D48AE5EFF73}" type="parTrans" cxnId="{1EFA2B2E-B48D-484F-A740-B9B3BFC9A3DF}">
      <dgm:prSet/>
      <dgm:spPr/>
      <dgm:t>
        <a:bodyPr/>
        <a:lstStyle/>
        <a:p>
          <a:endParaRPr lang="en-US"/>
        </a:p>
      </dgm:t>
    </dgm:pt>
    <dgm:pt modelId="{2AE8DB5A-ED34-49B9-9D8A-72D2AD35FA7F}" type="sibTrans" cxnId="{1EFA2B2E-B48D-484F-A740-B9B3BFC9A3DF}">
      <dgm:prSet/>
      <dgm:spPr/>
      <dgm:t>
        <a:bodyPr/>
        <a:lstStyle/>
        <a:p>
          <a:endParaRPr lang="en-US"/>
        </a:p>
      </dgm:t>
    </dgm:pt>
    <dgm:pt modelId="{C8FF7B97-07F2-4584-991C-915570DC2A5F}" type="pres">
      <dgm:prSet presAssocID="{1D8F91CA-BAAA-47CA-8377-B63764D3E8B8}" presName="diagram" presStyleCnt="0">
        <dgm:presLayoutVars>
          <dgm:dir/>
          <dgm:resizeHandles val="exact"/>
        </dgm:presLayoutVars>
      </dgm:prSet>
      <dgm:spPr/>
    </dgm:pt>
    <dgm:pt modelId="{751072B1-DD85-43BD-9BF8-BDD1D1090D8A}" type="pres">
      <dgm:prSet presAssocID="{56FE0955-649F-4C65-B44C-07711B2554D6}" presName="node" presStyleLbl="node1" presStyleIdx="0" presStyleCnt="2">
        <dgm:presLayoutVars>
          <dgm:bulletEnabled val="1"/>
        </dgm:presLayoutVars>
      </dgm:prSet>
      <dgm:spPr/>
    </dgm:pt>
    <dgm:pt modelId="{DF65A405-70C0-45C4-BFC3-1BF52524E941}" type="pres">
      <dgm:prSet presAssocID="{239FF33C-5BFE-4800-9A8F-3A32EE1BC0AA}" presName="sibTrans" presStyleCnt="0"/>
      <dgm:spPr/>
    </dgm:pt>
    <dgm:pt modelId="{ABD4D7FE-877A-42D4-A2C1-8019D75F83A7}" type="pres">
      <dgm:prSet presAssocID="{2462FE67-DDF4-4CE8-97E1-ED8FAB563AA8}" presName="node" presStyleLbl="node1" presStyleIdx="1" presStyleCnt="2">
        <dgm:presLayoutVars>
          <dgm:bulletEnabled val="1"/>
        </dgm:presLayoutVars>
      </dgm:prSet>
      <dgm:spPr/>
    </dgm:pt>
  </dgm:ptLst>
  <dgm:cxnLst>
    <dgm:cxn modelId="{8E2D9D07-E0FE-4A31-B04D-F2401B6D1FAF}" type="presOf" srcId="{56FE0955-649F-4C65-B44C-07711B2554D6}" destId="{751072B1-DD85-43BD-9BF8-BDD1D1090D8A}" srcOrd="0" destOrd="0" presId="urn:microsoft.com/office/officeart/2005/8/layout/default"/>
    <dgm:cxn modelId="{0BFE9123-C73F-4AA8-981F-F63F1A430761}" type="presOf" srcId="{2462FE67-DDF4-4CE8-97E1-ED8FAB563AA8}" destId="{ABD4D7FE-877A-42D4-A2C1-8019D75F83A7}" srcOrd="0" destOrd="0" presId="urn:microsoft.com/office/officeart/2005/8/layout/default"/>
    <dgm:cxn modelId="{1EFA2B2E-B48D-484F-A740-B9B3BFC9A3DF}" srcId="{1D8F91CA-BAAA-47CA-8377-B63764D3E8B8}" destId="{2462FE67-DDF4-4CE8-97E1-ED8FAB563AA8}" srcOrd="1" destOrd="0" parTransId="{18A5982E-E82B-4891-A75A-3D48AE5EFF73}" sibTransId="{2AE8DB5A-ED34-49B9-9D8A-72D2AD35FA7F}"/>
    <dgm:cxn modelId="{7B51906F-5B35-4C12-8D70-4E8FB3A40DC8}" srcId="{1D8F91CA-BAAA-47CA-8377-B63764D3E8B8}" destId="{56FE0955-649F-4C65-B44C-07711B2554D6}" srcOrd="0" destOrd="0" parTransId="{2FCAF414-EE51-4773-9C73-58C546A4BB39}" sibTransId="{239FF33C-5BFE-4800-9A8F-3A32EE1BC0AA}"/>
    <dgm:cxn modelId="{8BFD4EC0-B8FD-4322-B6F1-C4328BCFBB31}" type="presOf" srcId="{1D8F91CA-BAAA-47CA-8377-B63764D3E8B8}" destId="{C8FF7B97-07F2-4584-991C-915570DC2A5F}" srcOrd="0" destOrd="0" presId="urn:microsoft.com/office/officeart/2005/8/layout/default"/>
    <dgm:cxn modelId="{784DBF9C-E2EE-43C0-BFD0-65E4EC77B559}" type="presParOf" srcId="{C8FF7B97-07F2-4584-991C-915570DC2A5F}" destId="{751072B1-DD85-43BD-9BF8-BDD1D1090D8A}" srcOrd="0" destOrd="0" presId="urn:microsoft.com/office/officeart/2005/8/layout/default"/>
    <dgm:cxn modelId="{7D23E382-57E3-4AE8-AEB9-CE65729A6BED}" type="presParOf" srcId="{C8FF7B97-07F2-4584-991C-915570DC2A5F}" destId="{DF65A405-70C0-45C4-BFC3-1BF52524E941}" srcOrd="1" destOrd="0" presId="urn:microsoft.com/office/officeart/2005/8/layout/default"/>
    <dgm:cxn modelId="{712B8453-E058-4B83-9E30-7434EBC7B576}" type="presParOf" srcId="{C8FF7B97-07F2-4584-991C-915570DC2A5F}" destId="{ABD4D7FE-877A-42D4-A2C1-8019D75F83A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BC2D871-D9F4-493A-A491-DF4CC1BFD3D5}" type="doc">
      <dgm:prSet loTypeId="urn:microsoft.com/office/officeart/2005/8/layout/default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5FD43101-B0D7-4EC0-B2C0-DC5B34E956D7}">
      <dgm:prSet/>
      <dgm:spPr/>
      <dgm:t>
        <a:bodyPr/>
        <a:lstStyle/>
        <a:p>
          <a:r>
            <a:rPr lang="en-US"/>
            <a:t>Parent A: $1054 * 43.50% = $458.49</a:t>
          </a:r>
        </a:p>
      </dgm:t>
    </dgm:pt>
    <dgm:pt modelId="{688BB16A-0E7F-4612-8B20-F5660EB1CCF0}" type="parTrans" cxnId="{D388C933-70C7-4997-874D-B3BAF600A77C}">
      <dgm:prSet/>
      <dgm:spPr/>
      <dgm:t>
        <a:bodyPr/>
        <a:lstStyle/>
        <a:p>
          <a:endParaRPr lang="en-US"/>
        </a:p>
      </dgm:t>
    </dgm:pt>
    <dgm:pt modelId="{14E8D506-1E2A-4D46-A18D-A9E62D1C2A87}" type="sibTrans" cxnId="{D388C933-70C7-4997-874D-B3BAF600A77C}">
      <dgm:prSet/>
      <dgm:spPr/>
      <dgm:t>
        <a:bodyPr/>
        <a:lstStyle/>
        <a:p>
          <a:endParaRPr lang="en-US"/>
        </a:p>
      </dgm:t>
    </dgm:pt>
    <dgm:pt modelId="{732D3341-609F-42B7-91B2-2FC84CA079B7}">
      <dgm:prSet/>
      <dgm:spPr/>
      <dgm:t>
        <a:bodyPr/>
        <a:lstStyle/>
        <a:p>
          <a:r>
            <a:rPr lang="en-US"/>
            <a:t>Parent B: $1054 * 56.50% = $595.51</a:t>
          </a:r>
        </a:p>
      </dgm:t>
    </dgm:pt>
    <dgm:pt modelId="{C5FC6A7B-B505-4E4D-A271-EF6D9ADF4076}" type="parTrans" cxnId="{027BB3DA-467C-4307-9F0B-5020EAC0DC42}">
      <dgm:prSet/>
      <dgm:spPr/>
      <dgm:t>
        <a:bodyPr/>
        <a:lstStyle/>
        <a:p>
          <a:endParaRPr lang="en-US"/>
        </a:p>
      </dgm:t>
    </dgm:pt>
    <dgm:pt modelId="{1D9584E8-D0B8-4373-9335-6CB5C7553FF9}" type="sibTrans" cxnId="{027BB3DA-467C-4307-9F0B-5020EAC0DC42}">
      <dgm:prSet/>
      <dgm:spPr/>
      <dgm:t>
        <a:bodyPr/>
        <a:lstStyle/>
        <a:p>
          <a:endParaRPr lang="en-US"/>
        </a:p>
      </dgm:t>
    </dgm:pt>
    <dgm:pt modelId="{DB060B57-2AEA-419B-8D1F-8E9755AD4DEF}" type="pres">
      <dgm:prSet presAssocID="{FBC2D871-D9F4-493A-A491-DF4CC1BFD3D5}" presName="diagram" presStyleCnt="0">
        <dgm:presLayoutVars>
          <dgm:dir/>
          <dgm:resizeHandles val="exact"/>
        </dgm:presLayoutVars>
      </dgm:prSet>
      <dgm:spPr/>
    </dgm:pt>
    <dgm:pt modelId="{7EE239F8-3BAC-4C27-BE8D-CE9B86F8A0D5}" type="pres">
      <dgm:prSet presAssocID="{5FD43101-B0D7-4EC0-B2C0-DC5B34E956D7}" presName="node" presStyleLbl="node1" presStyleIdx="0" presStyleCnt="2">
        <dgm:presLayoutVars>
          <dgm:bulletEnabled val="1"/>
        </dgm:presLayoutVars>
      </dgm:prSet>
      <dgm:spPr/>
    </dgm:pt>
    <dgm:pt modelId="{8D86281B-3776-457F-BFEE-3664C15DC5A3}" type="pres">
      <dgm:prSet presAssocID="{14E8D506-1E2A-4D46-A18D-A9E62D1C2A87}" presName="sibTrans" presStyleCnt="0"/>
      <dgm:spPr/>
    </dgm:pt>
    <dgm:pt modelId="{218F2E4A-059C-47EF-92A8-0DFEE1F56017}" type="pres">
      <dgm:prSet presAssocID="{732D3341-609F-42B7-91B2-2FC84CA079B7}" presName="node" presStyleLbl="node1" presStyleIdx="1" presStyleCnt="2">
        <dgm:presLayoutVars>
          <dgm:bulletEnabled val="1"/>
        </dgm:presLayoutVars>
      </dgm:prSet>
      <dgm:spPr/>
    </dgm:pt>
  </dgm:ptLst>
  <dgm:cxnLst>
    <dgm:cxn modelId="{D388C933-70C7-4997-874D-B3BAF600A77C}" srcId="{FBC2D871-D9F4-493A-A491-DF4CC1BFD3D5}" destId="{5FD43101-B0D7-4EC0-B2C0-DC5B34E956D7}" srcOrd="0" destOrd="0" parTransId="{688BB16A-0E7F-4612-8B20-F5660EB1CCF0}" sibTransId="{14E8D506-1E2A-4D46-A18D-A9E62D1C2A87}"/>
    <dgm:cxn modelId="{C3EE335E-E8F0-4154-BCE2-EEC197CEBB8F}" type="presOf" srcId="{FBC2D871-D9F4-493A-A491-DF4CC1BFD3D5}" destId="{DB060B57-2AEA-419B-8D1F-8E9755AD4DEF}" srcOrd="0" destOrd="0" presId="urn:microsoft.com/office/officeart/2005/8/layout/default"/>
    <dgm:cxn modelId="{33D6B24B-E033-465B-B4F9-28FF08C62475}" type="presOf" srcId="{5FD43101-B0D7-4EC0-B2C0-DC5B34E956D7}" destId="{7EE239F8-3BAC-4C27-BE8D-CE9B86F8A0D5}" srcOrd="0" destOrd="0" presId="urn:microsoft.com/office/officeart/2005/8/layout/default"/>
    <dgm:cxn modelId="{F757E44F-0991-46A6-9599-4EBA0C11E2D6}" type="presOf" srcId="{732D3341-609F-42B7-91B2-2FC84CA079B7}" destId="{218F2E4A-059C-47EF-92A8-0DFEE1F56017}" srcOrd="0" destOrd="0" presId="urn:microsoft.com/office/officeart/2005/8/layout/default"/>
    <dgm:cxn modelId="{027BB3DA-467C-4307-9F0B-5020EAC0DC42}" srcId="{FBC2D871-D9F4-493A-A491-DF4CC1BFD3D5}" destId="{732D3341-609F-42B7-91B2-2FC84CA079B7}" srcOrd="1" destOrd="0" parTransId="{C5FC6A7B-B505-4E4D-A271-EF6D9ADF4076}" sibTransId="{1D9584E8-D0B8-4373-9335-6CB5C7553FF9}"/>
    <dgm:cxn modelId="{A3874758-500C-4960-A6BA-FA86DF80FC5B}" type="presParOf" srcId="{DB060B57-2AEA-419B-8D1F-8E9755AD4DEF}" destId="{7EE239F8-3BAC-4C27-BE8D-CE9B86F8A0D5}" srcOrd="0" destOrd="0" presId="urn:microsoft.com/office/officeart/2005/8/layout/default"/>
    <dgm:cxn modelId="{B1B8E811-52A6-4FF7-8DDF-752DCEFA2C69}" type="presParOf" srcId="{DB060B57-2AEA-419B-8D1F-8E9755AD4DEF}" destId="{8D86281B-3776-457F-BFEE-3664C15DC5A3}" srcOrd="1" destOrd="0" presId="urn:microsoft.com/office/officeart/2005/8/layout/default"/>
    <dgm:cxn modelId="{4DC53708-75A2-4B0D-8AE9-6C67EBF0C2FA}" type="presParOf" srcId="{DB060B57-2AEA-419B-8D1F-8E9755AD4DEF}" destId="{218F2E4A-059C-47EF-92A8-0DFEE1F5601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7E80C8E-288E-4820-8972-37E39B13E7F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38466C-4573-476A-93F1-26C482172950}">
      <dgm:prSet/>
      <dgm:spPr/>
      <dgm:t>
        <a:bodyPr/>
        <a:lstStyle/>
        <a:p>
          <a:pPr>
            <a:buNone/>
          </a:pPr>
          <a:r>
            <a:rPr lang="en-US" dirty="0"/>
            <a:t>What is the primary principle behind the Income Shares Model for calculating child support?</a:t>
          </a:r>
        </a:p>
        <a:p>
          <a:pPr>
            <a:buNone/>
          </a:pPr>
          <a:endParaRPr lang="en-US" dirty="0"/>
        </a:p>
      </dgm:t>
    </dgm:pt>
    <dgm:pt modelId="{06AF0E2F-129E-453E-A924-430BC3CFD0EF}" type="parTrans" cxnId="{C0CDA7E5-781C-4309-B398-AE4450A9C5EC}">
      <dgm:prSet/>
      <dgm:spPr/>
      <dgm:t>
        <a:bodyPr/>
        <a:lstStyle/>
        <a:p>
          <a:endParaRPr lang="en-US"/>
        </a:p>
      </dgm:t>
    </dgm:pt>
    <dgm:pt modelId="{F9E68603-C052-4C3A-8028-EFE0543676DD}" type="sibTrans" cxnId="{C0CDA7E5-781C-4309-B398-AE4450A9C5EC}">
      <dgm:prSet/>
      <dgm:spPr/>
      <dgm:t>
        <a:bodyPr/>
        <a:lstStyle/>
        <a:p>
          <a:endParaRPr lang="en-US"/>
        </a:p>
      </dgm:t>
    </dgm:pt>
    <dgm:pt modelId="{6604ACDC-37CC-417B-AF51-93ECFDABC177}">
      <dgm:prSet/>
      <dgm:spPr/>
      <dgm:t>
        <a:bodyPr/>
        <a:lstStyle/>
        <a:p>
          <a:pPr>
            <a:buNone/>
          </a:pPr>
          <a:r>
            <a:rPr lang="en-US" dirty="0"/>
            <a:t>A) Each parent pays an equal amount regardless of income.</a:t>
          </a:r>
        </a:p>
        <a:p>
          <a:pPr>
            <a:buNone/>
          </a:pPr>
          <a:r>
            <a:rPr lang="en-US" dirty="0"/>
            <a:t>B) Only the noncustodial parent's income is considered.</a:t>
          </a:r>
        </a:p>
        <a:p>
          <a:pPr>
            <a:buNone/>
          </a:pPr>
          <a:r>
            <a:rPr lang="en-US" dirty="0"/>
            <a:t>C) Child support is based on the combined income of both parents, proportionally shared.</a:t>
          </a:r>
        </a:p>
        <a:p>
          <a:pPr>
            <a:buNone/>
          </a:pPr>
          <a:r>
            <a:rPr lang="en-US" dirty="0"/>
            <a:t>D) The court arbitrarily decides the amount without considering income.</a:t>
          </a:r>
        </a:p>
        <a:p>
          <a:pPr>
            <a:buNone/>
          </a:pPr>
          <a:endParaRPr lang="en-US" dirty="0"/>
        </a:p>
      </dgm:t>
    </dgm:pt>
    <dgm:pt modelId="{C2789AB2-07B6-4C3F-9B4A-A3C8465A68D0}" type="parTrans" cxnId="{5293E74D-AD1B-4E07-8CAD-D84EB35E5A24}">
      <dgm:prSet/>
      <dgm:spPr/>
      <dgm:t>
        <a:bodyPr/>
        <a:lstStyle/>
        <a:p>
          <a:endParaRPr lang="en-US"/>
        </a:p>
      </dgm:t>
    </dgm:pt>
    <dgm:pt modelId="{7C1DEACF-47FF-4410-AAEC-CFDAFC81E628}" type="sibTrans" cxnId="{5293E74D-AD1B-4E07-8CAD-D84EB35E5A24}">
      <dgm:prSet/>
      <dgm:spPr/>
      <dgm:t>
        <a:bodyPr/>
        <a:lstStyle/>
        <a:p>
          <a:endParaRPr lang="en-US"/>
        </a:p>
      </dgm:t>
    </dgm:pt>
    <dgm:pt modelId="{8543698E-17C4-47D6-862C-5BCCB8C9E157}" type="pres">
      <dgm:prSet presAssocID="{17E80C8E-288E-4820-8972-37E39B13E7FC}" presName="linear" presStyleCnt="0">
        <dgm:presLayoutVars>
          <dgm:animLvl val="lvl"/>
          <dgm:resizeHandles val="exact"/>
        </dgm:presLayoutVars>
      </dgm:prSet>
      <dgm:spPr/>
    </dgm:pt>
    <dgm:pt modelId="{D75B3CE4-04B5-4B02-BDEC-F03730F74C11}" type="pres">
      <dgm:prSet presAssocID="{8F38466C-4573-476A-93F1-26C482172950}" presName="parentText" presStyleLbl="node1" presStyleIdx="0" presStyleCnt="2" custScaleY="39813">
        <dgm:presLayoutVars>
          <dgm:chMax val="0"/>
          <dgm:bulletEnabled val="1"/>
        </dgm:presLayoutVars>
      </dgm:prSet>
      <dgm:spPr/>
    </dgm:pt>
    <dgm:pt modelId="{452ED145-49A6-45F8-A2F4-611909213E3B}" type="pres">
      <dgm:prSet presAssocID="{F9E68603-C052-4C3A-8028-EFE0543676DD}" presName="spacer" presStyleCnt="0"/>
      <dgm:spPr/>
    </dgm:pt>
    <dgm:pt modelId="{0E823572-1423-43D8-A650-F31BAB066C66}" type="pres">
      <dgm:prSet presAssocID="{6604ACDC-37CC-417B-AF51-93ECFDABC17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293E74D-AD1B-4E07-8CAD-D84EB35E5A24}" srcId="{17E80C8E-288E-4820-8972-37E39B13E7FC}" destId="{6604ACDC-37CC-417B-AF51-93ECFDABC177}" srcOrd="1" destOrd="0" parTransId="{C2789AB2-07B6-4C3F-9B4A-A3C8465A68D0}" sibTransId="{7C1DEACF-47FF-4410-AAEC-CFDAFC81E628}"/>
    <dgm:cxn modelId="{07172A9F-4D33-46B2-9F19-227007B1FABE}" type="presOf" srcId="{8F38466C-4573-476A-93F1-26C482172950}" destId="{D75B3CE4-04B5-4B02-BDEC-F03730F74C11}" srcOrd="0" destOrd="0" presId="urn:microsoft.com/office/officeart/2005/8/layout/vList2"/>
    <dgm:cxn modelId="{EE04C9B2-118C-41ED-BC1B-DE20D716645D}" type="presOf" srcId="{17E80C8E-288E-4820-8972-37E39B13E7FC}" destId="{8543698E-17C4-47D6-862C-5BCCB8C9E157}" srcOrd="0" destOrd="0" presId="urn:microsoft.com/office/officeart/2005/8/layout/vList2"/>
    <dgm:cxn modelId="{1733FEB5-46D9-4E3E-82F6-044FC9E43A2D}" type="presOf" srcId="{6604ACDC-37CC-417B-AF51-93ECFDABC177}" destId="{0E823572-1423-43D8-A650-F31BAB066C66}" srcOrd="0" destOrd="0" presId="urn:microsoft.com/office/officeart/2005/8/layout/vList2"/>
    <dgm:cxn modelId="{C0CDA7E5-781C-4309-B398-AE4450A9C5EC}" srcId="{17E80C8E-288E-4820-8972-37E39B13E7FC}" destId="{8F38466C-4573-476A-93F1-26C482172950}" srcOrd="0" destOrd="0" parTransId="{06AF0E2F-129E-453E-A924-430BC3CFD0EF}" sibTransId="{F9E68603-C052-4C3A-8028-EFE0543676DD}"/>
    <dgm:cxn modelId="{324CE5D8-963C-4462-A262-77E722E5309D}" type="presParOf" srcId="{8543698E-17C4-47D6-862C-5BCCB8C9E157}" destId="{D75B3CE4-04B5-4B02-BDEC-F03730F74C11}" srcOrd="0" destOrd="0" presId="urn:microsoft.com/office/officeart/2005/8/layout/vList2"/>
    <dgm:cxn modelId="{545A0C2F-A287-4D0E-9EE4-378841013CEF}" type="presParOf" srcId="{8543698E-17C4-47D6-862C-5BCCB8C9E157}" destId="{452ED145-49A6-45F8-A2F4-611909213E3B}" srcOrd="1" destOrd="0" presId="urn:microsoft.com/office/officeart/2005/8/layout/vList2"/>
    <dgm:cxn modelId="{C4E1D048-8789-44DA-A816-F604C61D35F1}" type="presParOf" srcId="{8543698E-17C4-47D6-862C-5BCCB8C9E157}" destId="{0E823572-1423-43D8-A650-F31BAB066C6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97DD662-D813-4B52-B0F6-02F41B6F26B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1990484-B677-4714-9874-0412A0D4E52D}">
      <dgm:prSet/>
      <dgm:spPr/>
      <dgm:t>
        <a:bodyPr/>
        <a:lstStyle/>
        <a:p>
          <a:r>
            <a:rPr lang="en-US"/>
            <a:t>In the Income Shares Model, what is the first step in determining child support obligations?</a:t>
          </a:r>
        </a:p>
      </dgm:t>
    </dgm:pt>
    <dgm:pt modelId="{17C58328-B292-4B62-B1E6-827568692BAD}" type="parTrans" cxnId="{D09E73EC-8774-48D9-9029-1917E6242853}">
      <dgm:prSet/>
      <dgm:spPr/>
      <dgm:t>
        <a:bodyPr/>
        <a:lstStyle/>
        <a:p>
          <a:endParaRPr lang="en-US"/>
        </a:p>
      </dgm:t>
    </dgm:pt>
    <dgm:pt modelId="{0E1B7717-3732-433C-86B4-55C0E30BF7E8}" type="sibTrans" cxnId="{D09E73EC-8774-48D9-9029-1917E6242853}">
      <dgm:prSet/>
      <dgm:spPr/>
      <dgm:t>
        <a:bodyPr/>
        <a:lstStyle/>
        <a:p>
          <a:endParaRPr lang="en-US"/>
        </a:p>
      </dgm:t>
    </dgm:pt>
    <dgm:pt modelId="{0C5A0494-E8EC-4CC0-B108-38F6158B6978}">
      <dgm:prSet/>
      <dgm:spPr/>
      <dgm:t>
        <a:bodyPr/>
        <a:lstStyle/>
        <a:p>
          <a:r>
            <a:rPr lang="en-US"/>
            <a:t>A) Calculating each parent's expenses.</a:t>
          </a:r>
        </a:p>
      </dgm:t>
    </dgm:pt>
    <dgm:pt modelId="{3775AE56-1430-48F0-8E9F-2977706AD2EB}" type="parTrans" cxnId="{B9A13BA0-3407-4232-BAEC-FC759F03A959}">
      <dgm:prSet/>
      <dgm:spPr/>
      <dgm:t>
        <a:bodyPr/>
        <a:lstStyle/>
        <a:p>
          <a:endParaRPr lang="en-US"/>
        </a:p>
      </dgm:t>
    </dgm:pt>
    <dgm:pt modelId="{5C234658-5997-4ECA-A675-513AE773E610}" type="sibTrans" cxnId="{B9A13BA0-3407-4232-BAEC-FC759F03A959}">
      <dgm:prSet/>
      <dgm:spPr/>
      <dgm:t>
        <a:bodyPr/>
        <a:lstStyle/>
        <a:p>
          <a:endParaRPr lang="en-US"/>
        </a:p>
      </dgm:t>
    </dgm:pt>
    <dgm:pt modelId="{70F0EB73-AE2F-4819-B444-FD3FE1F7F4FE}">
      <dgm:prSet/>
      <dgm:spPr/>
      <dgm:t>
        <a:bodyPr/>
        <a:lstStyle/>
        <a:p>
          <a:r>
            <a:rPr lang="en-US"/>
            <a:t>B) Determining the custody arrangement.</a:t>
          </a:r>
        </a:p>
      </dgm:t>
    </dgm:pt>
    <dgm:pt modelId="{A9966D28-B428-4016-9EB2-99C94C998F1F}" type="parTrans" cxnId="{46ADEE0E-E977-4EDB-AB58-C4589F151F6E}">
      <dgm:prSet/>
      <dgm:spPr/>
      <dgm:t>
        <a:bodyPr/>
        <a:lstStyle/>
        <a:p>
          <a:endParaRPr lang="en-US"/>
        </a:p>
      </dgm:t>
    </dgm:pt>
    <dgm:pt modelId="{7CBF34E9-440B-41AE-8E21-ABB26CAB6BB2}" type="sibTrans" cxnId="{46ADEE0E-E977-4EDB-AB58-C4589F151F6E}">
      <dgm:prSet/>
      <dgm:spPr/>
      <dgm:t>
        <a:bodyPr/>
        <a:lstStyle/>
        <a:p>
          <a:endParaRPr lang="en-US"/>
        </a:p>
      </dgm:t>
    </dgm:pt>
    <dgm:pt modelId="{BB08FC49-5ECA-4409-A6B7-659A1AD3D91E}">
      <dgm:prSet/>
      <dgm:spPr/>
      <dgm:t>
        <a:bodyPr/>
        <a:lstStyle/>
        <a:p>
          <a:r>
            <a:rPr lang="en-US"/>
            <a:t>C) Calculating the combined gross income of both parents.</a:t>
          </a:r>
        </a:p>
      </dgm:t>
    </dgm:pt>
    <dgm:pt modelId="{58C94D0F-85FC-4020-BFFC-CBE4101F256D}" type="parTrans" cxnId="{B06B38E5-B1A4-4583-9C64-7C3AB38C302F}">
      <dgm:prSet/>
      <dgm:spPr/>
      <dgm:t>
        <a:bodyPr/>
        <a:lstStyle/>
        <a:p>
          <a:endParaRPr lang="en-US"/>
        </a:p>
      </dgm:t>
    </dgm:pt>
    <dgm:pt modelId="{2F0D8E11-383C-4427-922A-8E23E1A041AD}" type="sibTrans" cxnId="{B06B38E5-B1A4-4583-9C64-7C3AB38C302F}">
      <dgm:prSet/>
      <dgm:spPr/>
      <dgm:t>
        <a:bodyPr/>
        <a:lstStyle/>
        <a:p>
          <a:endParaRPr lang="en-US"/>
        </a:p>
      </dgm:t>
    </dgm:pt>
    <dgm:pt modelId="{D5B93ED7-7584-435C-AC58-76CC62F8C254}">
      <dgm:prSet/>
      <dgm:spPr/>
      <dgm:t>
        <a:bodyPr/>
        <a:lstStyle/>
        <a:p>
          <a:r>
            <a:rPr lang="en-US"/>
            <a:t>D) Assigning a fixed amount per child.</a:t>
          </a:r>
        </a:p>
      </dgm:t>
    </dgm:pt>
    <dgm:pt modelId="{7C5AA92A-AFF2-4523-939E-FFB9606E98C9}" type="parTrans" cxnId="{BC1C585F-1883-4F8B-AE95-819BE7967441}">
      <dgm:prSet/>
      <dgm:spPr/>
      <dgm:t>
        <a:bodyPr/>
        <a:lstStyle/>
        <a:p>
          <a:endParaRPr lang="en-US"/>
        </a:p>
      </dgm:t>
    </dgm:pt>
    <dgm:pt modelId="{E149D1D4-2DF7-4C65-9672-FCC1C736B053}" type="sibTrans" cxnId="{BC1C585F-1883-4F8B-AE95-819BE7967441}">
      <dgm:prSet/>
      <dgm:spPr/>
      <dgm:t>
        <a:bodyPr/>
        <a:lstStyle/>
        <a:p>
          <a:endParaRPr lang="en-US"/>
        </a:p>
      </dgm:t>
    </dgm:pt>
    <dgm:pt modelId="{D88E908F-01CA-4BD5-83A7-1EA19183AF48}" type="pres">
      <dgm:prSet presAssocID="{097DD662-D813-4B52-B0F6-02F41B6F26B6}" presName="linear" presStyleCnt="0">
        <dgm:presLayoutVars>
          <dgm:animLvl val="lvl"/>
          <dgm:resizeHandles val="exact"/>
        </dgm:presLayoutVars>
      </dgm:prSet>
      <dgm:spPr/>
    </dgm:pt>
    <dgm:pt modelId="{E2C2AB64-23F1-4845-96D4-1987057861D8}" type="pres">
      <dgm:prSet presAssocID="{21990484-B677-4714-9874-0412A0D4E52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780974C-846E-462D-ACA3-2D1557F27DEC}" type="pres">
      <dgm:prSet presAssocID="{0E1B7717-3732-433C-86B4-55C0E30BF7E8}" presName="spacer" presStyleCnt="0"/>
      <dgm:spPr/>
    </dgm:pt>
    <dgm:pt modelId="{0C80FEDB-D8A5-45B8-A99D-589691F91E5F}" type="pres">
      <dgm:prSet presAssocID="{0C5A0494-E8EC-4CC0-B108-38F6158B697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0431B2C-9DCD-4F05-BFB0-006692574DD4}" type="pres">
      <dgm:prSet presAssocID="{5C234658-5997-4ECA-A675-513AE773E610}" presName="spacer" presStyleCnt="0"/>
      <dgm:spPr/>
    </dgm:pt>
    <dgm:pt modelId="{09FCF39E-D76B-4E7D-959A-F175927D83D9}" type="pres">
      <dgm:prSet presAssocID="{70F0EB73-AE2F-4819-B444-FD3FE1F7F4F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CB545DF-4DDC-4F3A-B2E4-4FAC3AA81302}" type="pres">
      <dgm:prSet presAssocID="{7CBF34E9-440B-41AE-8E21-ABB26CAB6BB2}" presName="spacer" presStyleCnt="0"/>
      <dgm:spPr/>
    </dgm:pt>
    <dgm:pt modelId="{B13A8ABE-D900-49E8-BF5D-B198A102D5EC}" type="pres">
      <dgm:prSet presAssocID="{BB08FC49-5ECA-4409-A6B7-659A1AD3D91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35BA64B-D9E2-4CE2-B5B1-795CB48B6D4A}" type="pres">
      <dgm:prSet presAssocID="{2F0D8E11-383C-4427-922A-8E23E1A041AD}" presName="spacer" presStyleCnt="0"/>
      <dgm:spPr/>
    </dgm:pt>
    <dgm:pt modelId="{F6297C21-36FF-49BC-AB6B-68B28DF33863}" type="pres">
      <dgm:prSet presAssocID="{D5B93ED7-7584-435C-AC58-76CC62F8C25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6ADEE0E-E977-4EDB-AB58-C4589F151F6E}" srcId="{097DD662-D813-4B52-B0F6-02F41B6F26B6}" destId="{70F0EB73-AE2F-4819-B444-FD3FE1F7F4FE}" srcOrd="2" destOrd="0" parTransId="{A9966D28-B428-4016-9EB2-99C94C998F1F}" sibTransId="{7CBF34E9-440B-41AE-8E21-ABB26CAB6BB2}"/>
    <dgm:cxn modelId="{BC1C585F-1883-4F8B-AE95-819BE7967441}" srcId="{097DD662-D813-4B52-B0F6-02F41B6F26B6}" destId="{D5B93ED7-7584-435C-AC58-76CC62F8C254}" srcOrd="4" destOrd="0" parTransId="{7C5AA92A-AFF2-4523-939E-FFB9606E98C9}" sibTransId="{E149D1D4-2DF7-4C65-9672-FCC1C736B053}"/>
    <dgm:cxn modelId="{EB410C59-3ABF-4B85-BA34-59EE4BEDA033}" type="presOf" srcId="{D5B93ED7-7584-435C-AC58-76CC62F8C254}" destId="{F6297C21-36FF-49BC-AB6B-68B28DF33863}" srcOrd="0" destOrd="0" presId="urn:microsoft.com/office/officeart/2005/8/layout/vList2"/>
    <dgm:cxn modelId="{5C1A2885-391A-4CA1-BB7E-EC908F1AB3FB}" type="presOf" srcId="{0C5A0494-E8EC-4CC0-B108-38F6158B6978}" destId="{0C80FEDB-D8A5-45B8-A99D-589691F91E5F}" srcOrd="0" destOrd="0" presId="urn:microsoft.com/office/officeart/2005/8/layout/vList2"/>
    <dgm:cxn modelId="{C78DF887-0063-42BF-9055-775C570900BD}" type="presOf" srcId="{BB08FC49-5ECA-4409-A6B7-659A1AD3D91E}" destId="{B13A8ABE-D900-49E8-BF5D-B198A102D5EC}" srcOrd="0" destOrd="0" presId="urn:microsoft.com/office/officeart/2005/8/layout/vList2"/>
    <dgm:cxn modelId="{B9A13BA0-3407-4232-BAEC-FC759F03A959}" srcId="{097DD662-D813-4B52-B0F6-02F41B6F26B6}" destId="{0C5A0494-E8EC-4CC0-B108-38F6158B6978}" srcOrd="1" destOrd="0" parTransId="{3775AE56-1430-48F0-8E9F-2977706AD2EB}" sibTransId="{5C234658-5997-4ECA-A675-513AE773E610}"/>
    <dgm:cxn modelId="{AA8E69B3-A041-4ED7-AE36-EF7835118836}" type="presOf" srcId="{097DD662-D813-4B52-B0F6-02F41B6F26B6}" destId="{D88E908F-01CA-4BD5-83A7-1EA19183AF48}" srcOrd="0" destOrd="0" presId="urn:microsoft.com/office/officeart/2005/8/layout/vList2"/>
    <dgm:cxn modelId="{B06B38E5-B1A4-4583-9C64-7C3AB38C302F}" srcId="{097DD662-D813-4B52-B0F6-02F41B6F26B6}" destId="{BB08FC49-5ECA-4409-A6B7-659A1AD3D91E}" srcOrd="3" destOrd="0" parTransId="{58C94D0F-85FC-4020-BFFC-CBE4101F256D}" sibTransId="{2F0D8E11-383C-4427-922A-8E23E1A041AD}"/>
    <dgm:cxn modelId="{D09E73EC-8774-48D9-9029-1917E6242853}" srcId="{097DD662-D813-4B52-B0F6-02F41B6F26B6}" destId="{21990484-B677-4714-9874-0412A0D4E52D}" srcOrd="0" destOrd="0" parTransId="{17C58328-B292-4B62-B1E6-827568692BAD}" sibTransId="{0E1B7717-3732-433C-86B4-55C0E30BF7E8}"/>
    <dgm:cxn modelId="{BC7EBBEC-EB6A-4A46-933B-82E8931195B2}" type="presOf" srcId="{21990484-B677-4714-9874-0412A0D4E52D}" destId="{E2C2AB64-23F1-4845-96D4-1987057861D8}" srcOrd="0" destOrd="0" presId="urn:microsoft.com/office/officeart/2005/8/layout/vList2"/>
    <dgm:cxn modelId="{0EC2E7FF-E59E-4280-9DD8-E8229A7E5F8D}" type="presOf" srcId="{70F0EB73-AE2F-4819-B444-FD3FE1F7F4FE}" destId="{09FCF39E-D76B-4E7D-959A-F175927D83D9}" srcOrd="0" destOrd="0" presId="urn:microsoft.com/office/officeart/2005/8/layout/vList2"/>
    <dgm:cxn modelId="{F6D3C5B1-4FD3-46F4-A308-2FC50A0A4C2C}" type="presParOf" srcId="{D88E908F-01CA-4BD5-83A7-1EA19183AF48}" destId="{E2C2AB64-23F1-4845-96D4-1987057861D8}" srcOrd="0" destOrd="0" presId="urn:microsoft.com/office/officeart/2005/8/layout/vList2"/>
    <dgm:cxn modelId="{AC9526E5-14B6-49B7-93FA-15A25D0967E5}" type="presParOf" srcId="{D88E908F-01CA-4BD5-83A7-1EA19183AF48}" destId="{1780974C-846E-462D-ACA3-2D1557F27DEC}" srcOrd="1" destOrd="0" presId="urn:microsoft.com/office/officeart/2005/8/layout/vList2"/>
    <dgm:cxn modelId="{F3149EAB-60CE-4A62-B0A7-7A110D850D44}" type="presParOf" srcId="{D88E908F-01CA-4BD5-83A7-1EA19183AF48}" destId="{0C80FEDB-D8A5-45B8-A99D-589691F91E5F}" srcOrd="2" destOrd="0" presId="urn:microsoft.com/office/officeart/2005/8/layout/vList2"/>
    <dgm:cxn modelId="{975D7159-DE30-4C08-BACE-E9BDF3C6E96D}" type="presParOf" srcId="{D88E908F-01CA-4BD5-83A7-1EA19183AF48}" destId="{90431B2C-9DCD-4F05-BFB0-006692574DD4}" srcOrd="3" destOrd="0" presId="urn:microsoft.com/office/officeart/2005/8/layout/vList2"/>
    <dgm:cxn modelId="{950D33F6-D016-41E9-A7D1-5A4F44C24DD2}" type="presParOf" srcId="{D88E908F-01CA-4BD5-83A7-1EA19183AF48}" destId="{09FCF39E-D76B-4E7D-959A-F175927D83D9}" srcOrd="4" destOrd="0" presId="urn:microsoft.com/office/officeart/2005/8/layout/vList2"/>
    <dgm:cxn modelId="{8E0C5114-B7AA-49A8-9FB5-6FB6EC277AD7}" type="presParOf" srcId="{D88E908F-01CA-4BD5-83A7-1EA19183AF48}" destId="{5CB545DF-4DDC-4F3A-B2E4-4FAC3AA81302}" srcOrd="5" destOrd="0" presId="urn:microsoft.com/office/officeart/2005/8/layout/vList2"/>
    <dgm:cxn modelId="{CFF5C8E0-FA13-4FEC-B8BF-A0F815910C75}" type="presParOf" srcId="{D88E908F-01CA-4BD5-83A7-1EA19183AF48}" destId="{B13A8ABE-D900-49E8-BF5D-B198A102D5EC}" srcOrd="6" destOrd="0" presId="urn:microsoft.com/office/officeart/2005/8/layout/vList2"/>
    <dgm:cxn modelId="{9D3A4AF8-A696-4F62-A36C-48E5B63370B6}" type="presParOf" srcId="{D88E908F-01CA-4BD5-83A7-1EA19183AF48}" destId="{635BA64B-D9E2-4CE2-B5B1-795CB48B6D4A}" srcOrd="7" destOrd="0" presId="urn:microsoft.com/office/officeart/2005/8/layout/vList2"/>
    <dgm:cxn modelId="{C5D7DACF-B293-4F5A-A7D6-E71FC53BBFF6}" type="presParOf" srcId="{D88E908F-01CA-4BD5-83A7-1EA19183AF48}" destId="{F6297C21-36FF-49BC-AB6B-68B28DF3386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97DD662-D813-4B52-B0F6-02F41B6F26B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990484-B677-4714-9874-0412A0D4E52D}">
      <dgm:prSet/>
      <dgm:spPr/>
      <dgm:t>
        <a:bodyPr/>
        <a:lstStyle/>
        <a:p>
          <a:r>
            <a:rPr lang="en-US" dirty="0"/>
            <a:t>How are additional costs like daycare and healthcare handled in the Income Shares Model?</a:t>
          </a:r>
        </a:p>
      </dgm:t>
    </dgm:pt>
    <dgm:pt modelId="{17C58328-B292-4B62-B1E6-827568692BAD}" type="parTrans" cxnId="{D09E73EC-8774-48D9-9029-1917E6242853}">
      <dgm:prSet/>
      <dgm:spPr/>
      <dgm:t>
        <a:bodyPr/>
        <a:lstStyle/>
        <a:p>
          <a:endParaRPr lang="en-US"/>
        </a:p>
      </dgm:t>
    </dgm:pt>
    <dgm:pt modelId="{0E1B7717-3732-433C-86B4-55C0E30BF7E8}" type="sibTrans" cxnId="{D09E73EC-8774-48D9-9029-1917E6242853}">
      <dgm:prSet/>
      <dgm:spPr/>
      <dgm:t>
        <a:bodyPr/>
        <a:lstStyle/>
        <a:p>
          <a:endParaRPr lang="en-US"/>
        </a:p>
      </dgm:t>
    </dgm:pt>
    <dgm:pt modelId="{0C5A0494-E8EC-4CC0-B108-38F6158B6978}">
      <dgm:prSet/>
      <dgm:spPr/>
      <dgm:t>
        <a:bodyPr/>
        <a:lstStyle/>
        <a:p>
          <a:r>
            <a:rPr lang="en-US" dirty="0"/>
            <a:t>A)They are ignored in the calculation.</a:t>
          </a:r>
        </a:p>
      </dgm:t>
    </dgm:pt>
    <dgm:pt modelId="{3775AE56-1430-48F0-8E9F-2977706AD2EB}" type="parTrans" cxnId="{B9A13BA0-3407-4232-BAEC-FC759F03A959}">
      <dgm:prSet/>
      <dgm:spPr/>
      <dgm:t>
        <a:bodyPr/>
        <a:lstStyle/>
        <a:p>
          <a:endParaRPr lang="en-US"/>
        </a:p>
      </dgm:t>
    </dgm:pt>
    <dgm:pt modelId="{5C234658-5997-4ECA-A675-513AE773E610}" type="sibTrans" cxnId="{B9A13BA0-3407-4232-BAEC-FC759F03A959}">
      <dgm:prSet/>
      <dgm:spPr/>
      <dgm:t>
        <a:bodyPr/>
        <a:lstStyle/>
        <a:p>
          <a:endParaRPr lang="en-US"/>
        </a:p>
      </dgm:t>
    </dgm:pt>
    <dgm:pt modelId="{BB08FC49-5ECA-4409-A6B7-659A1AD3D91E}">
      <dgm:prSet/>
      <dgm:spPr/>
      <dgm:t>
        <a:bodyPr/>
        <a:lstStyle/>
        <a:p>
          <a:r>
            <a:rPr lang="en-US" dirty="0"/>
            <a:t>C) Only the custodial parent is responsible for these costs.</a:t>
          </a:r>
        </a:p>
      </dgm:t>
    </dgm:pt>
    <dgm:pt modelId="{58C94D0F-85FC-4020-BFFC-CBE4101F256D}" type="parTrans" cxnId="{B06B38E5-B1A4-4583-9C64-7C3AB38C302F}">
      <dgm:prSet/>
      <dgm:spPr/>
      <dgm:t>
        <a:bodyPr/>
        <a:lstStyle/>
        <a:p>
          <a:endParaRPr lang="en-US"/>
        </a:p>
      </dgm:t>
    </dgm:pt>
    <dgm:pt modelId="{2F0D8E11-383C-4427-922A-8E23E1A041AD}" type="sibTrans" cxnId="{B06B38E5-B1A4-4583-9C64-7C3AB38C302F}">
      <dgm:prSet/>
      <dgm:spPr/>
      <dgm:t>
        <a:bodyPr/>
        <a:lstStyle/>
        <a:p>
          <a:endParaRPr lang="en-US"/>
        </a:p>
      </dgm:t>
    </dgm:pt>
    <dgm:pt modelId="{D5B93ED7-7584-435C-AC58-76CC62F8C254}">
      <dgm:prSet/>
      <dgm:spPr/>
      <dgm:t>
        <a:bodyPr/>
        <a:lstStyle/>
        <a:p>
          <a:r>
            <a:rPr lang="en-US" dirty="0"/>
            <a:t>D) They are split equally between both parents regardless of income.</a:t>
          </a:r>
        </a:p>
      </dgm:t>
    </dgm:pt>
    <dgm:pt modelId="{7C5AA92A-AFF2-4523-939E-FFB9606E98C9}" type="parTrans" cxnId="{BC1C585F-1883-4F8B-AE95-819BE7967441}">
      <dgm:prSet/>
      <dgm:spPr/>
      <dgm:t>
        <a:bodyPr/>
        <a:lstStyle/>
        <a:p>
          <a:endParaRPr lang="en-US"/>
        </a:p>
      </dgm:t>
    </dgm:pt>
    <dgm:pt modelId="{E149D1D4-2DF7-4C65-9672-FCC1C736B053}" type="sibTrans" cxnId="{BC1C585F-1883-4F8B-AE95-819BE7967441}">
      <dgm:prSet/>
      <dgm:spPr/>
      <dgm:t>
        <a:bodyPr/>
        <a:lstStyle/>
        <a:p>
          <a:endParaRPr lang="en-US"/>
        </a:p>
      </dgm:t>
    </dgm:pt>
    <dgm:pt modelId="{70F0EB73-AE2F-4819-B444-FD3FE1F7F4FE}">
      <dgm:prSet/>
      <dgm:spPr/>
      <dgm:t>
        <a:bodyPr/>
        <a:lstStyle/>
        <a:p>
          <a:r>
            <a:rPr lang="en-US" dirty="0"/>
            <a:t>B) They are added to the basic child support obligation and divided based on each parent's income share.</a:t>
          </a:r>
        </a:p>
      </dgm:t>
    </dgm:pt>
    <dgm:pt modelId="{7CBF34E9-440B-41AE-8E21-ABB26CAB6BB2}" type="sibTrans" cxnId="{46ADEE0E-E977-4EDB-AB58-C4589F151F6E}">
      <dgm:prSet/>
      <dgm:spPr/>
      <dgm:t>
        <a:bodyPr/>
        <a:lstStyle/>
        <a:p>
          <a:endParaRPr lang="en-US"/>
        </a:p>
      </dgm:t>
    </dgm:pt>
    <dgm:pt modelId="{A9966D28-B428-4016-9EB2-99C94C998F1F}" type="parTrans" cxnId="{46ADEE0E-E977-4EDB-AB58-C4589F151F6E}">
      <dgm:prSet/>
      <dgm:spPr/>
      <dgm:t>
        <a:bodyPr/>
        <a:lstStyle/>
        <a:p>
          <a:endParaRPr lang="en-US"/>
        </a:p>
      </dgm:t>
    </dgm:pt>
    <dgm:pt modelId="{D88E908F-01CA-4BD5-83A7-1EA19183AF48}" type="pres">
      <dgm:prSet presAssocID="{097DD662-D813-4B52-B0F6-02F41B6F26B6}" presName="linear" presStyleCnt="0">
        <dgm:presLayoutVars>
          <dgm:animLvl val="lvl"/>
          <dgm:resizeHandles val="exact"/>
        </dgm:presLayoutVars>
      </dgm:prSet>
      <dgm:spPr/>
    </dgm:pt>
    <dgm:pt modelId="{E2C2AB64-23F1-4845-96D4-1987057861D8}" type="pres">
      <dgm:prSet presAssocID="{21990484-B677-4714-9874-0412A0D4E52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780974C-846E-462D-ACA3-2D1557F27DEC}" type="pres">
      <dgm:prSet presAssocID="{0E1B7717-3732-433C-86B4-55C0E30BF7E8}" presName="spacer" presStyleCnt="0"/>
      <dgm:spPr/>
    </dgm:pt>
    <dgm:pt modelId="{0C80FEDB-D8A5-45B8-A99D-589691F91E5F}" type="pres">
      <dgm:prSet presAssocID="{0C5A0494-E8EC-4CC0-B108-38F6158B697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0431B2C-9DCD-4F05-BFB0-006692574DD4}" type="pres">
      <dgm:prSet presAssocID="{5C234658-5997-4ECA-A675-513AE773E610}" presName="spacer" presStyleCnt="0"/>
      <dgm:spPr/>
    </dgm:pt>
    <dgm:pt modelId="{09FCF39E-D76B-4E7D-959A-F175927D83D9}" type="pres">
      <dgm:prSet presAssocID="{70F0EB73-AE2F-4819-B444-FD3FE1F7F4FE}" presName="parentText" presStyleLbl="node1" presStyleIdx="2" presStyleCnt="5" custLinFactNeighborY="-37988">
        <dgm:presLayoutVars>
          <dgm:chMax val="0"/>
          <dgm:bulletEnabled val="1"/>
        </dgm:presLayoutVars>
      </dgm:prSet>
      <dgm:spPr/>
    </dgm:pt>
    <dgm:pt modelId="{5CB545DF-4DDC-4F3A-B2E4-4FAC3AA81302}" type="pres">
      <dgm:prSet presAssocID="{7CBF34E9-440B-41AE-8E21-ABB26CAB6BB2}" presName="spacer" presStyleCnt="0"/>
      <dgm:spPr/>
    </dgm:pt>
    <dgm:pt modelId="{B13A8ABE-D900-49E8-BF5D-B198A102D5EC}" type="pres">
      <dgm:prSet presAssocID="{BB08FC49-5ECA-4409-A6B7-659A1AD3D91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35BA64B-D9E2-4CE2-B5B1-795CB48B6D4A}" type="pres">
      <dgm:prSet presAssocID="{2F0D8E11-383C-4427-922A-8E23E1A041AD}" presName="spacer" presStyleCnt="0"/>
      <dgm:spPr/>
    </dgm:pt>
    <dgm:pt modelId="{F6297C21-36FF-49BC-AB6B-68B28DF33863}" type="pres">
      <dgm:prSet presAssocID="{D5B93ED7-7584-435C-AC58-76CC62F8C25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6ADEE0E-E977-4EDB-AB58-C4589F151F6E}" srcId="{097DD662-D813-4B52-B0F6-02F41B6F26B6}" destId="{70F0EB73-AE2F-4819-B444-FD3FE1F7F4FE}" srcOrd="2" destOrd="0" parTransId="{A9966D28-B428-4016-9EB2-99C94C998F1F}" sibTransId="{7CBF34E9-440B-41AE-8E21-ABB26CAB6BB2}"/>
    <dgm:cxn modelId="{BC1C585F-1883-4F8B-AE95-819BE7967441}" srcId="{097DD662-D813-4B52-B0F6-02F41B6F26B6}" destId="{D5B93ED7-7584-435C-AC58-76CC62F8C254}" srcOrd="4" destOrd="0" parTransId="{7C5AA92A-AFF2-4523-939E-FFB9606E98C9}" sibTransId="{E149D1D4-2DF7-4C65-9672-FCC1C736B053}"/>
    <dgm:cxn modelId="{EB410C59-3ABF-4B85-BA34-59EE4BEDA033}" type="presOf" srcId="{D5B93ED7-7584-435C-AC58-76CC62F8C254}" destId="{F6297C21-36FF-49BC-AB6B-68B28DF33863}" srcOrd="0" destOrd="0" presId="urn:microsoft.com/office/officeart/2005/8/layout/vList2"/>
    <dgm:cxn modelId="{5C1A2885-391A-4CA1-BB7E-EC908F1AB3FB}" type="presOf" srcId="{0C5A0494-E8EC-4CC0-B108-38F6158B6978}" destId="{0C80FEDB-D8A5-45B8-A99D-589691F91E5F}" srcOrd="0" destOrd="0" presId="urn:microsoft.com/office/officeart/2005/8/layout/vList2"/>
    <dgm:cxn modelId="{C78DF887-0063-42BF-9055-775C570900BD}" type="presOf" srcId="{BB08FC49-5ECA-4409-A6B7-659A1AD3D91E}" destId="{B13A8ABE-D900-49E8-BF5D-B198A102D5EC}" srcOrd="0" destOrd="0" presId="urn:microsoft.com/office/officeart/2005/8/layout/vList2"/>
    <dgm:cxn modelId="{B9A13BA0-3407-4232-BAEC-FC759F03A959}" srcId="{097DD662-D813-4B52-B0F6-02F41B6F26B6}" destId="{0C5A0494-E8EC-4CC0-B108-38F6158B6978}" srcOrd="1" destOrd="0" parTransId="{3775AE56-1430-48F0-8E9F-2977706AD2EB}" sibTransId="{5C234658-5997-4ECA-A675-513AE773E610}"/>
    <dgm:cxn modelId="{AA8E69B3-A041-4ED7-AE36-EF7835118836}" type="presOf" srcId="{097DD662-D813-4B52-B0F6-02F41B6F26B6}" destId="{D88E908F-01CA-4BD5-83A7-1EA19183AF48}" srcOrd="0" destOrd="0" presId="urn:microsoft.com/office/officeart/2005/8/layout/vList2"/>
    <dgm:cxn modelId="{B06B38E5-B1A4-4583-9C64-7C3AB38C302F}" srcId="{097DD662-D813-4B52-B0F6-02F41B6F26B6}" destId="{BB08FC49-5ECA-4409-A6B7-659A1AD3D91E}" srcOrd="3" destOrd="0" parTransId="{58C94D0F-85FC-4020-BFFC-CBE4101F256D}" sibTransId="{2F0D8E11-383C-4427-922A-8E23E1A041AD}"/>
    <dgm:cxn modelId="{D09E73EC-8774-48D9-9029-1917E6242853}" srcId="{097DD662-D813-4B52-B0F6-02F41B6F26B6}" destId="{21990484-B677-4714-9874-0412A0D4E52D}" srcOrd="0" destOrd="0" parTransId="{17C58328-B292-4B62-B1E6-827568692BAD}" sibTransId="{0E1B7717-3732-433C-86B4-55C0E30BF7E8}"/>
    <dgm:cxn modelId="{BC7EBBEC-EB6A-4A46-933B-82E8931195B2}" type="presOf" srcId="{21990484-B677-4714-9874-0412A0D4E52D}" destId="{E2C2AB64-23F1-4845-96D4-1987057861D8}" srcOrd="0" destOrd="0" presId="urn:microsoft.com/office/officeart/2005/8/layout/vList2"/>
    <dgm:cxn modelId="{0EC2E7FF-E59E-4280-9DD8-E8229A7E5F8D}" type="presOf" srcId="{70F0EB73-AE2F-4819-B444-FD3FE1F7F4FE}" destId="{09FCF39E-D76B-4E7D-959A-F175927D83D9}" srcOrd="0" destOrd="0" presId="urn:microsoft.com/office/officeart/2005/8/layout/vList2"/>
    <dgm:cxn modelId="{F6D3C5B1-4FD3-46F4-A308-2FC50A0A4C2C}" type="presParOf" srcId="{D88E908F-01CA-4BD5-83A7-1EA19183AF48}" destId="{E2C2AB64-23F1-4845-96D4-1987057861D8}" srcOrd="0" destOrd="0" presId="urn:microsoft.com/office/officeart/2005/8/layout/vList2"/>
    <dgm:cxn modelId="{AC9526E5-14B6-49B7-93FA-15A25D0967E5}" type="presParOf" srcId="{D88E908F-01CA-4BD5-83A7-1EA19183AF48}" destId="{1780974C-846E-462D-ACA3-2D1557F27DEC}" srcOrd="1" destOrd="0" presId="urn:microsoft.com/office/officeart/2005/8/layout/vList2"/>
    <dgm:cxn modelId="{F3149EAB-60CE-4A62-B0A7-7A110D850D44}" type="presParOf" srcId="{D88E908F-01CA-4BD5-83A7-1EA19183AF48}" destId="{0C80FEDB-D8A5-45B8-A99D-589691F91E5F}" srcOrd="2" destOrd="0" presId="urn:microsoft.com/office/officeart/2005/8/layout/vList2"/>
    <dgm:cxn modelId="{975D7159-DE30-4C08-BACE-E9BDF3C6E96D}" type="presParOf" srcId="{D88E908F-01CA-4BD5-83A7-1EA19183AF48}" destId="{90431B2C-9DCD-4F05-BFB0-006692574DD4}" srcOrd="3" destOrd="0" presId="urn:microsoft.com/office/officeart/2005/8/layout/vList2"/>
    <dgm:cxn modelId="{950D33F6-D016-41E9-A7D1-5A4F44C24DD2}" type="presParOf" srcId="{D88E908F-01CA-4BD5-83A7-1EA19183AF48}" destId="{09FCF39E-D76B-4E7D-959A-F175927D83D9}" srcOrd="4" destOrd="0" presId="urn:microsoft.com/office/officeart/2005/8/layout/vList2"/>
    <dgm:cxn modelId="{8E0C5114-B7AA-49A8-9FB5-6FB6EC277AD7}" type="presParOf" srcId="{D88E908F-01CA-4BD5-83A7-1EA19183AF48}" destId="{5CB545DF-4DDC-4F3A-B2E4-4FAC3AA81302}" srcOrd="5" destOrd="0" presId="urn:microsoft.com/office/officeart/2005/8/layout/vList2"/>
    <dgm:cxn modelId="{CFF5C8E0-FA13-4FEC-B8BF-A0F815910C75}" type="presParOf" srcId="{D88E908F-01CA-4BD5-83A7-1EA19183AF48}" destId="{B13A8ABE-D900-49E8-BF5D-B198A102D5EC}" srcOrd="6" destOrd="0" presId="urn:microsoft.com/office/officeart/2005/8/layout/vList2"/>
    <dgm:cxn modelId="{9D3A4AF8-A696-4F62-A36C-48E5B63370B6}" type="presParOf" srcId="{D88E908F-01CA-4BD5-83A7-1EA19183AF48}" destId="{635BA64B-D9E2-4CE2-B5B1-795CB48B6D4A}" srcOrd="7" destOrd="0" presId="urn:microsoft.com/office/officeart/2005/8/layout/vList2"/>
    <dgm:cxn modelId="{C5D7DACF-B293-4F5A-A7D6-E71FC53BBFF6}" type="presParOf" srcId="{D88E908F-01CA-4BD5-83A7-1EA19183AF48}" destId="{F6297C21-36FF-49BC-AB6B-68B28DF3386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2CE739-3972-4BFD-9A66-2F998FD7EA42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A1DF497-F1DD-490E-86BB-2039EC62643F}">
      <dgm:prSet/>
      <dgm:spPr/>
      <dgm:t>
        <a:bodyPr/>
        <a:lstStyle/>
        <a:p>
          <a:r>
            <a:rPr lang="en-US" dirty="0"/>
            <a:t>- Economic pooling covers rent, groceries, healthcare, etc. – Parents have one bank account where they pool their money</a:t>
          </a:r>
        </a:p>
      </dgm:t>
    </dgm:pt>
    <dgm:pt modelId="{3441A33B-9F9F-4864-9CE4-3186D2985D82}" type="parTrans" cxnId="{7E8B4422-ABB1-407D-BEF7-8E46A4604EF7}">
      <dgm:prSet/>
      <dgm:spPr/>
      <dgm:t>
        <a:bodyPr/>
        <a:lstStyle/>
        <a:p>
          <a:endParaRPr lang="en-US"/>
        </a:p>
      </dgm:t>
    </dgm:pt>
    <dgm:pt modelId="{F5CD5ED6-B985-41B4-9339-4DAE41DB171F}" type="sibTrans" cxnId="{7E8B4422-ABB1-407D-BEF7-8E46A4604EF7}">
      <dgm:prSet/>
      <dgm:spPr/>
      <dgm:t>
        <a:bodyPr/>
        <a:lstStyle/>
        <a:p>
          <a:endParaRPr lang="en-US"/>
        </a:p>
      </dgm:t>
    </dgm:pt>
    <dgm:pt modelId="{4D6E36B7-CBF5-4F16-8A98-7F1205584C25}">
      <dgm:prSet/>
      <dgm:spPr/>
      <dgm:t>
        <a:bodyPr/>
        <a:lstStyle/>
        <a:p>
          <a:r>
            <a:rPr lang="en-US"/>
            <a:t>- Children benefit from combined resources</a:t>
          </a:r>
        </a:p>
      </dgm:t>
    </dgm:pt>
    <dgm:pt modelId="{CFA08FAF-7BC5-4154-873B-ED580992DE1A}" type="parTrans" cxnId="{61A467CE-1CDF-4C8A-A1AC-1473B70BD5B2}">
      <dgm:prSet/>
      <dgm:spPr/>
      <dgm:t>
        <a:bodyPr/>
        <a:lstStyle/>
        <a:p>
          <a:endParaRPr lang="en-US"/>
        </a:p>
      </dgm:t>
    </dgm:pt>
    <dgm:pt modelId="{6032D94D-25F8-43E8-B372-2346636230D6}" type="sibTrans" cxnId="{61A467CE-1CDF-4C8A-A1AC-1473B70BD5B2}">
      <dgm:prSet/>
      <dgm:spPr/>
      <dgm:t>
        <a:bodyPr/>
        <a:lstStyle/>
        <a:p>
          <a:endParaRPr lang="en-US"/>
        </a:p>
      </dgm:t>
    </dgm:pt>
    <dgm:pt modelId="{6BB2C76F-43BE-4256-9191-30C9848942DC}">
      <dgm:prSet/>
      <dgm:spPr/>
      <dgm:t>
        <a:bodyPr/>
        <a:lstStyle/>
        <a:p>
          <a:r>
            <a:rPr lang="en-US" dirty="0"/>
            <a:t>- Model simulates shared financial responsibility after separation</a:t>
          </a:r>
        </a:p>
      </dgm:t>
    </dgm:pt>
    <dgm:pt modelId="{BB2936B7-9B2C-45CB-AF6D-FDD28AF23581}" type="parTrans" cxnId="{6FC0E247-1C16-43E9-8524-2D07A0E1BAE0}">
      <dgm:prSet/>
      <dgm:spPr/>
      <dgm:t>
        <a:bodyPr/>
        <a:lstStyle/>
        <a:p>
          <a:endParaRPr lang="en-US"/>
        </a:p>
      </dgm:t>
    </dgm:pt>
    <dgm:pt modelId="{22253BA2-405E-44CB-9211-0AE5F9E1D6AE}" type="sibTrans" cxnId="{6FC0E247-1C16-43E9-8524-2D07A0E1BAE0}">
      <dgm:prSet/>
      <dgm:spPr/>
      <dgm:t>
        <a:bodyPr/>
        <a:lstStyle/>
        <a:p>
          <a:endParaRPr lang="en-US"/>
        </a:p>
      </dgm:t>
    </dgm:pt>
    <dgm:pt modelId="{ED41E6B7-D2CA-437B-B04B-EFCC5C0CB2BD}" type="pres">
      <dgm:prSet presAssocID="{752CE739-3972-4BFD-9A66-2F998FD7EA42}" presName="vert0" presStyleCnt="0">
        <dgm:presLayoutVars>
          <dgm:dir/>
          <dgm:animOne val="branch"/>
          <dgm:animLvl val="lvl"/>
        </dgm:presLayoutVars>
      </dgm:prSet>
      <dgm:spPr/>
    </dgm:pt>
    <dgm:pt modelId="{3C2A4852-1F7B-49AA-95F9-6E058731C802}" type="pres">
      <dgm:prSet presAssocID="{3A1DF497-F1DD-490E-86BB-2039EC62643F}" presName="thickLine" presStyleLbl="alignNode1" presStyleIdx="0" presStyleCnt="3"/>
      <dgm:spPr/>
    </dgm:pt>
    <dgm:pt modelId="{C85BFE0F-6DC8-4DC1-AD56-EB83AA33D400}" type="pres">
      <dgm:prSet presAssocID="{3A1DF497-F1DD-490E-86BB-2039EC62643F}" presName="horz1" presStyleCnt="0"/>
      <dgm:spPr/>
    </dgm:pt>
    <dgm:pt modelId="{3D6F5178-3464-4DA7-846E-4F36B0E045D1}" type="pres">
      <dgm:prSet presAssocID="{3A1DF497-F1DD-490E-86BB-2039EC62643F}" presName="tx1" presStyleLbl="revTx" presStyleIdx="0" presStyleCnt="3"/>
      <dgm:spPr/>
    </dgm:pt>
    <dgm:pt modelId="{D7B38C14-9EC9-4698-A094-960CAED1AD72}" type="pres">
      <dgm:prSet presAssocID="{3A1DF497-F1DD-490E-86BB-2039EC62643F}" presName="vert1" presStyleCnt="0"/>
      <dgm:spPr/>
    </dgm:pt>
    <dgm:pt modelId="{4352C846-6ACA-4E1C-8130-6BC2B36C0909}" type="pres">
      <dgm:prSet presAssocID="{4D6E36B7-CBF5-4F16-8A98-7F1205584C25}" presName="thickLine" presStyleLbl="alignNode1" presStyleIdx="1" presStyleCnt="3"/>
      <dgm:spPr/>
    </dgm:pt>
    <dgm:pt modelId="{5D4F8D39-B77E-4347-99E6-96E15ECF6621}" type="pres">
      <dgm:prSet presAssocID="{4D6E36B7-CBF5-4F16-8A98-7F1205584C25}" presName="horz1" presStyleCnt="0"/>
      <dgm:spPr/>
    </dgm:pt>
    <dgm:pt modelId="{763A99A3-3500-4A7C-AA08-304834E1140A}" type="pres">
      <dgm:prSet presAssocID="{4D6E36B7-CBF5-4F16-8A98-7F1205584C25}" presName="tx1" presStyleLbl="revTx" presStyleIdx="1" presStyleCnt="3"/>
      <dgm:spPr/>
    </dgm:pt>
    <dgm:pt modelId="{7AE4EC51-488A-450F-95C6-AB4C13F12EC3}" type="pres">
      <dgm:prSet presAssocID="{4D6E36B7-CBF5-4F16-8A98-7F1205584C25}" presName="vert1" presStyleCnt="0"/>
      <dgm:spPr/>
    </dgm:pt>
    <dgm:pt modelId="{D16C7ECA-7850-4A17-BEDC-86DF5E7E1278}" type="pres">
      <dgm:prSet presAssocID="{6BB2C76F-43BE-4256-9191-30C9848942DC}" presName="thickLine" presStyleLbl="alignNode1" presStyleIdx="2" presStyleCnt="3"/>
      <dgm:spPr/>
    </dgm:pt>
    <dgm:pt modelId="{1B34FC6D-BE69-4C38-AC2B-7331E26ACBF5}" type="pres">
      <dgm:prSet presAssocID="{6BB2C76F-43BE-4256-9191-30C9848942DC}" presName="horz1" presStyleCnt="0"/>
      <dgm:spPr/>
    </dgm:pt>
    <dgm:pt modelId="{D03FE6A0-5B98-43E9-99EF-E8ECF67673BE}" type="pres">
      <dgm:prSet presAssocID="{6BB2C76F-43BE-4256-9191-30C9848942DC}" presName="tx1" presStyleLbl="revTx" presStyleIdx="2" presStyleCnt="3"/>
      <dgm:spPr/>
    </dgm:pt>
    <dgm:pt modelId="{43B22524-0613-46B7-AE75-FC95E8945D2F}" type="pres">
      <dgm:prSet presAssocID="{6BB2C76F-43BE-4256-9191-30C9848942DC}" presName="vert1" presStyleCnt="0"/>
      <dgm:spPr/>
    </dgm:pt>
  </dgm:ptLst>
  <dgm:cxnLst>
    <dgm:cxn modelId="{7E8B4422-ABB1-407D-BEF7-8E46A4604EF7}" srcId="{752CE739-3972-4BFD-9A66-2F998FD7EA42}" destId="{3A1DF497-F1DD-490E-86BB-2039EC62643F}" srcOrd="0" destOrd="0" parTransId="{3441A33B-9F9F-4864-9CE4-3186D2985D82}" sibTransId="{F5CD5ED6-B985-41B4-9339-4DAE41DB171F}"/>
    <dgm:cxn modelId="{B4DA4D36-0C6B-4A84-AFD9-D825C27974C2}" type="presOf" srcId="{752CE739-3972-4BFD-9A66-2F998FD7EA42}" destId="{ED41E6B7-D2CA-437B-B04B-EFCC5C0CB2BD}" srcOrd="0" destOrd="0" presId="urn:microsoft.com/office/officeart/2008/layout/LinedList"/>
    <dgm:cxn modelId="{6FC0E247-1C16-43E9-8524-2D07A0E1BAE0}" srcId="{752CE739-3972-4BFD-9A66-2F998FD7EA42}" destId="{6BB2C76F-43BE-4256-9191-30C9848942DC}" srcOrd="2" destOrd="0" parTransId="{BB2936B7-9B2C-45CB-AF6D-FDD28AF23581}" sibTransId="{22253BA2-405E-44CB-9211-0AE5F9E1D6AE}"/>
    <dgm:cxn modelId="{91894188-69CE-4005-8ED2-8180A9B6C255}" type="presOf" srcId="{3A1DF497-F1DD-490E-86BB-2039EC62643F}" destId="{3D6F5178-3464-4DA7-846E-4F36B0E045D1}" srcOrd="0" destOrd="0" presId="urn:microsoft.com/office/officeart/2008/layout/LinedList"/>
    <dgm:cxn modelId="{61A467CE-1CDF-4C8A-A1AC-1473B70BD5B2}" srcId="{752CE739-3972-4BFD-9A66-2F998FD7EA42}" destId="{4D6E36B7-CBF5-4F16-8A98-7F1205584C25}" srcOrd="1" destOrd="0" parTransId="{CFA08FAF-7BC5-4154-873B-ED580992DE1A}" sibTransId="{6032D94D-25F8-43E8-B372-2346636230D6}"/>
    <dgm:cxn modelId="{22FAA6DD-90EF-4DBD-83B9-73A6B3E68FFE}" type="presOf" srcId="{6BB2C76F-43BE-4256-9191-30C9848942DC}" destId="{D03FE6A0-5B98-43E9-99EF-E8ECF67673BE}" srcOrd="0" destOrd="0" presId="urn:microsoft.com/office/officeart/2008/layout/LinedList"/>
    <dgm:cxn modelId="{4DCDCBE6-9F54-468C-8D7A-E328886EEFA4}" type="presOf" srcId="{4D6E36B7-CBF5-4F16-8A98-7F1205584C25}" destId="{763A99A3-3500-4A7C-AA08-304834E1140A}" srcOrd="0" destOrd="0" presId="urn:microsoft.com/office/officeart/2008/layout/LinedList"/>
    <dgm:cxn modelId="{8F982590-561A-4D80-A59B-2C3FBB648890}" type="presParOf" srcId="{ED41E6B7-D2CA-437B-B04B-EFCC5C0CB2BD}" destId="{3C2A4852-1F7B-49AA-95F9-6E058731C802}" srcOrd="0" destOrd="0" presId="urn:microsoft.com/office/officeart/2008/layout/LinedList"/>
    <dgm:cxn modelId="{EDCBBF51-D066-460F-81A0-003446929894}" type="presParOf" srcId="{ED41E6B7-D2CA-437B-B04B-EFCC5C0CB2BD}" destId="{C85BFE0F-6DC8-4DC1-AD56-EB83AA33D400}" srcOrd="1" destOrd="0" presId="urn:microsoft.com/office/officeart/2008/layout/LinedList"/>
    <dgm:cxn modelId="{F9182EB5-2BD8-4079-AD13-FCF185E751BA}" type="presParOf" srcId="{C85BFE0F-6DC8-4DC1-AD56-EB83AA33D400}" destId="{3D6F5178-3464-4DA7-846E-4F36B0E045D1}" srcOrd="0" destOrd="0" presId="urn:microsoft.com/office/officeart/2008/layout/LinedList"/>
    <dgm:cxn modelId="{FFD735EC-9350-45CC-9FAF-B8162691D087}" type="presParOf" srcId="{C85BFE0F-6DC8-4DC1-AD56-EB83AA33D400}" destId="{D7B38C14-9EC9-4698-A094-960CAED1AD72}" srcOrd="1" destOrd="0" presId="urn:microsoft.com/office/officeart/2008/layout/LinedList"/>
    <dgm:cxn modelId="{C24E2B4D-B7B0-4493-AA5F-DCC45CFCDFEB}" type="presParOf" srcId="{ED41E6B7-D2CA-437B-B04B-EFCC5C0CB2BD}" destId="{4352C846-6ACA-4E1C-8130-6BC2B36C0909}" srcOrd="2" destOrd="0" presId="urn:microsoft.com/office/officeart/2008/layout/LinedList"/>
    <dgm:cxn modelId="{8F092972-ED58-4410-AF62-0DD558350BB2}" type="presParOf" srcId="{ED41E6B7-D2CA-437B-B04B-EFCC5C0CB2BD}" destId="{5D4F8D39-B77E-4347-99E6-96E15ECF6621}" srcOrd="3" destOrd="0" presId="urn:microsoft.com/office/officeart/2008/layout/LinedList"/>
    <dgm:cxn modelId="{AFC3E47A-02FA-4E4C-B5AE-913200D24B36}" type="presParOf" srcId="{5D4F8D39-B77E-4347-99E6-96E15ECF6621}" destId="{763A99A3-3500-4A7C-AA08-304834E1140A}" srcOrd="0" destOrd="0" presId="urn:microsoft.com/office/officeart/2008/layout/LinedList"/>
    <dgm:cxn modelId="{11AE408B-2800-43F5-A542-03427E927442}" type="presParOf" srcId="{5D4F8D39-B77E-4347-99E6-96E15ECF6621}" destId="{7AE4EC51-488A-450F-95C6-AB4C13F12EC3}" srcOrd="1" destOrd="0" presId="urn:microsoft.com/office/officeart/2008/layout/LinedList"/>
    <dgm:cxn modelId="{5C61CA46-4C4D-4BDC-AA32-8000F2D5DB49}" type="presParOf" srcId="{ED41E6B7-D2CA-437B-B04B-EFCC5C0CB2BD}" destId="{D16C7ECA-7850-4A17-BEDC-86DF5E7E1278}" srcOrd="4" destOrd="0" presId="urn:microsoft.com/office/officeart/2008/layout/LinedList"/>
    <dgm:cxn modelId="{75B5CA50-D9F0-4746-B6A3-A1DAB1A10956}" type="presParOf" srcId="{ED41E6B7-D2CA-437B-B04B-EFCC5C0CB2BD}" destId="{1B34FC6D-BE69-4C38-AC2B-7331E26ACBF5}" srcOrd="5" destOrd="0" presId="urn:microsoft.com/office/officeart/2008/layout/LinedList"/>
    <dgm:cxn modelId="{549B257A-5025-4B7F-82A9-A4D54356CAFC}" type="presParOf" srcId="{1B34FC6D-BE69-4C38-AC2B-7331E26ACBF5}" destId="{D03FE6A0-5B98-43E9-99EF-E8ECF67673BE}" srcOrd="0" destOrd="0" presId="urn:microsoft.com/office/officeart/2008/layout/LinedList"/>
    <dgm:cxn modelId="{77FF3E6F-B05A-4297-8A13-A1E15943C06B}" type="presParOf" srcId="{1B34FC6D-BE69-4C38-AC2B-7331E26ACBF5}" destId="{43B22524-0613-46B7-AE75-FC95E8945D2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2A10A2-B185-4304-864D-7C370836FB1E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FF9116F-C95B-4868-8763-AA352C8A4651}">
      <dgm:prSet/>
      <dgm:spPr/>
      <dgm:t>
        <a:bodyPr/>
        <a:lstStyle/>
        <a:p>
          <a:r>
            <a:rPr lang="en-US"/>
            <a:t>- Jordan: $6,000/month</a:t>
          </a:r>
        </a:p>
      </dgm:t>
    </dgm:pt>
    <dgm:pt modelId="{02952418-0AA0-45C8-BDC8-5E20EFEAD367}" type="parTrans" cxnId="{1081A23D-331B-4406-BBF0-D17CD2A53390}">
      <dgm:prSet/>
      <dgm:spPr/>
      <dgm:t>
        <a:bodyPr/>
        <a:lstStyle/>
        <a:p>
          <a:endParaRPr lang="en-US"/>
        </a:p>
      </dgm:t>
    </dgm:pt>
    <dgm:pt modelId="{06F74DB7-F294-480D-950B-09CEF97D2A27}" type="sibTrans" cxnId="{1081A23D-331B-4406-BBF0-D17CD2A53390}">
      <dgm:prSet/>
      <dgm:spPr/>
      <dgm:t>
        <a:bodyPr/>
        <a:lstStyle/>
        <a:p>
          <a:endParaRPr lang="en-US"/>
        </a:p>
      </dgm:t>
    </dgm:pt>
    <dgm:pt modelId="{6A1C5DC9-F676-491B-ACA7-6D78E53C75D8}">
      <dgm:prSet/>
      <dgm:spPr/>
      <dgm:t>
        <a:bodyPr/>
        <a:lstStyle/>
        <a:p>
          <a:r>
            <a:rPr lang="en-US"/>
            <a:t>- Casey: $4,000/month</a:t>
          </a:r>
        </a:p>
      </dgm:t>
    </dgm:pt>
    <dgm:pt modelId="{037D8761-EFD5-46C3-A869-32D43FA74579}" type="parTrans" cxnId="{4DD180EE-4B20-4BAF-BF60-4F7F6E557981}">
      <dgm:prSet/>
      <dgm:spPr/>
      <dgm:t>
        <a:bodyPr/>
        <a:lstStyle/>
        <a:p>
          <a:endParaRPr lang="en-US"/>
        </a:p>
      </dgm:t>
    </dgm:pt>
    <dgm:pt modelId="{794A5456-24A1-4348-BA11-68DF8C8F036B}" type="sibTrans" cxnId="{4DD180EE-4B20-4BAF-BF60-4F7F6E557981}">
      <dgm:prSet/>
      <dgm:spPr/>
      <dgm:t>
        <a:bodyPr/>
        <a:lstStyle/>
        <a:p>
          <a:endParaRPr lang="en-US"/>
        </a:p>
      </dgm:t>
    </dgm:pt>
    <dgm:pt modelId="{A4AD6ABF-254D-4093-9947-A601CFBD01B0}">
      <dgm:prSet/>
      <dgm:spPr/>
      <dgm:t>
        <a:bodyPr/>
        <a:lstStyle/>
        <a:p>
          <a:r>
            <a:rPr lang="en-US"/>
            <a:t>- Combined: $10,000/month</a:t>
          </a:r>
        </a:p>
      </dgm:t>
    </dgm:pt>
    <dgm:pt modelId="{D20F64A6-7587-461F-A6CC-3C7A7B6E75C5}" type="parTrans" cxnId="{FEE3C700-F3CA-4087-A485-2833EFC93AC9}">
      <dgm:prSet/>
      <dgm:spPr/>
      <dgm:t>
        <a:bodyPr/>
        <a:lstStyle/>
        <a:p>
          <a:endParaRPr lang="en-US"/>
        </a:p>
      </dgm:t>
    </dgm:pt>
    <dgm:pt modelId="{70299731-4B93-41D6-BB3F-C7D979623B56}" type="sibTrans" cxnId="{FEE3C700-F3CA-4087-A485-2833EFC93AC9}">
      <dgm:prSet/>
      <dgm:spPr/>
      <dgm:t>
        <a:bodyPr/>
        <a:lstStyle/>
        <a:p>
          <a:endParaRPr lang="en-US"/>
        </a:p>
      </dgm:t>
    </dgm:pt>
    <dgm:pt modelId="{DA8393EE-014F-4C5F-8585-EC90D77F4528}">
      <dgm:prSet/>
      <dgm:spPr/>
      <dgm:t>
        <a:bodyPr/>
        <a:lstStyle/>
        <a:p>
          <a:r>
            <a:rPr lang="en-US"/>
            <a:t>- Jordan responsible for 60%, Casey for 40%</a:t>
          </a:r>
        </a:p>
      </dgm:t>
    </dgm:pt>
    <dgm:pt modelId="{067C9231-D36C-4051-9E59-F788DF2DD360}" type="parTrans" cxnId="{14BDAA64-D4AF-4045-97EB-305AA3F8B096}">
      <dgm:prSet/>
      <dgm:spPr/>
      <dgm:t>
        <a:bodyPr/>
        <a:lstStyle/>
        <a:p>
          <a:endParaRPr lang="en-US"/>
        </a:p>
      </dgm:t>
    </dgm:pt>
    <dgm:pt modelId="{19D2FBF6-376E-4CA5-93C4-71CD11AB56E0}" type="sibTrans" cxnId="{14BDAA64-D4AF-4045-97EB-305AA3F8B096}">
      <dgm:prSet/>
      <dgm:spPr/>
      <dgm:t>
        <a:bodyPr/>
        <a:lstStyle/>
        <a:p>
          <a:endParaRPr lang="en-US"/>
        </a:p>
      </dgm:t>
    </dgm:pt>
    <dgm:pt modelId="{CB9EF4A7-6B87-4713-BB0F-A72ECD490FDD}" type="pres">
      <dgm:prSet presAssocID="{132A10A2-B185-4304-864D-7C370836FB1E}" presName="vert0" presStyleCnt="0">
        <dgm:presLayoutVars>
          <dgm:dir/>
          <dgm:animOne val="branch"/>
          <dgm:animLvl val="lvl"/>
        </dgm:presLayoutVars>
      </dgm:prSet>
      <dgm:spPr/>
    </dgm:pt>
    <dgm:pt modelId="{75058503-8E80-47D9-BDF5-675CCEB9BBC6}" type="pres">
      <dgm:prSet presAssocID="{7FF9116F-C95B-4868-8763-AA352C8A4651}" presName="thickLine" presStyleLbl="alignNode1" presStyleIdx="0" presStyleCnt="4"/>
      <dgm:spPr/>
    </dgm:pt>
    <dgm:pt modelId="{235E5E7B-87E4-40F5-9A2D-251AD1E013D3}" type="pres">
      <dgm:prSet presAssocID="{7FF9116F-C95B-4868-8763-AA352C8A4651}" presName="horz1" presStyleCnt="0"/>
      <dgm:spPr/>
    </dgm:pt>
    <dgm:pt modelId="{316AC507-106B-42FC-A16F-885B2E8A0C19}" type="pres">
      <dgm:prSet presAssocID="{7FF9116F-C95B-4868-8763-AA352C8A4651}" presName="tx1" presStyleLbl="revTx" presStyleIdx="0" presStyleCnt="4"/>
      <dgm:spPr/>
    </dgm:pt>
    <dgm:pt modelId="{AD59019A-A034-4D11-8F0D-2588A4E79B67}" type="pres">
      <dgm:prSet presAssocID="{7FF9116F-C95B-4868-8763-AA352C8A4651}" presName="vert1" presStyleCnt="0"/>
      <dgm:spPr/>
    </dgm:pt>
    <dgm:pt modelId="{B6979851-2015-436C-8551-FB2E75B98A33}" type="pres">
      <dgm:prSet presAssocID="{6A1C5DC9-F676-491B-ACA7-6D78E53C75D8}" presName="thickLine" presStyleLbl="alignNode1" presStyleIdx="1" presStyleCnt="4"/>
      <dgm:spPr/>
    </dgm:pt>
    <dgm:pt modelId="{595C5F2B-F52D-4423-BCC0-9751E57718F2}" type="pres">
      <dgm:prSet presAssocID="{6A1C5DC9-F676-491B-ACA7-6D78E53C75D8}" presName="horz1" presStyleCnt="0"/>
      <dgm:spPr/>
    </dgm:pt>
    <dgm:pt modelId="{0FD7324A-FA79-4986-BF0A-3787C4959B0E}" type="pres">
      <dgm:prSet presAssocID="{6A1C5DC9-F676-491B-ACA7-6D78E53C75D8}" presName="tx1" presStyleLbl="revTx" presStyleIdx="1" presStyleCnt="4"/>
      <dgm:spPr/>
    </dgm:pt>
    <dgm:pt modelId="{C043D723-A953-49EC-95AE-523D49EA6955}" type="pres">
      <dgm:prSet presAssocID="{6A1C5DC9-F676-491B-ACA7-6D78E53C75D8}" presName="vert1" presStyleCnt="0"/>
      <dgm:spPr/>
    </dgm:pt>
    <dgm:pt modelId="{3470C46E-223E-47A8-8D3B-81E2FB47BD55}" type="pres">
      <dgm:prSet presAssocID="{A4AD6ABF-254D-4093-9947-A601CFBD01B0}" presName="thickLine" presStyleLbl="alignNode1" presStyleIdx="2" presStyleCnt="4"/>
      <dgm:spPr/>
    </dgm:pt>
    <dgm:pt modelId="{9352A928-50AB-404C-AFE6-83929988140C}" type="pres">
      <dgm:prSet presAssocID="{A4AD6ABF-254D-4093-9947-A601CFBD01B0}" presName="horz1" presStyleCnt="0"/>
      <dgm:spPr/>
    </dgm:pt>
    <dgm:pt modelId="{AD6E1A6A-3B69-4573-AF48-84913810AB93}" type="pres">
      <dgm:prSet presAssocID="{A4AD6ABF-254D-4093-9947-A601CFBD01B0}" presName="tx1" presStyleLbl="revTx" presStyleIdx="2" presStyleCnt="4"/>
      <dgm:spPr/>
    </dgm:pt>
    <dgm:pt modelId="{0A2D2DC4-2B60-4293-AFA3-DB00D345DF00}" type="pres">
      <dgm:prSet presAssocID="{A4AD6ABF-254D-4093-9947-A601CFBD01B0}" presName="vert1" presStyleCnt="0"/>
      <dgm:spPr/>
    </dgm:pt>
    <dgm:pt modelId="{6B0E290C-78E7-4E75-9DCC-ABBA9DE33355}" type="pres">
      <dgm:prSet presAssocID="{DA8393EE-014F-4C5F-8585-EC90D77F4528}" presName="thickLine" presStyleLbl="alignNode1" presStyleIdx="3" presStyleCnt="4"/>
      <dgm:spPr/>
    </dgm:pt>
    <dgm:pt modelId="{2022561E-A607-4B67-B225-FAD71EBD3307}" type="pres">
      <dgm:prSet presAssocID="{DA8393EE-014F-4C5F-8585-EC90D77F4528}" presName="horz1" presStyleCnt="0"/>
      <dgm:spPr/>
    </dgm:pt>
    <dgm:pt modelId="{EC83B1FF-15F5-4462-8DFB-9AE57201A8C6}" type="pres">
      <dgm:prSet presAssocID="{DA8393EE-014F-4C5F-8585-EC90D77F4528}" presName="tx1" presStyleLbl="revTx" presStyleIdx="3" presStyleCnt="4"/>
      <dgm:spPr/>
    </dgm:pt>
    <dgm:pt modelId="{0A46A419-DA0F-46BC-BD61-1132F05636ED}" type="pres">
      <dgm:prSet presAssocID="{DA8393EE-014F-4C5F-8585-EC90D77F4528}" presName="vert1" presStyleCnt="0"/>
      <dgm:spPr/>
    </dgm:pt>
  </dgm:ptLst>
  <dgm:cxnLst>
    <dgm:cxn modelId="{FEE3C700-F3CA-4087-A485-2833EFC93AC9}" srcId="{132A10A2-B185-4304-864D-7C370836FB1E}" destId="{A4AD6ABF-254D-4093-9947-A601CFBD01B0}" srcOrd="2" destOrd="0" parTransId="{D20F64A6-7587-461F-A6CC-3C7A7B6E75C5}" sibTransId="{70299731-4B93-41D6-BB3F-C7D979623B56}"/>
    <dgm:cxn modelId="{0BEAC534-8EA8-4932-9F0D-D3FFC8CB1A09}" type="presOf" srcId="{132A10A2-B185-4304-864D-7C370836FB1E}" destId="{CB9EF4A7-6B87-4713-BB0F-A72ECD490FDD}" srcOrd="0" destOrd="0" presId="urn:microsoft.com/office/officeart/2008/layout/LinedList"/>
    <dgm:cxn modelId="{1081A23D-331B-4406-BBF0-D17CD2A53390}" srcId="{132A10A2-B185-4304-864D-7C370836FB1E}" destId="{7FF9116F-C95B-4868-8763-AA352C8A4651}" srcOrd="0" destOrd="0" parTransId="{02952418-0AA0-45C8-BDC8-5E20EFEAD367}" sibTransId="{06F74DB7-F294-480D-950B-09CEF97D2A27}"/>
    <dgm:cxn modelId="{14BDAA64-D4AF-4045-97EB-305AA3F8B096}" srcId="{132A10A2-B185-4304-864D-7C370836FB1E}" destId="{DA8393EE-014F-4C5F-8585-EC90D77F4528}" srcOrd="3" destOrd="0" parTransId="{067C9231-D36C-4051-9E59-F788DF2DD360}" sibTransId="{19D2FBF6-376E-4CA5-93C4-71CD11AB56E0}"/>
    <dgm:cxn modelId="{73C8FB6F-3A8F-4F96-8AAD-31C5C2EC4866}" type="presOf" srcId="{6A1C5DC9-F676-491B-ACA7-6D78E53C75D8}" destId="{0FD7324A-FA79-4986-BF0A-3787C4959B0E}" srcOrd="0" destOrd="0" presId="urn:microsoft.com/office/officeart/2008/layout/LinedList"/>
    <dgm:cxn modelId="{16E6C7A8-07F1-4C03-ACA4-9A4CB40246D7}" type="presOf" srcId="{7FF9116F-C95B-4868-8763-AA352C8A4651}" destId="{316AC507-106B-42FC-A16F-885B2E8A0C19}" srcOrd="0" destOrd="0" presId="urn:microsoft.com/office/officeart/2008/layout/LinedList"/>
    <dgm:cxn modelId="{78227DAE-E20C-4F5A-B21E-247B49C4D845}" type="presOf" srcId="{A4AD6ABF-254D-4093-9947-A601CFBD01B0}" destId="{AD6E1A6A-3B69-4573-AF48-84913810AB93}" srcOrd="0" destOrd="0" presId="urn:microsoft.com/office/officeart/2008/layout/LinedList"/>
    <dgm:cxn modelId="{EC1FDBEA-8BD3-499D-8CC2-5AF9B169F199}" type="presOf" srcId="{DA8393EE-014F-4C5F-8585-EC90D77F4528}" destId="{EC83B1FF-15F5-4462-8DFB-9AE57201A8C6}" srcOrd="0" destOrd="0" presId="urn:microsoft.com/office/officeart/2008/layout/LinedList"/>
    <dgm:cxn modelId="{4DD180EE-4B20-4BAF-BF60-4F7F6E557981}" srcId="{132A10A2-B185-4304-864D-7C370836FB1E}" destId="{6A1C5DC9-F676-491B-ACA7-6D78E53C75D8}" srcOrd="1" destOrd="0" parTransId="{037D8761-EFD5-46C3-A869-32D43FA74579}" sibTransId="{794A5456-24A1-4348-BA11-68DF8C8F036B}"/>
    <dgm:cxn modelId="{2EE4CAA5-0AAC-4804-B7C3-43DFA257D504}" type="presParOf" srcId="{CB9EF4A7-6B87-4713-BB0F-A72ECD490FDD}" destId="{75058503-8E80-47D9-BDF5-675CCEB9BBC6}" srcOrd="0" destOrd="0" presId="urn:microsoft.com/office/officeart/2008/layout/LinedList"/>
    <dgm:cxn modelId="{80F69E4D-9617-4234-AFE5-A0F9CC5CC67C}" type="presParOf" srcId="{CB9EF4A7-6B87-4713-BB0F-A72ECD490FDD}" destId="{235E5E7B-87E4-40F5-9A2D-251AD1E013D3}" srcOrd="1" destOrd="0" presId="urn:microsoft.com/office/officeart/2008/layout/LinedList"/>
    <dgm:cxn modelId="{0511E102-4256-4CE0-9F48-0BB5B43A96CF}" type="presParOf" srcId="{235E5E7B-87E4-40F5-9A2D-251AD1E013D3}" destId="{316AC507-106B-42FC-A16F-885B2E8A0C19}" srcOrd="0" destOrd="0" presId="urn:microsoft.com/office/officeart/2008/layout/LinedList"/>
    <dgm:cxn modelId="{469E1B5D-11BA-4B43-B346-B9833F917F8F}" type="presParOf" srcId="{235E5E7B-87E4-40F5-9A2D-251AD1E013D3}" destId="{AD59019A-A034-4D11-8F0D-2588A4E79B67}" srcOrd="1" destOrd="0" presId="urn:microsoft.com/office/officeart/2008/layout/LinedList"/>
    <dgm:cxn modelId="{B211193C-D69E-4144-ABE6-DEDC5F5A25D3}" type="presParOf" srcId="{CB9EF4A7-6B87-4713-BB0F-A72ECD490FDD}" destId="{B6979851-2015-436C-8551-FB2E75B98A33}" srcOrd="2" destOrd="0" presId="urn:microsoft.com/office/officeart/2008/layout/LinedList"/>
    <dgm:cxn modelId="{678B18A7-8BE3-4D97-AF0C-D1A487BDCB5C}" type="presParOf" srcId="{CB9EF4A7-6B87-4713-BB0F-A72ECD490FDD}" destId="{595C5F2B-F52D-4423-BCC0-9751E57718F2}" srcOrd="3" destOrd="0" presId="urn:microsoft.com/office/officeart/2008/layout/LinedList"/>
    <dgm:cxn modelId="{948753D1-C392-439D-A933-83749FDE1741}" type="presParOf" srcId="{595C5F2B-F52D-4423-BCC0-9751E57718F2}" destId="{0FD7324A-FA79-4986-BF0A-3787C4959B0E}" srcOrd="0" destOrd="0" presId="urn:microsoft.com/office/officeart/2008/layout/LinedList"/>
    <dgm:cxn modelId="{3A9A441D-BF6A-4632-BB87-29811628258F}" type="presParOf" srcId="{595C5F2B-F52D-4423-BCC0-9751E57718F2}" destId="{C043D723-A953-49EC-95AE-523D49EA6955}" srcOrd="1" destOrd="0" presId="urn:microsoft.com/office/officeart/2008/layout/LinedList"/>
    <dgm:cxn modelId="{F260E18E-9464-4AA5-B511-7EDF6986CFF2}" type="presParOf" srcId="{CB9EF4A7-6B87-4713-BB0F-A72ECD490FDD}" destId="{3470C46E-223E-47A8-8D3B-81E2FB47BD55}" srcOrd="4" destOrd="0" presId="urn:microsoft.com/office/officeart/2008/layout/LinedList"/>
    <dgm:cxn modelId="{9E8B4ACD-9FF8-454A-BA80-B22D3360BE31}" type="presParOf" srcId="{CB9EF4A7-6B87-4713-BB0F-A72ECD490FDD}" destId="{9352A928-50AB-404C-AFE6-83929988140C}" srcOrd="5" destOrd="0" presId="urn:microsoft.com/office/officeart/2008/layout/LinedList"/>
    <dgm:cxn modelId="{66AE314E-67FA-4858-BC19-642F342B0A6B}" type="presParOf" srcId="{9352A928-50AB-404C-AFE6-83929988140C}" destId="{AD6E1A6A-3B69-4573-AF48-84913810AB93}" srcOrd="0" destOrd="0" presId="urn:microsoft.com/office/officeart/2008/layout/LinedList"/>
    <dgm:cxn modelId="{8BB70EBE-DC3E-47B8-9FF4-F759DC4DF4F3}" type="presParOf" srcId="{9352A928-50AB-404C-AFE6-83929988140C}" destId="{0A2D2DC4-2B60-4293-AFA3-DB00D345DF00}" srcOrd="1" destOrd="0" presId="urn:microsoft.com/office/officeart/2008/layout/LinedList"/>
    <dgm:cxn modelId="{28573C7F-0E30-417D-90C2-AAAB04B6717D}" type="presParOf" srcId="{CB9EF4A7-6B87-4713-BB0F-A72ECD490FDD}" destId="{6B0E290C-78E7-4E75-9DCC-ABBA9DE33355}" srcOrd="6" destOrd="0" presId="urn:microsoft.com/office/officeart/2008/layout/LinedList"/>
    <dgm:cxn modelId="{42824C80-E3BD-472D-82F7-B625BC7E8373}" type="presParOf" srcId="{CB9EF4A7-6B87-4713-BB0F-A72ECD490FDD}" destId="{2022561E-A607-4B67-B225-FAD71EBD3307}" srcOrd="7" destOrd="0" presId="urn:microsoft.com/office/officeart/2008/layout/LinedList"/>
    <dgm:cxn modelId="{E9BEDE87-FF33-4A7B-BDBD-49262D431140}" type="presParOf" srcId="{2022561E-A607-4B67-B225-FAD71EBD3307}" destId="{EC83B1FF-15F5-4462-8DFB-9AE57201A8C6}" srcOrd="0" destOrd="0" presId="urn:microsoft.com/office/officeart/2008/layout/LinedList"/>
    <dgm:cxn modelId="{F00CAC11-DF89-406D-A23E-B0AB17D7AF4C}" type="presParOf" srcId="{2022561E-A607-4B67-B225-FAD71EBD3307}" destId="{0A46A419-DA0F-46BC-BD61-1132F05636E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1DE49B-D217-44AA-A8CA-3598E06AE7A1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85BC131-09C7-4F4D-B90D-32D616712EC3}">
      <dgm:prSet/>
      <dgm:spPr/>
      <dgm:t>
        <a:bodyPr/>
        <a:lstStyle/>
        <a:p>
          <a:r>
            <a:rPr lang="en-US" dirty="0"/>
            <a:t>1. Calculate Monthly gross incomes</a:t>
          </a:r>
        </a:p>
      </dgm:t>
    </dgm:pt>
    <dgm:pt modelId="{10FD8EFC-5F39-496E-B789-2E86C7739015}" type="parTrans" cxnId="{6A9D81CE-2EDD-442C-8325-9BF48250CD18}">
      <dgm:prSet/>
      <dgm:spPr/>
      <dgm:t>
        <a:bodyPr/>
        <a:lstStyle/>
        <a:p>
          <a:endParaRPr lang="en-US"/>
        </a:p>
      </dgm:t>
    </dgm:pt>
    <dgm:pt modelId="{DBA5EEB9-9CF2-4EB9-9CE4-3B88838FC9B5}" type="sibTrans" cxnId="{6A9D81CE-2EDD-442C-8325-9BF48250CD18}">
      <dgm:prSet/>
      <dgm:spPr/>
      <dgm:t>
        <a:bodyPr/>
        <a:lstStyle/>
        <a:p>
          <a:endParaRPr lang="en-US"/>
        </a:p>
      </dgm:t>
    </dgm:pt>
    <dgm:pt modelId="{5C78BF2A-9F66-41E8-B362-8A0B6335748C}">
      <dgm:prSet/>
      <dgm:spPr/>
      <dgm:t>
        <a:bodyPr/>
        <a:lstStyle/>
        <a:p>
          <a:r>
            <a:rPr lang="en-US" dirty="0"/>
            <a:t>2. Calculate the Combined Monthly Gross Income (CGI)</a:t>
          </a:r>
        </a:p>
      </dgm:t>
    </dgm:pt>
    <dgm:pt modelId="{F61A39E6-7B95-4B53-AF4A-3D4EB26A6F80}" type="parTrans" cxnId="{C1C54D02-1064-4650-9989-ACC630406F98}">
      <dgm:prSet/>
      <dgm:spPr/>
      <dgm:t>
        <a:bodyPr/>
        <a:lstStyle/>
        <a:p>
          <a:endParaRPr lang="en-US"/>
        </a:p>
      </dgm:t>
    </dgm:pt>
    <dgm:pt modelId="{EDA67D19-0E1E-42D4-9B7D-8A12CA67F74A}" type="sibTrans" cxnId="{C1C54D02-1064-4650-9989-ACC630406F98}">
      <dgm:prSet/>
      <dgm:spPr/>
      <dgm:t>
        <a:bodyPr/>
        <a:lstStyle/>
        <a:p>
          <a:endParaRPr lang="en-US"/>
        </a:p>
      </dgm:t>
    </dgm:pt>
    <dgm:pt modelId="{9CADC85E-F6A5-40AA-A1F0-B0552226804F}">
      <dgm:prSet/>
      <dgm:spPr/>
      <dgm:t>
        <a:bodyPr/>
        <a:lstStyle/>
        <a:p>
          <a:r>
            <a:rPr lang="en-US" dirty="0"/>
            <a:t>3. Determine Income shares</a:t>
          </a:r>
        </a:p>
      </dgm:t>
    </dgm:pt>
    <dgm:pt modelId="{BA69D070-252A-411D-A619-171A42D50DD3}" type="parTrans" cxnId="{44349F8E-AC51-494A-ACDB-E9768D890284}">
      <dgm:prSet/>
      <dgm:spPr/>
      <dgm:t>
        <a:bodyPr/>
        <a:lstStyle/>
        <a:p>
          <a:endParaRPr lang="en-US"/>
        </a:p>
      </dgm:t>
    </dgm:pt>
    <dgm:pt modelId="{1A5E8924-ACD6-4870-9F6D-B9FE308EADD2}" type="sibTrans" cxnId="{44349F8E-AC51-494A-ACDB-E9768D890284}">
      <dgm:prSet/>
      <dgm:spPr/>
      <dgm:t>
        <a:bodyPr/>
        <a:lstStyle/>
        <a:p>
          <a:endParaRPr lang="en-US"/>
        </a:p>
      </dgm:t>
    </dgm:pt>
    <dgm:pt modelId="{F490EC2B-80CA-4038-936E-4B9E671CB997}">
      <dgm:prSet/>
      <dgm:spPr/>
      <dgm:t>
        <a:bodyPr/>
        <a:lstStyle/>
        <a:p>
          <a:r>
            <a:rPr lang="en-US" dirty="0"/>
            <a:t>4. Determine the Monthly Basic Child Support Obligation (Schedule Amount)</a:t>
          </a:r>
        </a:p>
      </dgm:t>
    </dgm:pt>
    <dgm:pt modelId="{FE3B0D22-A221-4B44-83B2-17C3C80F092D}" type="parTrans" cxnId="{C8826147-9BEC-430D-A674-73780A510BE7}">
      <dgm:prSet/>
      <dgm:spPr/>
      <dgm:t>
        <a:bodyPr/>
        <a:lstStyle/>
        <a:p>
          <a:endParaRPr lang="en-US"/>
        </a:p>
      </dgm:t>
    </dgm:pt>
    <dgm:pt modelId="{C10E61DB-1E6F-4E9B-A181-FE6B0DB5E582}" type="sibTrans" cxnId="{C8826147-9BEC-430D-A674-73780A510BE7}">
      <dgm:prSet/>
      <dgm:spPr/>
      <dgm:t>
        <a:bodyPr/>
        <a:lstStyle/>
        <a:p>
          <a:endParaRPr lang="en-US"/>
        </a:p>
      </dgm:t>
    </dgm:pt>
    <dgm:pt modelId="{39BFE8C2-E2A1-4AD7-B4B1-F42CD39D699F}">
      <dgm:prSet/>
      <dgm:spPr/>
      <dgm:t>
        <a:bodyPr/>
        <a:lstStyle/>
        <a:p>
          <a:r>
            <a:rPr lang="en-US" dirty="0"/>
            <a:t>5. Add Daycare/Healthcare costs to the Monthly Basic Child Support Obligation</a:t>
          </a:r>
        </a:p>
      </dgm:t>
    </dgm:pt>
    <dgm:pt modelId="{1214F38B-2039-423D-AE2D-BCD0889F728B}" type="parTrans" cxnId="{0EB29187-87AF-4A22-B54B-7195E7CB5FA3}">
      <dgm:prSet/>
      <dgm:spPr/>
      <dgm:t>
        <a:bodyPr/>
        <a:lstStyle/>
        <a:p>
          <a:endParaRPr lang="en-US"/>
        </a:p>
      </dgm:t>
    </dgm:pt>
    <dgm:pt modelId="{9DB1C7D5-B42F-4FB5-B8E3-1CAAFF2EBB38}" type="sibTrans" cxnId="{0EB29187-87AF-4A22-B54B-7195E7CB5FA3}">
      <dgm:prSet/>
      <dgm:spPr/>
      <dgm:t>
        <a:bodyPr/>
        <a:lstStyle/>
        <a:p>
          <a:endParaRPr lang="en-US"/>
        </a:p>
      </dgm:t>
    </dgm:pt>
    <dgm:pt modelId="{330C3F77-E420-4CDA-8A18-EAAC7754773E}">
      <dgm:prSet/>
      <dgm:spPr/>
      <dgm:t>
        <a:bodyPr/>
        <a:lstStyle/>
        <a:p>
          <a:r>
            <a:rPr lang="en-US" dirty="0"/>
            <a:t>6. Allocate these three Costs between the parents based on their income shares</a:t>
          </a:r>
        </a:p>
      </dgm:t>
    </dgm:pt>
    <dgm:pt modelId="{040CA47F-6E43-4713-A99E-BA674B26FF23}" type="parTrans" cxnId="{6969E6C2-10BD-4BAB-8BC4-6F11125E58DC}">
      <dgm:prSet/>
      <dgm:spPr/>
      <dgm:t>
        <a:bodyPr/>
        <a:lstStyle/>
        <a:p>
          <a:endParaRPr lang="en-US"/>
        </a:p>
      </dgm:t>
    </dgm:pt>
    <dgm:pt modelId="{25B36F26-A4D3-40EB-9D0C-92A0FF8F2C2B}" type="sibTrans" cxnId="{6969E6C2-10BD-4BAB-8BC4-6F11125E58DC}">
      <dgm:prSet/>
      <dgm:spPr/>
      <dgm:t>
        <a:bodyPr/>
        <a:lstStyle/>
        <a:p>
          <a:endParaRPr lang="en-US"/>
        </a:p>
      </dgm:t>
    </dgm:pt>
    <dgm:pt modelId="{02419E63-BA22-4077-8202-7F8B9A53F8BC}" type="pres">
      <dgm:prSet presAssocID="{091DE49B-D217-44AA-A8CA-3598E06AE7A1}" presName="vert0" presStyleCnt="0">
        <dgm:presLayoutVars>
          <dgm:dir/>
          <dgm:animOne val="branch"/>
          <dgm:animLvl val="lvl"/>
        </dgm:presLayoutVars>
      </dgm:prSet>
      <dgm:spPr/>
    </dgm:pt>
    <dgm:pt modelId="{3BEB7ECE-95A8-45EB-A966-A0AEA7015841}" type="pres">
      <dgm:prSet presAssocID="{885BC131-09C7-4F4D-B90D-32D616712EC3}" presName="thickLine" presStyleLbl="alignNode1" presStyleIdx="0" presStyleCnt="6"/>
      <dgm:spPr/>
    </dgm:pt>
    <dgm:pt modelId="{E6FCB16F-D8C7-45FC-89D5-FA574E5739B9}" type="pres">
      <dgm:prSet presAssocID="{885BC131-09C7-4F4D-B90D-32D616712EC3}" presName="horz1" presStyleCnt="0"/>
      <dgm:spPr/>
    </dgm:pt>
    <dgm:pt modelId="{0656AC1A-3846-457F-B516-E93575DC3E81}" type="pres">
      <dgm:prSet presAssocID="{885BC131-09C7-4F4D-B90D-32D616712EC3}" presName="tx1" presStyleLbl="revTx" presStyleIdx="0" presStyleCnt="6"/>
      <dgm:spPr/>
    </dgm:pt>
    <dgm:pt modelId="{A6352721-B784-4EED-855A-1499BE0327F1}" type="pres">
      <dgm:prSet presAssocID="{885BC131-09C7-4F4D-B90D-32D616712EC3}" presName="vert1" presStyleCnt="0"/>
      <dgm:spPr/>
    </dgm:pt>
    <dgm:pt modelId="{57AF2203-BF27-4169-A164-6C88F0A25AAE}" type="pres">
      <dgm:prSet presAssocID="{5C78BF2A-9F66-41E8-B362-8A0B6335748C}" presName="thickLine" presStyleLbl="alignNode1" presStyleIdx="1" presStyleCnt="6"/>
      <dgm:spPr/>
    </dgm:pt>
    <dgm:pt modelId="{227AE9B7-A0CE-419B-810F-FB2935AE3C67}" type="pres">
      <dgm:prSet presAssocID="{5C78BF2A-9F66-41E8-B362-8A0B6335748C}" presName="horz1" presStyleCnt="0"/>
      <dgm:spPr/>
    </dgm:pt>
    <dgm:pt modelId="{894697C0-E69E-482A-A6BC-EB813FD09FD3}" type="pres">
      <dgm:prSet presAssocID="{5C78BF2A-9F66-41E8-B362-8A0B6335748C}" presName="tx1" presStyleLbl="revTx" presStyleIdx="1" presStyleCnt="6"/>
      <dgm:spPr/>
    </dgm:pt>
    <dgm:pt modelId="{DBC2C490-DA5E-493F-8620-B906C462BA4D}" type="pres">
      <dgm:prSet presAssocID="{5C78BF2A-9F66-41E8-B362-8A0B6335748C}" presName="vert1" presStyleCnt="0"/>
      <dgm:spPr/>
    </dgm:pt>
    <dgm:pt modelId="{8ABCCBBB-77E9-4E40-9C46-CDF1269CC8A0}" type="pres">
      <dgm:prSet presAssocID="{9CADC85E-F6A5-40AA-A1F0-B0552226804F}" presName="thickLine" presStyleLbl="alignNode1" presStyleIdx="2" presStyleCnt="6"/>
      <dgm:spPr/>
    </dgm:pt>
    <dgm:pt modelId="{7DE37532-6A50-4ADE-8AB1-EC844EB4FFCF}" type="pres">
      <dgm:prSet presAssocID="{9CADC85E-F6A5-40AA-A1F0-B0552226804F}" presName="horz1" presStyleCnt="0"/>
      <dgm:spPr/>
    </dgm:pt>
    <dgm:pt modelId="{48B6EDA7-7417-41EF-831A-FD7B0BC75E4E}" type="pres">
      <dgm:prSet presAssocID="{9CADC85E-F6A5-40AA-A1F0-B0552226804F}" presName="tx1" presStyleLbl="revTx" presStyleIdx="2" presStyleCnt="6"/>
      <dgm:spPr/>
    </dgm:pt>
    <dgm:pt modelId="{AB324C01-8FFB-49E7-9496-F6E863E54A37}" type="pres">
      <dgm:prSet presAssocID="{9CADC85E-F6A5-40AA-A1F0-B0552226804F}" presName="vert1" presStyleCnt="0"/>
      <dgm:spPr/>
    </dgm:pt>
    <dgm:pt modelId="{407CCE52-DE0C-4506-94D0-82045AA14086}" type="pres">
      <dgm:prSet presAssocID="{F490EC2B-80CA-4038-936E-4B9E671CB997}" presName="thickLine" presStyleLbl="alignNode1" presStyleIdx="3" presStyleCnt="6"/>
      <dgm:spPr/>
    </dgm:pt>
    <dgm:pt modelId="{E47A16D5-5DC7-4306-A004-4F2B46213426}" type="pres">
      <dgm:prSet presAssocID="{F490EC2B-80CA-4038-936E-4B9E671CB997}" presName="horz1" presStyleCnt="0"/>
      <dgm:spPr/>
    </dgm:pt>
    <dgm:pt modelId="{8165F125-206B-4D8B-A7C5-A72C1E38BB39}" type="pres">
      <dgm:prSet presAssocID="{F490EC2B-80CA-4038-936E-4B9E671CB997}" presName="tx1" presStyleLbl="revTx" presStyleIdx="3" presStyleCnt="6"/>
      <dgm:spPr/>
    </dgm:pt>
    <dgm:pt modelId="{31E4F782-2F8C-4685-8579-285306FFB1F7}" type="pres">
      <dgm:prSet presAssocID="{F490EC2B-80CA-4038-936E-4B9E671CB997}" presName="vert1" presStyleCnt="0"/>
      <dgm:spPr/>
    </dgm:pt>
    <dgm:pt modelId="{CBF943E1-307A-4103-A6B0-87761B071E43}" type="pres">
      <dgm:prSet presAssocID="{39BFE8C2-E2A1-4AD7-B4B1-F42CD39D699F}" presName="thickLine" presStyleLbl="alignNode1" presStyleIdx="4" presStyleCnt="6"/>
      <dgm:spPr/>
    </dgm:pt>
    <dgm:pt modelId="{695E68D3-72D7-464F-9C5A-A1DB00BEF4B9}" type="pres">
      <dgm:prSet presAssocID="{39BFE8C2-E2A1-4AD7-B4B1-F42CD39D699F}" presName="horz1" presStyleCnt="0"/>
      <dgm:spPr/>
    </dgm:pt>
    <dgm:pt modelId="{67A5585B-4C3D-419C-A419-2209648240AD}" type="pres">
      <dgm:prSet presAssocID="{39BFE8C2-E2A1-4AD7-B4B1-F42CD39D699F}" presName="tx1" presStyleLbl="revTx" presStyleIdx="4" presStyleCnt="6"/>
      <dgm:spPr/>
    </dgm:pt>
    <dgm:pt modelId="{1CE564A3-53C9-4124-AAF6-9EC2EC4CD15F}" type="pres">
      <dgm:prSet presAssocID="{39BFE8C2-E2A1-4AD7-B4B1-F42CD39D699F}" presName="vert1" presStyleCnt="0"/>
      <dgm:spPr/>
    </dgm:pt>
    <dgm:pt modelId="{C98A6C0E-BF51-4F43-B230-9936E46E2F6B}" type="pres">
      <dgm:prSet presAssocID="{330C3F77-E420-4CDA-8A18-EAAC7754773E}" presName="thickLine" presStyleLbl="alignNode1" presStyleIdx="5" presStyleCnt="6"/>
      <dgm:spPr/>
    </dgm:pt>
    <dgm:pt modelId="{A4A2C36C-03DD-4D0C-AADC-E4492E615A48}" type="pres">
      <dgm:prSet presAssocID="{330C3F77-E420-4CDA-8A18-EAAC7754773E}" presName="horz1" presStyleCnt="0"/>
      <dgm:spPr/>
    </dgm:pt>
    <dgm:pt modelId="{54196CA2-55EC-44C8-88A2-873433C68840}" type="pres">
      <dgm:prSet presAssocID="{330C3F77-E420-4CDA-8A18-EAAC7754773E}" presName="tx1" presStyleLbl="revTx" presStyleIdx="5" presStyleCnt="6"/>
      <dgm:spPr/>
    </dgm:pt>
    <dgm:pt modelId="{744EBC89-4510-4F4D-B439-087BFD3758F4}" type="pres">
      <dgm:prSet presAssocID="{330C3F77-E420-4CDA-8A18-EAAC7754773E}" presName="vert1" presStyleCnt="0"/>
      <dgm:spPr/>
    </dgm:pt>
  </dgm:ptLst>
  <dgm:cxnLst>
    <dgm:cxn modelId="{C1C54D02-1064-4650-9989-ACC630406F98}" srcId="{091DE49B-D217-44AA-A8CA-3598E06AE7A1}" destId="{5C78BF2A-9F66-41E8-B362-8A0B6335748C}" srcOrd="1" destOrd="0" parTransId="{F61A39E6-7B95-4B53-AF4A-3D4EB26A6F80}" sibTransId="{EDA67D19-0E1E-42D4-9B7D-8A12CA67F74A}"/>
    <dgm:cxn modelId="{CA54F718-B4CE-4569-BA3C-E290E332460F}" type="presOf" srcId="{9CADC85E-F6A5-40AA-A1F0-B0552226804F}" destId="{48B6EDA7-7417-41EF-831A-FD7B0BC75E4E}" srcOrd="0" destOrd="0" presId="urn:microsoft.com/office/officeart/2008/layout/LinedList"/>
    <dgm:cxn modelId="{6606221B-53A9-4046-A7A8-64DFE37849B4}" type="presOf" srcId="{330C3F77-E420-4CDA-8A18-EAAC7754773E}" destId="{54196CA2-55EC-44C8-88A2-873433C68840}" srcOrd="0" destOrd="0" presId="urn:microsoft.com/office/officeart/2008/layout/LinedList"/>
    <dgm:cxn modelId="{F3B8F42B-40F6-4970-B819-97203F7B42FC}" type="presOf" srcId="{885BC131-09C7-4F4D-B90D-32D616712EC3}" destId="{0656AC1A-3846-457F-B516-E93575DC3E81}" srcOrd="0" destOrd="0" presId="urn:microsoft.com/office/officeart/2008/layout/LinedList"/>
    <dgm:cxn modelId="{C8826147-9BEC-430D-A674-73780A510BE7}" srcId="{091DE49B-D217-44AA-A8CA-3598E06AE7A1}" destId="{F490EC2B-80CA-4038-936E-4B9E671CB997}" srcOrd="3" destOrd="0" parTransId="{FE3B0D22-A221-4B44-83B2-17C3C80F092D}" sibTransId="{C10E61DB-1E6F-4E9B-A181-FE6B0DB5E582}"/>
    <dgm:cxn modelId="{1AD70259-6C61-4E16-A2B8-DDF04879A84D}" type="presOf" srcId="{5C78BF2A-9F66-41E8-B362-8A0B6335748C}" destId="{894697C0-E69E-482A-A6BC-EB813FD09FD3}" srcOrd="0" destOrd="0" presId="urn:microsoft.com/office/officeart/2008/layout/LinedList"/>
    <dgm:cxn modelId="{0EB29187-87AF-4A22-B54B-7195E7CB5FA3}" srcId="{091DE49B-D217-44AA-A8CA-3598E06AE7A1}" destId="{39BFE8C2-E2A1-4AD7-B4B1-F42CD39D699F}" srcOrd="4" destOrd="0" parTransId="{1214F38B-2039-423D-AE2D-BCD0889F728B}" sibTransId="{9DB1C7D5-B42F-4FB5-B8E3-1CAAFF2EBB38}"/>
    <dgm:cxn modelId="{44349F8E-AC51-494A-ACDB-E9768D890284}" srcId="{091DE49B-D217-44AA-A8CA-3598E06AE7A1}" destId="{9CADC85E-F6A5-40AA-A1F0-B0552226804F}" srcOrd="2" destOrd="0" parTransId="{BA69D070-252A-411D-A619-171A42D50DD3}" sibTransId="{1A5E8924-ACD6-4870-9F6D-B9FE308EADD2}"/>
    <dgm:cxn modelId="{B1FDCCA4-A340-47D2-A79C-6FC33B71316F}" type="presOf" srcId="{39BFE8C2-E2A1-4AD7-B4B1-F42CD39D699F}" destId="{67A5585B-4C3D-419C-A419-2209648240AD}" srcOrd="0" destOrd="0" presId="urn:microsoft.com/office/officeart/2008/layout/LinedList"/>
    <dgm:cxn modelId="{6B9745B4-1102-42A0-BC04-060A595D257D}" type="presOf" srcId="{091DE49B-D217-44AA-A8CA-3598E06AE7A1}" destId="{02419E63-BA22-4077-8202-7F8B9A53F8BC}" srcOrd="0" destOrd="0" presId="urn:microsoft.com/office/officeart/2008/layout/LinedList"/>
    <dgm:cxn modelId="{6969E6C2-10BD-4BAB-8BC4-6F11125E58DC}" srcId="{091DE49B-D217-44AA-A8CA-3598E06AE7A1}" destId="{330C3F77-E420-4CDA-8A18-EAAC7754773E}" srcOrd="5" destOrd="0" parTransId="{040CA47F-6E43-4713-A99E-BA674B26FF23}" sibTransId="{25B36F26-A4D3-40EB-9D0C-92A0FF8F2C2B}"/>
    <dgm:cxn modelId="{6A9D81CE-2EDD-442C-8325-9BF48250CD18}" srcId="{091DE49B-D217-44AA-A8CA-3598E06AE7A1}" destId="{885BC131-09C7-4F4D-B90D-32D616712EC3}" srcOrd="0" destOrd="0" parTransId="{10FD8EFC-5F39-496E-B789-2E86C7739015}" sibTransId="{DBA5EEB9-9CF2-4EB9-9CE4-3B88838FC9B5}"/>
    <dgm:cxn modelId="{8249AFE4-8228-4676-B034-0F59F346B2A1}" type="presOf" srcId="{F490EC2B-80CA-4038-936E-4B9E671CB997}" destId="{8165F125-206B-4D8B-A7C5-A72C1E38BB39}" srcOrd="0" destOrd="0" presId="urn:microsoft.com/office/officeart/2008/layout/LinedList"/>
    <dgm:cxn modelId="{49B6C5A5-6A65-459E-9E8A-7DC0549695E7}" type="presParOf" srcId="{02419E63-BA22-4077-8202-7F8B9A53F8BC}" destId="{3BEB7ECE-95A8-45EB-A966-A0AEA7015841}" srcOrd="0" destOrd="0" presId="urn:microsoft.com/office/officeart/2008/layout/LinedList"/>
    <dgm:cxn modelId="{3B38FD6B-B5E3-4B6B-8E73-479DCAFE774C}" type="presParOf" srcId="{02419E63-BA22-4077-8202-7F8B9A53F8BC}" destId="{E6FCB16F-D8C7-45FC-89D5-FA574E5739B9}" srcOrd="1" destOrd="0" presId="urn:microsoft.com/office/officeart/2008/layout/LinedList"/>
    <dgm:cxn modelId="{66342122-773C-4E09-B560-7722608B296C}" type="presParOf" srcId="{E6FCB16F-D8C7-45FC-89D5-FA574E5739B9}" destId="{0656AC1A-3846-457F-B516-E93575DC3E81}" srcOrd="0" destOrd="0" presId="urn:microsoft.com/office/officeart/2008/layout/LinedList"/>
    <dgm:cxn modelId="{063E75DE-FA3F-4526-957B-CA7E32DDF1FE}" type="presParOf" srcId="{E6FCB16F-D8C7-45FC-89D5-FA574E5739B9}" destId="{A6352721-B784-4EED-855A-1499BE0327F1}" srcOrd="1" destOrd="0" presId="urn:microsoft.com/office/officeart/2008/layout/LinedList"/>
    <dgm:cxn modelId="{2D3F968E-9350-4BF8-B4B6-7C53CCE84A97}" type="presParOf" srcId="{02419E63-BA22-4077-8202-7F8B9A53F8BC}" destId="{57AF2203-BF27-4169-A164-6C88F0A25AAE}" srcOrd="2" destOrd="0" presId="urn:microsoft.com/office/officeart/2008/layout/LinedList"/>
    <dgm:cxn modelId="{DFBAEDD2-1156-4141-9981-E1CECA6A8910}" type="presParOf" srcId="{02419E63-BA22-4077-8202-7F8B9A53F8BC}" destId="{227AE9B7-A0CE-419B-810F-FB2935AE3C67}" srcOrd="3" destOrd="0" presId="urn:microsoft.com/office/officeart/2008/layout/LinedList"/>
    <dgm:cxn modelId="{3035D631-8B56-4D1F-833F-84CD6FF894C1}" type="presParOf" srcId="{227AE9B7-A0CE-419B-810F-FB2935AE3C67}" destId="{894697C0-E69E-482A-A6BC-EB813FD09FD3}" srcOrd="0" destOrd="0" presId="urn:microsoft.com/office/officeart/2008/layout/LinedList"/>
    <dgm:cxn modelId="{514AB7BA-714F-43D1-AF79-058A9E92C179}" type="presParOf" srcId="{227AE9B7-A0CE-419B-810F-FB2935AE3C67}" destId="{DBC2C490-DA5E-493F-8620-B906C462BA4D}" srcOrd="1" destOrd="0" presId="urn:microsoft.com/office/officeart/2008/layout/LinedList"/>
    <dgm:cxn modelId="{6419020B-F574-4398-8470-DADB561DAECD}" type="presParOf" srcId="{02419E63-BA22-4077-8202-7F8B9A53F8BC}" destId="{8ABCCBBB-77E9-4E40-9C46-CDF1269CC8A0}" srcOrd="4" destOrd="0" presId="urn:microsoft.com/office/officeart/2008/layout/LinedList"/>
    <dgm:cxn modelId="{60B9B062-08EF-4C0B-8C70-DABE0E15F7A4}" type="presParOf" srcId="{02419E63-BA22-4077-8202-7F8B9A53F8BC}" destId="{7DE37532-6A50-4ADE-8AB1-EC844EB4FFCF}" srcOrd="5" destOrd="0" presId="urn:microsoft.com/office/officeart/2008/layout/LinedList"/>
    <dgm:cxn modelId="{D8D86EBD-7A76-461F-A249-DB3A2846390C}" type="presParOf" srcId="{7DE37532-6A50-4ADE-8AB1-EC844EB4FFCF}" destId="{48B6EDA7-7417-41EF-831A-FD7B0BC75E4E}" srcOrd="0" destOrd="0" presId="urn:microsoft.com/office/officeart/2008/layout/LinedList"/>
    <dgm:cxn modelId="{173D09C4-106B-4F06-87EB-472324A1324B}" type="presParOf" srcId="{7DE37532-6A50-4ADE-8AB1-EC844EB4FFCF}" destId="{AB324C01-8FFB-49E7-9496-F6E863E54A37}" srcOrd="1" destOrd="0" presId="urn:microsoft.com/office/officeart/2008/layout/LinedList"/>
    <dgm:cxn modelId="{8BBBE962-2369-48ED-BBB6-E8AA37733B3B}" type="presParOf" srcId="{02419E63-BA22-4077-8202-7F8B9A53F8BC}" destId="{407CCE52-DE0C-4506-94D0-82045AA14086}" srcOrd="6" destOrd="0" presId="urn:microsoft.com/office/officeart/2008/layout/LinedList"/>
    <dgm:cxn modelId="{6537FEF0-166E-47FB-A37F-172F04F0C31D}" type="presParOf" srcId="{02419E63-BA22-4077-8202-7F8B9A53F8BC}" destId="{E47A16D5-5DC7-4306-A004-4F2B46213426}" srcOrd="7" destOrd="0" presId="urn:microsoft.com/office/officeart/2008/layout/LinedList"/>
    <dgm:cxn modelId="{B223A143-EE24-4AD0-8612-B2D478A74ED4}" type="presParOf" srcId="{E47A16D5-5DC7-4306-A004-4F2B46213426}" destId="{8165F125-206B-4D8B-A7C5-A72C1E38BB39}" srcOrd="0" destOrd="0" presId="urn:microsoft.com/office/officeart/2008/layout/LinedList"/>
    <dgm:cxn modelId="{2C07A262-485C-4702-9A88-06A56B9435CF}" type="presParOf" srcId="{E47A16D5-5DC7-4306-A004-4F2B46213426}" destId="{31E4F782-2F8C-4685-8579-285306FFB1F7}" srcOrd="1" destOrd="0" presId="urn:microsoft.com/office/officeart/2008/layout/LinedList"/>
    <dgm:cxn modelId="{3E38C5E3-BD33-408E-A070-7CFBDEA7171A}" type="presParOf" srcId="{02419E63-BA22-4077-8202-7F8B9A53F8BC}" destId="{CBF943E1-307A-4103-A6B0-87761B071E43}" srcOrd="8" destOrd="0" presId="urn:microsoft.com/office/officeart/2008/layout/LinedList"/>
    <dgm:cxn modelId="{BCB0C277-54E7-4D2C-A6F3-122DC2B9523A}" type="presParOf" srcId="{02419E63-BA22-4077-8202-7F8B9A53F8BC}" destId="{695E68D3-72D7-464F-9C5A-A1DB00BEF4B9}" srcOrd="9" destOrd="0" presId="urn:microsoft.com/office/officeart/2008/layout/LinedList"/>
    <dgm:cxn modelId="{54BADF2B-A733-4954-ADCA-A208B69186B7}" type="presParOf" srcId="{695E68D3-72D7-464F-9C5A-A1DB00BEF4B9}" destId="{67A5585B-4C3D-419C-A419-2209648240AD}" srcOrd="0" destOrd="0" presId="urn:microsoft.com/office/officeart/2008/layout/LinedList"/>
    <dgm:cxn modelId="{FB9F1E5D-C961-4A61-B4C7-B866F540107E}" type="presParOf" srcId="{695E68D3-72D7-464F-9C5A-A1DB00BEF4B9}" destId="{1CE564A3-53C9-4124-AAF6-9EC2EC4CD15F}" srcOrd="1" destOrd="0" presId="urn:microsoft.com/office/officeart/2008/layout/LinedList"/>
    <dgm:cxn modelId="{40C48C48-EFDA-4D0C-B05E-BE628E2252B4}" type="presParOf" srcId="{02419E63-BA22-4077-8202-7F8B9A53F8BC}" destId="{C98A6C0E-BF51-4F43-B230-9936E46E2F6B}" srcOrd="10" destOrd="0" presId="urn:microsoft.com/office/officeart/2008/layout/LinedList"/>
    <dgm:cxn modelId="{5F0A7537-CCAB-4EE9-AFDB-524D4B30DBB2}" type="presParOf" srcId="{02419E63-BA22-4077-8202-7F8B9A53F8BC}" destId="{A4A2C36C-03DD-4D0C-AADC-E4492E615A48}" srcOrd="11" destOrd="0" presId="urn:microsoft.com/office/officeart/2008/layout/LinedList"/>
    <dgm:cxn modelId="{802C063D-29EC-423C-A99E-3806582B3E5F}" type="presParOf" srcId="{A4A2C36C-03DD-4D0C-AADC-E4492E615A48}" destId="{54196CA2-55EC-44C8-88A2-873433C68840}" srcOrd="0" destOrd="0" presId="urn:microsoft.com/office/officeart/2008/layout/LinedList"/>
    <dgm:cxn modelId="{07820E2F-DCD2-4196-A03F-E70B20C818A4}" type="presParOf" srcId="{A4A2C36C-03DD-4D0C-AADC-E4492E615A48}" destId="{744EBC89-4510-4F4D-B439-087BFD3758F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4610A8-B0FC-4CEE-842D-2DC58BFBFA07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C2AF471-7F17-40C4-B87C-8871043392FE}">
      <dgm:prSet/>
      <dgm:spPr/>
      <dgm:t>
        <a:bodyPr/>
        <a:lstStyle/>
        <a:p>
          <a:r>
            <a:rPr lang="en-US" dirty="0"/>
            <a:t>- Add both parents' monthly gross incomes together</a:t>
          </a:r>
        </a:p>
      </dgm:t>
    </dgm:pt>
    <dgm:pt modelId="{BA4977A9-1909-4C33-938B-C261A0C7BB03}" type="parTrans" cxnId="{41267C66-BDEA-49BC-9FD9-4C62CD1E6F8D}">
      <dgm:prSet/>
      <dgm:spPr/>
      <dgm:t>
        <a:bodyPr/>
        <a:lstStyle/>
        <a:p>
          <a:endParaRPr lang="en-US"/>
        </a:p>
      </dgm:t>
    </dgm:pt>
    <dgm:pt modelId="{860CB923-7E25-4EB1-BB15-0018C1944FEC}" type="sibTrans" cxnId="{41267C66-BDEA-49BC-9FD9-4C62CD1E6F8D}">
      <dgm:prSet/>
      <dgm:spPr/>
      <dgm:t>
        <a:bodyPr/>
        <a:lstStyle/>
        <a:p>
          <a:endParaRPr lang="en-US"/>
        </a:p>
      </dgm:t>
    </dgm:pt>
    <dgm:pt modelId="{A576137B-6DB6-4E81-B7DD-8DC60C9148C0}">
      <dgm:prSet/>
      <dgm:spPr/>
      <dgm:t>
        <a:bodyPr/>
        <a:lstStyle/>
        <a:p>
          <a:r>
            <a:rPr lang="en-US" dirty="0"/>
            <a:t>- Example: </a:t>
          </a:r>
        </a:p>
      </dgm:t>
    </dgm:pt>
    <dgm:pt modelId="{3E2CB260-CB7F-4210-8B02-FC95668FA025}" type="parTrans" cxnId="{E03A39E8-1FC2-498E-BA45-17671A83AC52}">
      <dgm:prSet/>
      <dgm:spPr/>
      <dgm:t>
        <a:bodyPr/>
        <a:lstStyle/>
        <a:p>
          <a:endParaRPr lang="en-US"/>
        </a:p>
      </dgm:t>
    </dgm:pt>
    <dgm:pt modelId="{0210A52F-488D-407B-933E-BA606F22DB8B}" type="sibTrans" cxnId="{E03A39E8-1FC2-498E-BA45-17671A83AC52}">
      <dgm:prSet/>
      <dgm:spPr/>
      <dgm:t>
        <a:bodyPr/>
        <a:lstStyle/>
        <a:p>
          <a:endParaRPr lang="en-US"/>
        </a:p>
      </dgm:t>
    </dgm:pt>
    <dgm:pt modelId="{86A96C6B-C7E8-4995-A2E6-B1B2C4397317}">
      <dgm:prSet/>
      <dgm:spPr/>
      <dgm:t>
        <a:bodyPr/>
        <a:lstStyle/>
        <a:p>
          <a:r>
            <a:rPr lang="en-US" dirty="0"/>
            <a:t>$3,567 + $2,080 = $5,647</a:t>
          </a:r>
        </a:p>
      </dgm:t>
    </dgm:pt>
    <dgm:pt modelId="{104E5193-A277-4CFB-8901-08A7C6712E0F}" type="parTrans" cxnId="{04FCD1F4-AF88-41BB-980A-A8B08C21117A}">
      <dgm:prSet/>
      <dgm:spPr/>
      <dgm:t>
        <a:bodyPr/>
        <a:lstStyle/>
        <a:p>
          <a:endParaRPr lang="en-US"/>
        </a:p>
      </dgm:t>
    </dgm:pt>
    <dgm:pt modelId="{248A235F-7C28-458D-A7CD-D7149C54A77A}" type="sibTrans" cxnId="{04FCD1F4-AF88-41BB-980A-A8B08C21117A}">
      <dgm:prSet/>
      <dgm:spPr/>
      <dgm:t>
        <a:bodyPr/>
        <a:lstStyle/>
        <a:p>
          <a:endParaRPr lang="en-US"/>
        </a:p>
      </dgm:t>
    </dgm:pt>
    <dgm:pt modelId="{122D6CEC-B4FF-4460-85B0-1B737454AAEC}">
      <dgm:prSet/>
      <dgm:spPr/>
      <dgm:t>
        <a:bodyPr/>
        <a:lstStyle/>
        <a:p>
          <a:r>
            <a:rPr lang="en-US" dirty="0"/>
            <a:t>Parent A: $3,567</a:t>
          </a:r>
        </a:p>
      </dgm:t>
    </dgm:pt>
    <dgm:pt modelId="{341DBBF3-982E-46BF-932E-5F37F119834E}" type="parTrans" cxnId="{62AA0126-0979-4860-829D-D8785D9AC348}">
      <dgm:prSet/>
      <dgm:spPr/>
      <dgm:t>
        <a:bodyPr/>
        <a:lstStyle/>
        <a:p>
          <a:endParaRPr lang="en-US"/>
        </a:p>
      </dgm:t>
    </dgm:pt>
    <dgm:pt modelId="{E38B31FC-8382-4680-9B21-FB936A28BC02}" type="sibTrans" cxnId="{62AA0126-0979-4860-829D-D8785D9AC348}">
      <dgm:prSet/>
      <dgm:spPr/>
      <dgm:t>
        <a:bodyPr/>
        <a:lstStyle/>
        <a:p>
          <a:endParaRPr lang="en-US"/>
        </a:p>
      </dgm:t>
    </dgm:pt>
    <dgm:pt modelId="{D17552FE-11A3-4E27-B3E9-B0EDA4B3D090}">
      <dgm:prSet/>
      <dgm:spPr/>
      <dgm:t>
        <a:bodyPr/>
        <a:lstStyle/>
        <a:p>
          <a:r>
            <a:rPr lang="en-US" dirty="0"/>
            <a:t>Parent B: $2080</a:t>
          </a:r>
        </a:p>
      </dgm:t>
    </dgm:pt>
    <dgm:pt modelId="{0DB0F731-83E4-42A1-BAB5-4F669A39A6E2}" type="parTrans" cxnId="{D9D8D478-8E8D-4817-B48B-9B13917FDA7F}">
      <dgm:prSet/>
      <dgm:spPr/>
      <dgm:t>
        <a:bodyPr/>
        <a:lstStyle/>
        <a:p>
          <a:endParaRPr lang="en-US"/>
        </a:p>
      </dgm:t>
    </dgm:pt>
    <dgm:pt modelId="{DE64F9E2-3CC2-4417-B3E8-8C0A7F59A8B5}" type="sibTrans" cxnId="{D9D8D478-8E8D-4817-B48B-9B13917FDA7F}">
      <dgm:prSet/>
      <dgm:spPr/>
      <dgm:t>
        <a:bodyPr/>
        <a:lstStyle/>
        <a:p>
          <a:endParaRPr lang="en-US"/>
        </a:p>
      </dgm:t>
    </dgm:pt>
    <dgm:pt modelId="{B1B01F17-B8E9-44C7-8307-3620675114F1}" type="pres">
      <dgm:prSet presAssocID="{9D4610A8-B0FC-4CEE-842D-2DC58BFBFA07}" presName="vert0" presStyleCnt="0">
        <dgm:presLayoutVars>
          <dgm:dir/>
          <dgm:animOne val="branch"/>
          <dgm:animLvl val="lvl"/>
        </dgm:presLayoutVars>
      </dgm:prSet>
      <dgm:spPr/>
    </dgm:pt>
    <dgm:pt modelId="{4377EBC1-11C8-48C4-AACF-01ED8B0D1763}" type="pres">
      <dgm:prSet presAssocID="{9C2AF471-7F17-40C4-B87C-8871043392FE}" presName="thickLine" presStyleLbl="alignNode1" presStyleIdx="0" presStyleCnt="5"/>
      <dgm:spPr/>
    </dgm:pt>
    <dgm:pt modelId="{0877BC0A-DE83-4EBA-A644-D940D49F89F5}" type="pres">
      <dgm:prSet presAssocID="{9C2AF471-7F17-40C4-B87C-8871043392FE}" presName="horz1" presStyleCnt="0"/>
      <dgm:spPr/>
    </dgm:pt>
    <dgm:pt modelId="{8FC6E30C-40E4-4F64-90E9-20051CAD7D20}" type="pres">
      <dgm:prSet presAssocID="{9C2AF471-7F17-40C4-B87C-8871043392FE}" presName="tx1" presStyleLbl="revTx" presStyleIdx="0" presStyleCnt="5"/>
      <dgm:spPr/>
    </dgm:pt>
    <dgm:pt modelId="{5590C394-0FF4-4DCE-A889-B7B8882765DF}" type="pres">
      <dgm:prSet presAssocID="{9C2AF471-7F17-40C4-B87C-8871043392FE}" presName="vert1" presStyleCnt="0"/>
      <dgm:spPr/>
    </dgm:pt>
    <dgm:pt modelId="{2FCFCDCF-6D74-44FE-A3B3-04FAFD89FBA1}" type="pres">
      <dgm:prSet presAssocID="{A576137B-6DB6-4E81-B7DD-8DC60C9148C0}" presName="thickLine" presStyleLbl="alignNode1" presStyleIdx="1" presStyleCnt="5"/>
      <dgm:spPr/>
    </dgm:pt>
    <dgm:pt modelId="{8709097C-835F-4D17-8024-81F751FABDD6}" type="pres">
      <dgm:prSet presAssocID="{A576137B-6DB6-4E81-B7DD-8DC60C9148C0}" presName="horz1" presStyleCnt="0"/>
      <dgm:spPr/>
    </dgm:pt>
    <dgm:pt modelId="{656E2E17-3A62-4C40-A553-16F3F86BF087}" type="pres">
      <dgm:prSet presAssocID="{A576137B-6DB6-4E81-B7DD-8DC60C9148C0}" presName="tx1" presStyleLbl="revTx" presStyleIdx="1" presStyleCnt="5"/>
      <dgm:spPr/>
    </dgm:pt>
    <dgm:pt modelId="{39CE7D20-1123-4706-8CC9-34B3CEA9DC99}" type="pres">
      <dgm:prSet presAssocID="{A576137B-6DB6-4E81-B7DD-8DC60C9148C0}" presName="vert1" presStyleCnt="0"/>
      <dgm:spPr/>
    </dgm:pt>
    <dgm:pt modelId="{9EFED916-62F9-449E-9429-C083CB9DDF22}" type="pres">
      <dgm:prSet presAssocID="{122D6CEC-B4FF-4460-85B0-1B737454AAEC}" presName="thickLine" presStyleLbl="alignNode1" presStyleIdx="2" presStyleCnt="5"/>
      <dgm:spPr/>
    </dgm:pt>
    <dgm:pt modelId="{256AF032-FE4C-4F72-8D7C-D74C2A181F7F}" type="pres">
      <dgm:prSet presAssocID="{122D6CEC-B4FF-4460-85B0-1B737454AAEC}" presName="horz1" presStyleCnt="0"/>
      <dgm:spPr/>
    </dgm:pt>
    <dgm:pt modelId="{B9283FB1-5283-42D2-9558-9A32036D668C}" type="pres">
      <dgm:prSet presAssocID="{122D6CEC-B4FF-4460-85B0-1B737454AAEC}" presName="tx1" presStyleLbl="revTx" presStyleIdx="2" presStyleCnt="5"/>
      <dgm:spPr/>
    </dgm:pt>
    <dgm:pt modelId="{AE4816C0-01AE-4150-BD3A-6438AF347D56}" type="pres">
      <dgm:prSet presAssocID="{122D6CEC-B4FF-4460-85B0-1B737454AAEC}" presName="vert1" presStyleCnt="0"/>
      <dgm:spPr/>
    </dgm:pt>
    <dgm:pt modelId="{74611414-D02B-4312-800D-909198F74FF4}" type="pres">
      <dgm:prSet presAssocID="{D17552FE-11A3-4E27-B3E9-B0EDA4B3D090}" presName="thickLine" presStyleLbl="alignNode1" presStyleIdx="3" presStyleCnt="5"/>
      <dgm:spPr/>
    </dgm:pt>
    <dgm:pt modelId="{6691185E-BF93-46AC-B297-9D32DF653E46}" type="pres">
      <dgm:prSet presAssocID="{D17552FE-11A3-4E27-B3E9-B0EDA4B3D090}" presName="horz1" presStyleCnt="0"/>
      <dgm:spPr/>
    </dgm:pt>
    <dgm:pt modelId="{35CBFDCE-8AB7-4B9B-9311-76B44EF0B45F}" type="pres">
      <dgm:prSet presAssocID="{D17552FE-11A3-4E27-B3E9-B0EDA4B3D090}" presName="tx1" presStyleLbl="revTx" presStyleIdx="3" presStyleCnt="5"/>
      <dgm:spPr/>
    </dgm:pt>
    <dgm:pt modelId="{307D9C59-0DC0-4F54-81FC-A2F3B5D83B41}" type="pres">
      <dgm:prSet presAssocID="{D17552FE-11A3-4E27-B3E9-B0EDA4B3D090}" presName="vert1" presStyleCnt="0"/>
      <dgm:spPr/>
    </dgm:pt>
    <dgm:pt modelId="{5F553884-B2E2-4661-A37E-42FBFAB2F387}" type="pres">
      <dgm:prSet presAssocID="{86A96C6B-C7E8-4995-A2E6-B1B2C4397317}" presName="thickLine" presStyleLbl="alignNode1" presStyleIdx="4" presStyleCnt="5"/>
      <dgm:spPr/>
    </dgm:pt>
    <dgm:pt modelId="{E943BE8C-8796-4BAB-BBF6-21508717390D}" type="pres">
      <dgm:prSet presAssocID="{86A96C6B-C7E8-4995-A2E6-B1B2C4397317}" presName="horz1" presStyleCnt="0"/>
      <dgm:spPr/>
    </dgm:pt>
    <dgm:pt modelId="{290A56A7-B4B5-4F5D-807D-D0FB77A7CDBD}" type="pres">
      <dgm:prSet presAssocID="{86A96C6B-C7E8-4995-A2E6-B1B2C4397317}" presName="tx1" presStyleLbl="revTx" presStyleIdx="4" presStyleCnt="5"/>
      <dgm:spPr/>
    </dgm:pt>
    <dgm:pt modelId="{02AE2371-7014-49F9-806E-9706FF540BB2}" type="pres">
      <dgm:prSet presAssocID="{86A96C6B-C7E8-4995-A2E6-B1B2C4397317}" presName="vert1" presStyleCnt="0"/>
      <dgm:spPr/>
    </dgm:pt>
  </dgm:ptLst>
  <dgm:cxnLst>
    <dgm:cxn modelId="{77789806-AE81-46F2-B001-9CA0C534BDD4}" type="presOf" srcId="{9C2AF471-7F17-40C4-B87C-8871043392FE}" destId="{8FC6E30C-40E4-4F64-90E9-20051CAD7D20}" srcOrd="0" destOrd="0" presId="urn:microsoft.com/office/officeart/2008/layout/LinedList"/>
    <dgm:cxn modelId="{62AA0126-0979-4860-829D-D8785D9AC348}" srcId="{9D4610A8-B0FC-4CEE-842D-2DC58BFBFA07}" destId="{122D6CEC-B4FF-4460-85B0-1B737454AAEC}" srcOrd="2" destOrd="0" parTransId="{341DBBF3-982E-46BF-932E-5F37F119834E}" sibTransId="{E38B31FC-8382-4680-9B21-FB936A28BC02}"/>
    <dgm:cxn modelId="{2BAF5E2B-5880-4FF0-90A2-F4D21A34C556}" type="presOf" srcId="{9D4610A8-B0FC-4CEE-842D-2DC58BFBFA07}" destId="{B1B01F17-B8E9-44C7-8307-3620675114F1}" srcOrd="0" destOrd="0" presId="urn:microsoft.com/office/officeart/2008/layout/LinedList"/>
    <dgm:cxn modelId="{0C6D942B-3D44-44B7-9657-105F5ED14861}" type="presOf" srcId="{A576137B-6DB6-4E81-B7DD-8DC60C9148C0}" destId="{656E2E17-3A62-4C40-A553-16F3F86BF087}" srcOrd="0" destOrd="0" presId="urn:microsoft.com/office/officeart/2008/layout/LinedList"/>
    <dgm:cxn modelId="{B83B9E33-04DA-4B7A-A1E8-4A0112D41C72}" type="presOf" srcId="{D17552FE-11A3-4E27-B3E9-B0EDA4B3D090}" destId="{35CBFDCE-8AB7-4B9B-9311-76B44EF0B45F}" srcOrd="0" destOrd="0" presId="urn:microsoft.com/office/officeart/2008/layout/LinedList"/>
    <dgm:cxn modelId="{41267C66-BDEA-49BC-9FD9-4C62CD1E6F8D}" srcId="{9D4610A8-B0FC-4CEE-842D-2DC58BFBFA07}" destId="{9C2AF471-7F17-40C4-B87C-8871043392FE}" srcOrd="0" destOrd="0" parTransId="{BA4977A9-1909-4C33-938B-C261A0C7BB03}" sibTransId="{860CB923-7E25-4EB1-BB15-0018C1944FEC}"/>
    <dgm:cxn modelId="{D9D8D478-8E8D-4817-B48B-9B13917FDA7F}" srcId="{9D4610A8-B0FC-4CEE-842D-2DC58BFBFA07}" destId="{D17552FE-11A3-4E27-B3E9-B0EDA4B3D090}" srcOrd="3" destOrd="0" parTransId="{0DB0F731-83E4-42A1-BAB5-4F669A39A6E2}" sibTransId="{DE64F9E2-3CC2-4417-B3E8-8C0A7F59A8B5}"/>
    <dgm:cxn modelId="{C59CB281-A8A3-49C4-B96C-E564FD615553}" type="presOf" srcId="{122D6CEC-B4FF-4460-85B0-1B737454AAEC}" destId="{B9283FB1-5283-42D2-9558-9A32036D668C}" srcOrd="0" destOrd="0" presId="urn:microsoft.com/office/officeart/2008/layout/LinedList"/>
    <dgm:cxn modelId="{B3C55FD3-F683-46A0-B89F-CA4334D8E59A}" type="presOf" srcId="{86A96C6B-C7E8-4995-A2E6-B1B2C4397317}" destId="{290A56A7-B4B5-4F5D-807D-D0FB77A7CDBD}" srcOrd="0" destOrd="0" presId="urn:microsoft.com/office/officeart/2008/layout/LinedList"/>
    <dgm:cxn modelId="{E03A39E8-1FC2-498E-BA45-17671A83AC52}" srcId="{9D4610A8-B0FC-4CEE-842D-2DC58BFBFA07}" destId="{A576137B-6DB6-4E81-B7DD-8DC60C9148C0}" srcOrd="1" destOrd="0" parTransId="{3E2CB260-CB7F-4210-8B02-FC95668FA025}" sibTransId="{0210A52F-488D-407B-933E-BA606F22DB8B}"/>
    <dgm:cxn modelId="{04FCD1F4-AF88-41BB-980A-A8B08C21117A}" srcId="{9D4610A8-B0FC-4CEE-842D-2DC58BFBFA07}" destId="{86A96C6B-C7E8-4995-A2E6-B1B2C4397317}" srcOrd="4" destOrd="0" parTransId="{104E5193-A277-4CFB-8901-08A7C6712E0F}" sibTransId="{248A235F-7C28-458D-A7CD-D7149C54A77A}"/>
    <dgm:cxn modelId="{FB0AA72C-9FEF-43FE-BEBD-76D6DD0B9936}" type="presParOf" srcId="{B1B01F17-B8E9-44C7-8307-3620675114F1}" destId="{4377EBC1-11C8-48C4-AACF-01ED8B0D1763}" srcOrd="0" destOrd="0" presId="urn:microsoft.com/office/officeart/2008/layout/LinedList"/>
    <dgm:cxn modelId="{890E6C66-1EC2-46C7-AB0B-C607877E39DC}" type="presParOf" srcId="{B1B01F17-B8E9-44C7-8307-3620675114F1}" destId="{0877BC0A-DE83-4EBA-A644-D940D49F89F5}" srcOrd="1" destOrd="0" presId="urn:microsoft.com/office/officeart/2008/layout/LinedList"/>
    <dgm:cxn modelId="{CFC9742F-DC1A-4C11-89ED-C724FE5CB783}" type="presParOf" srcId="{0877BC0A-DE83-4EBA-A644-D940D49F89F5}" destId="{8FC6E30C-40E4-4F64-90E9-20051CAD7D20}" srcOrd="0" destOrd="0" presId="urn:microsoft.com/office/officeart/2008/layout/LinedList"/>
    <dgm:cxn modelId="{AD445B28-E03D-4AD9-969C-0D49D3B0DBDA}" type="presParOf" srcId="{0877BC0A-DE83-4EBA-A644-D940D49F89F5}" destId="{5590C394-0FF4-4DCE-A889-B7B8882765DF}" srcOrd="1" destOrd="0" presId="urn:microsoft.com/office/officeart/2008/layout/LinedList"/>
    <dgm:cxn modelId="{F7FDB8B6-FB5C-4D5E-9A2A-61FB9A60D582}" type="presParOf" srcId="{B1B01F17-B8E9-44C7-8307-3620675114F1}" destId="{2FCFCDCF-6D74-44FE-A3B3-04FAFD89FBA1}" srcOrd="2" destOrd="0" presId="urn:microsoft.com/office/officeart/2008/layout/LinedList"/>
    <dgm:cxn modelId="{ACA502A3-A32E-4A00-B05E-0381DA9D4481}" type="presParOf" srcId="{B1B01F17-B8E9-44C7-8307-3620675114F1}" destId="{8709097C-835F-4D17-8024-81F751FABDD6}" srcOrd="3" destOrd="0" presId="urn:microsoft.com/office/officeart/2008/layout/LinedList"/>
    <dgm:cxn modelId="{1609BE26-FC50-4554-B25E-21ED76B5A906}" type="presParOf" srcId="{8709097C-835F-4D17-8024-81F751FABDD6}" destId="{656E2E17-3A62-4C40-A553-16F3F86BF087}" srcOrd="0" destOrd="0" presId="urn:microsoft.com/office/officeart/2008/layout/LinedList"/>
    <dgm:cxn modelId="{EA5E28D6-5047-4A50-ADA1-EF03B05EB71C}" type="presParOf" srcId="{8709097C-835F-4D17-8024-81F751FABDD6}" destId="{39CE7D20-1123-4706-8CC9-34B3CEA9DC99}" srcOrd="1" destOrd="0" presId="urn:microsoft.com/office/officeart/2008/layout/LinedList"/>
    <dgm:cxn modelId="{EFDA50CE-EAEA-41F6-9C19-83ED4331D8E6}" type="presParOf" srcId="{B1B01F17-B8E9-44C7-8307-3620675114F1}" destId="{9EFED916-62F9-449E-9429-C083CB9DDF22}" srcOrd="4" destOrd="0" presId="urn:microsoft.com/office/officeart/2008/layout/LinedList"/>
    <dgm:cxn modelId="{3DCEE80E-43B8-4B63-9FBF-140D54BA1847}" type="presParOf" srcId="{B1B01F17-B8E9-44C7-8307-3620675114F1}" destId="{256AF032-FE4C-4F72-8D7C-D74C2A181F7F}" srcOrd="5" destOrd="0" presId="urn:microsoft.com/office/officeart/2008/layout/LinedList"/>
    <dgm:cxn modelId="{6895ED3C-06B2-4C37-9AD4-C38179FD3604}" type="presParOf" srcId="{256AF032-FE4C-4F72-8D7C-D74C2A181F7F}" destId="{B9283FB1-5283-42D2-9558-9A32036D668C}" srcOrd="0" destOrd="0" presId="urn:microsoft.com/office/officeart/2008/layout/LinedList"/>
    <dgm:cxn modelId="{4DC3DDDA-65E2-43E6-AC16-CE54FF235170}" type="presParOf" srcId="{256AF032-FE4C-4F72-8D7C-D74C2A181F7F}" destId="{AE4816C0-01AE-4150-BD3A-6438AF347D56}" srcOrd="1" destOrd="0" presId="urn:microsoft.com/office/officeart/2008/layout/LinedList"/>
    <dgm:cxn modelId="{1ABECE6A-4654-4C0F-9786-8DF789A83B1A}" type="presParOf" srcId="{B1B01F17-B8E9-44C7-8307-3620675114F1}" destId="{74611414-D02B-4312-800D-909198F74FF4}" srcOrd="6" destOrd="0" presId="urn:microsoft.com/office/officeart/2008/layout/LinedList"/>
    <dgm:cxn modelId="{C9D3FA8B-E6C2-4D59-93F7-18378CD6DA0D}" type="presParOf" srcId="{B1B01F17-B8E9-44C7-8307-3620675114F1}" destId="{6691185E-BF93-46AC-B297-9D32DF653E46}" srcOrd="7" destOrd="0" presId="urn:microsoft.com/office/officeart/2008/layout/LinedList"/>
    <dgm:cxn modelId="{0A559A29-CEA9-49D2-B77E-D79593C6DAC2}" type="presParOf" srcId="{6691185E-BF93-46AC-B297-9D32DF653E46}" destId="{35CBFDCE-8AB7-4B9B-9311-76B44EF0B45F}" srcOrd="0" destOrd="0" presId="urn:microsoft.com/office/officeart/2008/layout/LinedList"/>
    <dgm:cxn modelId="{CF129337-EDD4-4521-8448-E999EF3D2F35}" type="presParOf" srcId="{6691185E-BF93-46AC-B297-9D32DF653E46}" destId="{307D9C59-0DC0-4F54-81FC-A2F3B5D83B41}" srcOrd="1" destOrd="0" presId="urn:microsoft.com/office/officeart/2008/layout/LinedList"/>
    <dgm:cxn modelId="{933B803A-66AD-4372-A280-E260D71F2462}" type="presParOf" srcId="{B1B01F17-B8E9-44C7-8307-3620675114F1}" destId="{5F553884-B2E2-4661-A37E-42FBFAB2F387}" srcOrd="8" destOrd="0" presId="urn:microsoft.com/office/officeart/2008/layout/LinedList"/>
    <dgm:cxn modelId="{222D8B26-6086-4393-8878-91AADF28940D}" type="presParOf" srcId="{B1B01F17-B8E9-44C7-8307-3620675114F1}" destId="{E943BE8C-8796-4BAB-BBF6-21508717390D}" srcOrd="9" destOrd="0" presId="urn:microsoft.com/office/officeart/2008/layout/LinedList"/>
    <dgm:cxn modelId="{C7579D4F-39D4-46F7-8812-5E2486402598}" type="presParOf" srcId="{E943BE8C-8796-4BAB-BBF6-21508717390D}" destId="{290A56A7-B4B5-4F5D-807D-D0FB77A7CDBD}" srcOrd="0" destOrd="0" presId="urn:microsoft.com/office/officeart/2008/layout/LinedList"/>
    <dgm:cxn modelId="{0950DCF6-1F93-473A-ABBF-C9CB96376B54}" type="presParOf" srcId="{E943BE8C-8796-4BAB-BBF6-21508717390D}" destId="{02AE2371-7014-49F9-806E-9706FF540BB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D3DEDA-B74A-4082-80F0-1C072A3D9EC3}" type="doc">
      <dgm:prSet loTypeId="urn:microsoft.com/office/officeart/2016/7/layout/VerticalDownArrowProcess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D9B475-4029-4C5D-A206-F9F8620BB568}">
      <dgm:prSet/>
      <dgm:spPr/>
      <dgm:t>
        <a:bodyPr/>
        <a:lstStyle/>
        <a:p>
          <a:r>
            <a:rPr lang="en-US"/>
            <a:t>Divide</a:t>
          </a:r>
        </a:p>
      </dgm:t>
    </dgm:pt>
    <dgm:pt modelId="{5419568A-B196-4802-AC42-D758E6C6E1D1}" type="parTrans" cxnId="{B7C83BE3-4389-4398-BCB1-814091434382}">
      <dgm:prSet/>
      <dgm:spPr/>
      <dgm:t>
        <a:bodyPr/>
        <a:lstStyle/>
        <a:p>
          <a:endParaRPr lang="en-US"/>
        </a:p>
      </dgm:t>
    </dgm:pt>
    <dgm:pt modelId="{D55CD0C3-7515-4737-94A7-8742EF28F392}" type="sibTrans" cxnId="{B7C83BE3-4389-4398-BCB1-814091434382}">
      <dgm:prSet/>
      <dgm:spPr/>
      <dgm:t>
        <a:bodyPr/>
        <a:lstStyle/>
        <a:p>
          <a:endParaRPr lang="en-US"/>
        </a:p>
      </dgm:t>
    </dgm:pt>
    <dgm:pt modelId="{143F0BFC-7590-46E6-833B-2DD2AAE0A15C}">
      <dgm:prSet/>
      <dgm:spPr/>
      <dgm:t>
        <a:bodyPr/>
        <a:lstStyle/>
        <a:p>
          <a:r>
            <a:rPr lang="en-US"/>
            <a:t>- Divide each parent's income by CGI</a:t>
          </a:r>
        </a:p>
      </dgm:t>
    </dgm:pt>
    <dgm:pt modelId="{F4AAA80A-0D4F-4ACB-B62F-010715723185}" type="parTrans" cxnId="{8C65BF91-8ECD-4072-A470-7B59A8E178E8}">
      <dgm:prSet/>
      <dgm:spPr/>
      <dgm:t>
        <a:bodyPr/>
        <a:lstStyle/>
        <a:p>
          <a:endParaRPr lang="en-US"/>
        </a:p>
      </dgm:t>
    </dgm:pt>
    <dgm:pt modelId="{E366E45C-1526-451C-8F13-584322BAB557}" type="sibTrans" cxnId="{8C65BF91-8ECD-4072-A470-7B59A8E178E8}">
      <dgm:prSet/>
      <dgm:spPr/>
      <dgm:t>
        <a:bodyPr/>
        <a:lstStyle/>
        <a:p>
          <a:endParaRPr lang="en-US"/>
        </a:p>
      </dgm:t>
    </dgm:pt>
    <dgm:pt modelId="{8D19DFDC-8DE0-4268-B6F0-AC6104C587B8}">
      <dgm:prSet/>
      <dgm:spPr/>
      <dgm:t>
        <a:bodyPr/>
        <a:lstStyle/>
        <a:p>
          <a:r>
            <a:rPr lang="en-US" dirty="0"/>
            <a:t>Parent</a:t>
          </a:r>
        </a:p>
        <a:p>
          <a:r>
            <a:rPr lang="en-US" dirty="0"/>
            <a:t>A</a:t>
          </a:r>
        </a:p>
      </dgm:t>
    </dgm:pt>
    <dgm:pt modelId="{CCCA1081-7B52-48B5-9431-435D716E23C6}" type="parTrans" cxnId="{E4D7BF4D-150B-44AB-9CFE-DC51D9926D94}">
      <dgm:prSet/>
      <dgm:spPr/>
      <dgm:t>
        <a:bodyPr/>
        <a:lstStyle/>
        <a:p>
          <a:endParaRPr lang="en-US"/>
        </a:p>
      </dgm:t>
    </dgm:pt>
    <dgm:pt modelId="{06F7D778-8D33-4BF2-9E85-30A6F3E489FE}" type="sibTrans" cxnId="{E4D7BF4D-150B-44AB-9CFE-DC51D9926D94}">
      <dgm:prSet/>
      <dgm:spPr/>
      <dgm:t>
        <a:bodyPr/>
        <a:lstStyle/>
        <a:p>
          <a:endParaRPr lang="en-US"/>
        </a:p>
      </dgm:t>
    </dgm:pt>
    <dgm:pt modelId="{A15454CF-8F44-4726-B8D5-6C458176703C}">
      <dgm:prSet/>
      <dgm:spPr/>
      <dgm:t>
        <a:bodyPr/>
        <a:lstStyle/>
        <a:p>
          <a:r>
            <a:rPr lang="en-US" dirty="0"/>
            <a:t>$3567/ $5647 = 63.17%</a:t>
          </a:r>
        </a:p>
      </dgm:t>
    </dgm:pt>
    <dgm:pt modelId="{2A9F0287-33E3-41BE-9C39-A739E5F06F91}" type="parTrans" cxnId="{C1AB8C30-45A7-43AF-A3E4-179E3CAC20C8}">
      <dgm:prSet/>
      <dgm:spPr/>
      <dgm:t>
        <a:bodyPr/>
        <a:lstStyle/>
        <a:p>
          <a:endParaRPr lang="en-US"/>
        </a:p>
      </dgm:t>
    </dgm:pt>
    <dgm:pt modelId="{4720677F-45CE-4911-8D13-A55A2E8CC4C9}" type="sibTrans" cxnId="{C1AB8C30-45A7-43AF-A3E4-179E3CAC20C8}">
      <dgm:prSet/>
      <dgm:spPr/>
      <dgm:t>
        <a:bodyPr/>
        <a:lstStyle/>
        <a:p>
          <a:endParaRPr lang="en-US"/>
        </a:p>
      </dgm:t>
    </dgm:pt>
    <dgm:pt modelId="{AFFE4F62-C247-4ADC-B3E7-C25350F229A4}">
      <dgm:prSet/>
      <dgm:spPr/>
      <dgm:t>
        <a:bodyPr/>
        <a:lstStyle/>
        <a:p>
          <a:r>
            <a:rPr lang="en-US" dirty="0"/>
            <a:t>Parent</a:t>
          </a:r>
        </a:p>
        <a:p>
          <a:r>
            <a:rPr lang="en-US" dirty="0"/>
            <a:t>B</a:t>
          </a:r>
        </a:p>
      </dgm:t>
    </dgm:pt>
    <dgm:pt modelId="{3A49B479-744A-4D70-A78B-A582810F3439}" type="parTrans" cxnId="{4DD1E9B7-5290-4267-BB85-5CE9FCCAECD4}">
      <dgm:prSet/>
      <dgm:spPr/>
      <dgm:t>
        <a:bodyPr/>
        <a:lstStyle/>
        <a:p>
          <a:endParaRPr lang="en-US"/>
        </a:p>
      </dgm:t>
    </dgm:pt>
    <dgm:pt modelId="{E1277FE4-D1A0-4294-9FC7-DA80D12AD716}" type="sibTrans" cxnId="{4DD1E9B7-5290-4267-BB85-5CE9FCCAECD4}">
      <dgm:prSet/>
      <dgm:spPr/>
      <dgm:t>
        <a:bodyPr/>
        <a:lstStyle/>
        <a:p>
          <a:endParaRPr lang="en-US"/>
        </a:p>
      </dgm:t>
    </dgm:pt>
    <dgm:pt modelId="{9723DE52-F640-4490-B880-7B61CFC35E7A}">
      <dgm:prSet/>
      <dgm:spPr/>
      <dgm:t>
        <a:bodyPr/>
        <a:lstStyle/>
        <a:p>
          <a:r>
            <a:rPr lang="en-US" dirty="0"/>
            <a:t>$2080 / $5647 = 36.83%</a:t>
          </a:r>
        </a:p>
      </dgm:t>
    </dgm:pt>
    <dgm:pt modelId="{6C212F92-78D9-4E33-93A7-7133396C4028}" type="parTrans" cxnId="{0282F68F-BA92-41CD-9397-D0C95AA5151F}">
      <dgm:prSet/>
      <dgm:spPr/>
      <dgm:t>
        <a:bodyPr/>
        <a:lstStyle/>
        <a:p>
          <a:endParaRPr lang="en-US"/>
        </a:p>
      </dgm:t>
    </dgm:pt>
    <dgm:pt modelId="{BFCC67EA-8945-4B1A-AE70-A93414E107A2}" type="sibTrans" cxnId="{0282F68F-BA92-41CD-9397-D0C95AA5151F}">
      <dgm:prSet/>
      <dgm:spPr/>
      <dgm:t>
        <a:bodyPr/>
        <a:lstStyle/>
        <a:p>
          <a:endParaRPr lang="en-US"/>
        </a:p>
      </dgm:t>
    </dgm:pt>
    <dgm:pt modelId="{73420775-E44B-4648-A275-12F4213E3574}" type="pres">
      <dgm:prSet presAssocID="{65D3DEDA-B74A-4082-80F0-1C072A3D9EC3}" presName="Name0" presStyleCnt="0">
        <dgm:presLayoutVars>
          <dgm:dir/>
          <dgm:animLvl val="lvl"/>
          <dgm:resizeHandles val="exact"/>
        </dgm:presLayoutVars>
      </dgm:prSet>
      <dgm:spPr/>
    </dgm:pt>
    <dgm:pt modelId="{B581BF1E-85C2-4FFF-9B14-5424997306D4}" type="pres">
      <dgm:prSet presAssocID="{AFFE4F62-C247-4ADC-B3E7-C25350F229A4}" presName="boxAndChildren" presStyleCnt="0"/>
      <dgm:spPr/>
    </dgm:pt>
    <dgm:pt modelId="{1E84D096-6B6E-4C56-AD72-F8841B842A51}" type="pres">
      <dgm:prSet presAssocID="{AFFE4F62-C247-4ADC-B3E7-C25350F229A4}" presName="parentTextBox" presStyleLbl="alignNode1" presStyleIdx="0" presStyleCnt="3"/>
      <dgm:spPr/>
    </dgm:pt>
    <dgm:pt modelId="{239B16F3-9AD5-46CE-97F7-5661DA28CC58}" type="pres">
      <dgm:prSet presAssocID="{AFFE4F62-C247-4ADC-B3E7-C25350F229A4}" presName="descendantBox" presStyleLbl="bgAccFollowNode1" presStyleIdx="0" presStyleCnt="3"/>
      <dgm:spPr/>
    </dgm:pt>
    <dgm:pt modelId="{56393BAC-E927-4901-BC26-E2BB152CE60F}" type="pres">
      <dgm:prSet presAssocID="{06F7D778-8D33-4BF2-9E85-30A6F3E489FE}" presName="sp" presStyleCnt="0"/>
      <dgm:spPr/>
    </dgm:pt>
    <dgm:pt modelId="{BFE60559-D53B-4C4F-8DF4-CA14D77A0C77}" type="pres">
      <dgm:prSet presAssocID="{8D19DFDC-8DE0-4268-B6F0-AC6104C587B8}" presName="arrowAndChildren" presStyleCnt="0"/>
      <dgm:spPr/>
    </dgm:pt>
    <dgm:pt modelId="{DE2DC617-C686-4E0B-89D1-AB7F2F64B635}" type="pres">
      <dgm:prSet presAssocID="{8D19DFDC-8DE0-4268-B6F0-AC6104C587B8}" presName="parentTextArrow" presStyleLbl="node1" presStyleIdx="0" presStyleCnt="0"/>
      <dgm:spPr/>
    </dgm:pt>
    <dgm:pt modelId="{95842C57-7940-4594-A153-CC32F85A8259}" type="pres">
      <dgm:prSet presAssocID="{8D19DFDC-8DE0-4268-B6F0-AC6104C587B8}" presName="arrow" presStyleLbl="alignNode1" presStyleIdx="1" presStyleCnt="3"/>
      <dgm:spPr/>
    </dgm:pt>
    <dgm:pt modelId="{18961708-F9E2-43F9-B247-540926ECDA20}" type="pres">
      <dgm:prSet presAssocID="{8D19DFDC-8DE0-4268-B6F0-AC6104C587B8}" presName="descendantArrow" presStyleLbl="bgAccFollowNode1" presStyleIdx="1" presStyleCnt="3"/>
      <dgm:spPr/>
    </dgm:pt>
    <dgm:pt modelId="{54F11889-D097-4C79-B30D-D4332B982995}" type="pres">
      <dgm:prSet presAssocID="{D55CD0C3-7515-4737-94A7-8742EF28F392}" presName="sp" presStyleCnt="0"/>
      <dgm:spPr/>
    </dgm:pt>
    <dgm:pt modelId="{A9C378E6-7390-4E16-9B04-598A7A0D8C3A}" type="pres">
      <dgm:prSet presAssocID="{53D9B475-4029-4C5D-A206-F9F8620BB568}" presName="arrowAndChildren" presStyleCnt="0"/>
      <dgm:spPr/>
    </dgm:pt>
    <dgm:pt modelId="{5FF7C4D8-014B-4E20-8B69-0A23FD3F1B38}" type="pres">
      <dgm:prSet presAssocID="{53D9B475-4029-4C5D-A206-F9F8620BB568}" presName="parentTextArrow" presStyleLbl="node1" presStyleIdx="0" presStyleCnt="0"/>
      <dgm:spPr/>
    </dgm:pt>
    <dgm:pt modelId="{8D5AF696-5CD5-43FA-8885-DE6C300E3C4B}" type="pres">
      <dgm:prSet presAssocID="{53D9B475-4029-4C5D-A206-F9F8620BB568}" presName="arrow" presStyleLbl="alignNode1" presStyleIdx="2" presStyleCnt="3"/>
      <dgm:spPr/>
    </dgm:pt>
    <dgm:pt modelId="{5EE29CB6-F212-4187-963C-11931001E281}" type="pres">
      <dgm:prSet presAssocID="{53D9B475-4029-4C5D-A206-F9F8620BB568}" presName="descendantArrow" presStyleLbl="bgAccFollowNode1" presStyleIdx="2" presStyleCnt="3"/>
      <dgm:spPr/>
    </dgm:pt>
  </dgm:ptLst>
  <dgm:cxnLst>
    <dgm:cxn modelId="{3B379714-DEDA-4651-A26A-CD251FFAFEA8}" type="presOf" srcId="{A15454CF-8F44-4726-B8D5-6C458176703C}" destId="{18961708-F9E2-43F9-B247-540926ECDA20}" srcOrd="0" destOrd="0" presId="urn:microsoft.com/office/officeart/2016/7/layout/VerticalDownArrowProcess"/>
    <dgm:cxn modelId="{C1AB8C30-45A7-43AF-A3E4-179E3CAC20C8}" srcId="{8D19DFDC-8DE0-4268-B6F0-AC6104C587B8}" destId="{A15454CF-8F44-4726-B8D5-6C458176703C}" srcOrd="0" destOrd="0" parTransId="{2A9F0287-33E3-41BE-9C39-A739E5F06F91}" sibTransId="{4720677F-45CE-4911-8D13-A55A2E8CC4C9}"/>
    <dgm:cxn modelId="{E4D7BF4D-150B-44AB-9CFE-DC51D9926D94}" srcId="{65D3DEDA-B74A-4082-80F0-1C072A3D9EC3}" destId="{8D19DFDC-8DE0-4268-B6F0-AC6104C587B8}" srcOrd="1" destOrd="0" parTransId="{CCCA1081-7B52-48B5-9431-435D716E23C6}" sibTransId="{06F7D778-8D33-4BF2-9E85-30A6F3E489FE}"/>
    <dgm:cxn modelId="{79AA0E8F-5E97-4272-A88F-356E4A2FB9B2}" type="presOf" srcId="{143F0BFC-7590-46E6-833B-2DD2AAE0A15C}" destId="{5EE29CB6-F212-4187-963C-11931001E281}" srcOrd="0" destOrd="0" presId="urn:microsoft.com/office/officeart/2016/7/layout/VerticalDownArrowProcess"/>
    <dgm:cxn modelId="{0282F68F-BA92-41CD-9397-D0C95AA5151F}" srcId="{AFFE4F62-C247-4ADC-B3E7-C25350F229A4}" destId="{9723DE52-F640-4490-B880-7B61CFC35E7A}" srcOrd="0" destOrd="0" parTransId="{6C212F92-78D9-4E33-93A7-7133396C4028}" sibTransId="{BFCC67EA-8945-4B1A-AE70-A93414E107A2}"/>
    <dgm:cxn modelId="{8C65BF91-8ECD-4072-A470-7B59A8E178E8}" srcId="{53D9B475-4029-4C5D-A206-F9F8620BB568}" destId="{143F0BFC-7590-46E6-833B-2DD2AAE0A15C}" srcOrd="0" destOrd="0" parTransId="{F4AAA80A-0D4F-4ACB-B62F-010715723185}" sibTransId="{E366E45C-1526-451C-8F13-584322BAB557}"/>
    <dgm:cxn modelId="{4DD1E9B7-5290-4267-BB85-5CE9FCCAECD4}" srcId="{65D3DEDA-B74A-4082-80F0-1C072A3D9EC3}" destId="{AFFE4F62-C247-4ADC-B3E7-C25350F229A4}" srcOrd="2" destOrd="0" parTransId="{3A49B479-744A-4D70-A78B-A582810F3439}" sibTransId="{E1277FE4-D1A0-4294-9FC7-DA80D12AD716}"/>
    <dgm:cxn modelId="{E5E77FBD-FE80-4888-A879-38F2EBF59C81}" type="presOf" srcId="{53D9B475-4029-4C5D-A206-F9F8620BB568}" destId="{8D5AF696-5CD5-43FA-8885-DE6C300E3C4B}" srcOrd="1" destOrd="0" presId="urn:microsoft.com/office/officeart/2016/7/layout/VerticalDownArrowProcess"/>
    <dgm:cxn modelId="{3FC8ADC1-7A30-46C9-8F90-0E24B5C38D37}" type="presOf" srcId="{8D19DFDC-8DE0-4268-B6F0-AC6104C587B8}" destId="{95842C57-7940-4594-A153-CC32F85A8259}" srcOrd="1" destOrd="0" presId="urn:microsoft.com/office/officeart/2016/7/layout/VerticalDownArrowProcess"/>
    <dgm:cxn modelId="{DEA7B2DD-1636-4FBF-BF57-6CFB0C029C8E}" type="presOf" srcId="{9723DE52-F640-4490-B880-7B61CFC35E7A}" destId="{239B16F3-9AD5-46CE-97F7-5661DA28CC58}" srcOrd="0" destOrd="0" presId="urn:microsoft.com/office/officeart/2016/7/layout/VerticalDownArrowProcess"/>
    <dgm:cxn modelId="{B7C83BE3-4389-4398-BCB1-814091434382}" srcId="{65D3DEDA-B74A-4082-80F0-1C072A3D9EC3}" destId="{53D9B475-4029-4C5D-A206-F9F8620BB568}" srcOrd="0" destOrd="0" parTransId="{5419568A-B196-4802-AC42-D758E6C6E1D1}" sibTransId="{D55CD0C3-7515-4737-94A7-8742EF28F392}"/>
    <dgm:cxn modelId="{6D5834E4-0AF4-4B93-823B-24BE75C32AA8}" type="presOf" srcId="{AFFE4F62-C247-4ADC-B3E7-C25350F229A4}" destId="{1E84D096-6B6E-4C56-AD72-F8841B842A51}" srcOrd="0" destOrd="0" presId="urn:microsoft.com/office/officeart/2016/7/layout/VerticalDownArrowProcess"/>
    <dgm:cxn modelId="{E9E348E6-420E-4CD7-A17D-72EB80E501D3}" type="presOf" srcId="{65D3DEDA-B74A-4082-80F0-1C072A3D9EC3}" destId="{73420775-E44B-4648-A275-12F4213E3574}" srcOrd="0" destOrd="0" presId="urn:microsoft.com/office/officeart/2016/7/layout/VerticalDownArrowProcess"/>
    <dgm:cxn modelId="{2A252CEE-C99F-4E2D-9406-80F576643ADB}" type="presOf" srcId="{53D9B475-4029-4C5D-A206-F9F8620BB568}" destId="{5FF7C4D8-014B-4E20-8B69-0A23FD3F1B38}" srcOrd="0" destOrd="0" presId="urn:microsoft.com/office/officeart/2016/7/layout/VerticalDownArrowProcess"/>
    <dgm:cxn modelId="{F31216EF-B2EB-46F7-84C1-0389DD6445E0}" type="presOf" srcId="{8D19DFDC-8DE0-4268-B6F0-AC6104C587B8}" destId="{DE2DC617-C686-4E0B-89D1-AB7F2F64B635}" srcOrd="0" destOrd="0" presId="urn:microsoft.com/office/officeart/2016/7/layout/VerticalDownArrowProcess"/>
    <dgm:cxn modelId="{11B303DA-71AC-4E0A-B1ED-8B1D67A7AEFE}" type="presParOf" srcId="{73420775-E44B-4648-A275-12F4213E3574}" destId="{B581BF1E-85C2-4FFF-9B14-5424997306D4}" srcOrd="0" destOrd="0" presId="urn:microsoft.com/office/officeart/2016/7/layout/VerticalDownArrowProcess"/>
    <dgm:cxn modelId="{3B6190F2-CADF-4C4E-974A-B1C3950E4532}" type="presParOf" srcId="{B581BF1E-85C2-4FFF-9B14-5424997306D4}" destId="{1E84D096-6B6E-4C56-AD72-F8841B842A51}" srcOrd="0" destOrd="0" presId="urn:microsoft.com/office/officeart/2016/7/layout/VerticalDownArrowProcess"/>
    <dgm:cxn modelId="{FE5BC43D-D459-42C3-A9E6-46B1DAC7DC1E}" type="presParOf" srcId="{B581BF1E-85C2-4FFF-9B14-5424997306D4}" destId="{239B16F3-9AD5-46CE-97F7-5661DA28CC58}" srcOrd="1" destOrd="0" presId="urn:microsoft.com/office/officeart/2016/7/layout/VerticalDownArrowProcess"/>
    <dgm:cxn modelId="{6DFBFD73-E11B-4108-97E8-3F76F91E1028}" type="presParOf" srcId="{73420775-E44B-4648-A275-12F4213E3574}" destId="{56393BAC-E927-4901-BC26-E2BB152CE60F}" srcOrd="1" destOrd="0" presId="urn:microsoft.com/office/officeart/2016/7/layout/VerticalDownArrowProcess"/>
    <dgm:cxn modelId="{08C11E7E-0598-4DC4-B028-DB1D50D80AF8}" type="presParOf" srcId="{73420775-E44B-4648-A275-12F4213E3574}" destId="{BFE60559-D53B-4C4F-8DF4-CA14D77A0C77}" srcOrd="2" destOrd="0" presId="urn:microsoft.com/office/officeart/2016/7/layout/VerticalDownArrowProcess"/>
    <dgm:cxn modelId="{03F444AD-1315-4391-9562-A011D9F95F85}" type="presParOf" srcId="{BFE60559-D53B-4C4F-8DF4-CA14D77A0C77}" destId="{DE2DC617-C686-4E0B-89D1-AB7F2F64B635}" srcOrd="0" destOrd="0" presId="urn:microsoft.com/office/officeart/2016/7/layout/VerticalDownArrowProcess"/>
    <dgm:cxn modelId="{290C5572-E2A1-406E-81CB-4E51A4B4EE49}" type="presParOf" srcId="{BFE60559-D53B-4C4F-8DF4-CA14D77A0C77}" destId="{95842C57-7940-4594-A153-CC32F85A8259}" srcOrd="1" destOrd="0" presId="urn:microsoft.com/office/officeart/2016/7/layout/VerticalDownArrowProcess"/>
    <dgm:cxn modelId="{75F432D9-8AE6-491F-8ABE-28FEC22D51A4}" type="presParOf" srcId="{BFE60559-D53B-4C4F-8DF4-CA14D77A0C77}" destId="{18961708-F9E2-43F9-B247-540926ECDA20}" srcOrd="2" destOrd="0" presId="urn:microsoft.com/office/officeart/2016/7/layout/VerticalDownArrowProcess"/>
    <dgm:cxn modelId="{83B6BA22-8D4B-4DDA-8EF9-95A7B4223142}" type="presParOf" srcId="{73420775-E44B-4648-A275-12F4213E3574}" destId="{54F11889-D097-4C79-B30D-D4332B982995}" srcOrd="3" destOrd="0" presId="urn:microsoft.com/office/officeart/2016/7/layout/VerticalDownArrowProcess"/>
    <dgm:cxn modelId="{52FADAA3-97D7-4F9A-AE5E-FF720CB9B99A}" type="presParOf" srcId="{73420775-E44B-4648-A275-12F4213E3574}" destId="{A9C378E6-7390-4E16-9B04-598A7A0D8C3A}" srcOrd="4" destOrd="0" presId="urn:microsoft.com/office/officeart/2016/7/layout/VerticalDownArrowProcess"/>
    <dgm:cxn modelId="{9B7322A7-87FD-415D-A876-83864888D1C7}" type="presParOf" srcId="{A9C378E6-7390-4E16-9B04-598A7A0D8C3A}" destId="{5FF7C4D8-014B-4E20-8B69-0A23FD3F1B38}" srcOrd="0" destOrd="0" presId="urn:microsoft.com/office/officeart/2016/7/layout/VerticalDownArrowProcess"/>
    <dgm:cxn modelId="{CF124AE0-05B1-41F7-AC0D-DC5C75F879A2}" type="presParOf" srcId="{A9C378E6-7390-4E16-9B04-598A7A0D8C3A}" destId="{8D5AF696-5CD5-43FA-8885-DE6C300E3C4B}" srcOrd="1" destOrd="0" presId="urn:microsoft.com/office/officeart/2016/7/layout/VerticalDownArrowProcess"/>
    <dgm:cxn modelId="{83F8918F-48DF-4443-8FB9-ABD2E9BD0BA3}" type="presParOf" srcId="{A9C378E6-7390-4E16-9B04-598A7A0D8C3A}" destId="{5EE29CB6-F212-4187-963C-11931001E281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8D392C-06D7-4291-9963-3A3C2E125E6A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B8262E9-82F5-4FA8-9F0E-4083A95D4124}">
      <dgm:prSet/>
      <dgm:spPr/>
      <dgm:t>
        <a:bodyPr/>
        <a:lstStyle/>
        <a:p>
          <a:r>
            <a:rPr lang="en-US" dirty="0"/>
            <a:t>- Lookup schedule amount (Pre July 1, 2025 Schedule)</a:t>
          </a:r>
        </a:p>
      </dgm:t>
    </dgm:pt>
    <dgm:pt modelId="{E063FC26-4B4A-4AA1-B4C3-CD84EE419E64}" type="parTrans" cxnId="{A121728D-72B6-4099-B491-067729D20485}">
      <dgm:prSet/>
      <dgm:spPr/>
      <dgm:t>
        <a:bodyPr/>
        <a:lstStyle/>
        <a:p>
          <a:endParaRPr lang="en-US"/>
        </a:p>
      </dgm:t>
    </dgm:pt>
    <dgm:pt modelId="{4018699F-AD6C-4751-8904-1AD6C3F80ECF}" type="sibTrans" cxnId="{A121728D-72B6-4099-B491-067729D20485}">
      <dgm:prSet/>
      <dgm:spPr/>
      <dgm:t>
        <a:bodyPr/>
        <a:lstStyle/>
        <a:p>
          <a:endParaRPr lang="en-US"/>
        </a:p>
      </dgm:t>
    </dgm:pt>
    <dgm:pt modelId="{EF0C131E-9176-4793-807E-1A81AF962274}">
      <dgm:prSet/>
      <dgm:spPr/>
      <dgm:t>
        <a:bodyPr/>
        <a:lstStyle/>
        <a:p>
          <a:r>
            <a:rPr lang="en-US" dirty="0"/>
            <a:t>- Example: $5,647 CGI and 2 children = $1,195.96</a:t>
          </a:r>
        </a:p>
      </dgm:t>
    </dgm:pt>
    <dgm:pt modelId="{0DAB9A77-3A86-43CA-8721-7EE5E2C278FA}" type="parTrans" cxnId="{441D5DAD-784C-4194-8414-48C709C3076D}">
      <dgm:prSet/>
      <dgm:spPr/>
      <dgm:t>
        <a:bodyPr/>
        <a:lstStyle/>
        <a:p>
          <a:endParaRPr lang="en-US"/>
        </a:p>
      </dgm:t>
    </dgm:pt>
    <dgm:pt modelId="{81F46D16-BFC8-437B-9200-EE513BD29A17}" type="sibTrans" cxnId="{441D5DAD-784C-4194-8414-48C709C3076D}">
      <dgm:prSet/>
      <dgm:spPr/>
      <dgm:t>
        <a:bodyPr/>
        <a:lstStyle/>
        <a:p>
          <a:endParaRPr lang="en-US"/>
        </a:p>
      </dgm:t>
    </dgm:pt>
    <dgm:pt modelId="{33BBF4B4-4E34-46A1-B168-E626C73160DC}" type="pres">
      <dgm:prSet presAssocID="{EA8D392C-06D7-4291-9963-3A3C2E125E6A}" presName="linear" presStyleCnt="0">
        <dgm:presLayoutVars>
          <dgm:animLvl val="lvl"/>
          <dgm:resizeHandles val="exact"/>
        </dgm:presLayoutVars>
      </dgm:prSet>
      <dgm:spPr/>
    </dgm:pt>
    <dgm:pt modelId="{0042069A-4546-4708-B2C9-EF02FE35BE63}" type="pres">
      <dgm:prSet presAssocID="{6B8262E9-82F5-4FA8-9F0E-4083A95D412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E4272A5-FAD1-4FAD-B279-35D0C8C85D65}" type="pres">
      <dgm:prSet presAssocID="{4018699F-AD6C-4751-8904-1AD6C3F80ECF}" presName="spacer" presStyleCnt="0"/>
      <dgm:spPr/>
    </dgm:pt>
    <dgm:pt modelId="{60E4D977-292C-4EC3-B23A-2A418B72B05B}" type="pres">
      <dgm:prSet presAssocID="{EF0C131E-9176-4793-807E-1A81AF96227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5D2792B-6076-4EBB-9248-4F95DEF9FE65}" type="presOf" srcId="{6B8262E9-82F5-4FA8-9F0E-4083A95D4124}" destId="{0042069A-4546-4708-B2C9-EF02FE35BE63}" srcOrd="0" destOrd="0" presId="urn:microsoft.com/office/officeart/2005/8/layout/vList2"/>
    <dgm:cxn modelId="{4E2EE66B-44FA-48F0-962D-CAF77A558162}" type="presOf" srcId="{EF0C131E-9176-4793-807E-1A81AF962274}" destId="{60E4D977-292C-4EC3-B23A-2A418B72B05B}" srcOrd="0" destOrd="0" presId="urn:microsoft.com/office/officeart/2005/8/layout/vList2"/>
    <dgm:cxn modelId="{E9186A80-2336-4CC0-A0ED-C027746426F7}" type="presOf" srcId="{EA8D392C-06D7-4291-9963-3A3C2E125E6A}" destId="{33BBF4B4-4E34-46A1-B168-E626C73160DC}" srcOrd="0" destOrd="0" presId="urn:microsoft.com/office/officeart/2005/8/layout/vList2"/>
    <dgm:cxn modelId="{A121728D-72B6-4099-B491-067729D20485}" srcId="{EA8D392C-06D7-4291-9963-3A3C2E125E6A}" destId="{6B8262E9-82F5-4FA8-9F0E-4083A95D4124}" srcOrd="0" destOrd="0" parTransId="{E063FC26-4B4A-4AA1-B4C3-CD84EE419E64}" sibTransId="{4018699F-AD6C-4751-8904-1AD6C3F80ECF}"/>
    <dgm:cxn modelId="{441D5DAD-784C-4194-8414-48C709C3076D}" srcId="{EA8D392C-06D7-4291-9963-3A3C2E125E6A}" destId="{EF0C131E-9176-4793-807E-1A81AF962274}" srcOrd="1" destOrd="0" parTransId="{0DAB9A77-3A86-43CA-8721-7EE5E2C278FA}" sibTransId="{81F46D16-BFC8-437B-9200-EE513BD29A17}"/>
    <dgm:cxn modelId="{A24438CF-1305-475D-A8B4-6D44BE072D53}" type="presParOf" srcId="{33BBF4B4-4E34-46A1-B168-E626C73160DC}" destId="{0042069A-4546-4708-B2C9-EF02FE35BE63}" srcOrd="0" destOrd="0" presId="urn:microsoft.com/office/officeart/2005/8/layout/vList2"/>
    <dgm:cxn modelId="{4580DE55-3045-42CC-8EC2-14A7434C52D7}" type="presParOf" srcId="{33BBF4B4-4E34-46A1-B168-E626C73160DC}" destId="{AE4272A5-FAD1-4FAD-B279-35D0C8C85D65}" srcOrd="1" destOrd="0" presId="urn:microsoft.com/office/officeart/2005/8/layout/vList2"/>
    <dgm:cxn modelId="{A348622D-C735-4D7C-85EB-A63B8E931B67}" type="presParOf" srcId="{33BBF4B4-4E34-46A1-B168-E626C73160DC}" destId="{60E4D977-292C-4EC3-B23A-2A418B72B05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6CA9471-F3C7-4AC3-B4CA-CFB565A828B3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1DC369D-C3E8-4DBD-8B3C-33B99CB20BC9}">
      <dgm:prSet/>
      <dgm:spPr/>
      <dgm:t>
        <a:bodyPr/>
        <a:lstStyle/>
        <a:p>
          <a:r>
            <a:rPr lang="en-US" dirty="0"/>
            <a:t>- Add children's health insurance: $250</a:t>
          </a:r>
        </a:p>
      </dgm:t>
    </dgm:pt>
    <dgm:pt modelId="{A9EBFC80-012F-48E0-8DD0-C306F924EFAE}" type="parTrans" cxnId="{49B06580-4DE2-4426-A7D1-D23DF2EFEFEC}">
      <dgm:prSet/>
      <dgm:spPr/>
      <dgm:t>
        <a:bodyPr/>
        <a:lstStyle/>
        <a:p>
          <a:endParaRPr lang="en-US"/>
        </a:p>
      </dgm:t>
    </dgm:pt>
    <dgm:pt modelId="{1D60ACEE-BEB7-4138-835D-DFB8D3EE22CC}" type="sibTrans" cxnId="{49B06580-4DE2-4426-A7D1-D23DF2EFEFEC}">
      <dgm:prSet/>
      <dgm:spPr/>
      <dgm:t>
        <a:bodyPr/>
        <a:lstStyle/>
        <a:p>
          <a:endParaRPr lang="en-US"/>
        </a:p>
      </dgm:t>
    </dgm:pt>
    <dgm:pt modelId="{3EE4B492-068E-4A4A-AA95-942ACAA3877F}">
      <dgm:prSet/>
      <dgm:spPr/>
      <dgm:t>
        <a:bodyPr/>
        <a:lstStyle/>
        <a:p>
          <a:r>
            <a:rPr lang="en-US" dirty="0"/>
            <a:t>- Add work-related daycare expenses:</a:t>
          </a:r>
        </a:p>
        <a:p>
          <a:r>
            <a:rPr lang="en-US" dirty="0"/>
            <a:t>$750</a:t>
          </a:r>
        </a:p>
      </dgm:t>
    </dgm:pt>
    <dgm:pt modelId="{F58EAA20-37F9-41D5-865B-4F9D48117DB4}" type="parTrans" cxnId="{CE58D4D4-33B1-405F-809B-2FA156DBFD3C}">
      <dgm:prSet/>
      <dgm:spPr/>
      <dgm:t>
        <a:bodyPr/>
        <a:lstStyle/>
        <a:p>
          <a:endParaRPr lang="en-US"/>
        </a:p>
      </dgm:t>
    </dgm:pt>
    <dgm:pt modelId="{6472F14F-83AF-4538-9D4C-E4ABB43EC424}" type="sibTrans" cxnId="{CE58D4D4-33B1-405F-809B-2FA156DBFD3C}">
      <dgm:prSet/>
      <dgm:spPr/>
      <dgm:t>
        <a:bodyPr/>
        <a:lstStyle/>
        <a:p>
          <a:endParaRPr lang="en-US"/>
        </a:p>
      </dgm:t>
    </dgm:pt>
    <dgm:pt modelId="{65DC69C8-CB30-4FA6-BAFA-3BE3B5BE5F5B}" type="pres">
      <dgm:prSet presAssocID="{96CA9471-F3C7-4AC3-B4CA-CFB565A828B3}" presName="linear" presStyleCnt="0">
        <dgm:presLayoutVars>
          <dgm:animLvl val="lvl"/>
          <dgm:resizeHandles val="exact"/>
        </dgm:presLayoutVars>
      </dgm:prSet>
      <dgm:spPr/>
    </dgm:pt>
    <dgm:pt modelId="{2F4ABF66-16FB-4ED1-AFFA-15EF3FE30BFE}" type="pres">
      <dgm:prSet presAssocID="{D1DC369D-C3E8-4DBD-8B3C-33B99CB20BC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65A8C81-DA00-47CF-B96D-1AAB4505D76D}" type="pres">
      <dgm:prSet presAssocID="{1D60ACEE-BEB7-4138-835D-DFB8D3EE22CC}" presName="spacer" presStyleCnt="0"/>
      <dgm:spPr/>
    </dgm:pt>
    <dgm:pt modelId="{2012B66C-AD7A-468F-A5E8-8D8E6D9E48F5}" type="pres">
      <dgm:prSet presAssocID="{3EE4B492-068E-4A4A-AA95-942ACAA3877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8EDE66D-F41F-44FF-B33D-1E8766ED9917}" type="presOf" srcId="{3EE4B492-068E-4A4A-AA95-942ACAA3877F}" destId="{2012B66C-AD7A-468F-A5E8-8D8E6D9E48F5}" srcOrd="0" destOrd="0" presId="urn:microsoft.com/office/officeart/2005/8/layout/vList2"/>
    <dgm:cxn modelId="{49B06580-4DE2-4426-A7D1-D23DF2EFEFEC}" srcId="{96CA9471-F3C7-4AC3-B4CA-CFB565A828B3}" destId="{D1DC369D-C3E8-4DBD-8B3C-33B99CB20BC9}" srcOrd="0" destOrd="0" parTransId="{A9EBFC80-012F-48E0-8DD0-C306F924EFAE}" sibTransId="{1D60ACEE-BEB7-4138-835D-DFB8D3EE22CC}"/>
    <dgm:cxn modelId="{9DEF04A9-853A-4324-8BE0-13031DCA4976}" type="presOf" srcId="{D1DC369D-C3E8-4DBD-8B3C-33B99CB20BC9}" destId="{2F4ABF66-16FB-4ED1-AFFA-15EF3FE30BFE}" srcOrd="0" destOrd="0" presId="urn:microsoft.com/office/officeart/2005/8/layout/vList2"/>
    <dgm:cxn modelId="{CE58D4D4-33B1-405F-809B-2FA156DBFD3C}" srcId="{96CA9471-F3C7-4AC3-B4CA-CFB565A828B3}" destId="{3EE4B492-068E-4A4A-AA95-942ACAA3877F}" srcOrd="1" destOrd="0" parTransId="{F58EAA20-37F9-41D5-865B-4F9D48117DB4}" sibTransId="{6472F14F-83AF-4538-9D4C-E4ABB43EC424}"/>
    <dgm:cxn modelId="{76617BE2-7703-4355-8059-57C2C8747304}" type="presOf" srcId="{96CA9471-F3C7-4AC3-B4CA-CFB565A828B3}" destId="{65DC69C8-CB30-4FA6-BAFA-3BE3B5BE5F5B}" srcOrd="0" destOrd="0" presId="urn:microsoft.com/office/officeart/2005/8/layout/vList2"/>
    <dgm:cxn modelId="{6C45EC09-66DF-44C9-988E-42B653542E04}" type="presParOf" srcId="{65DC69C8-CB30-4FA6-BAFA-3BE3B5BE5F5B}" destId="{2F4ABF66-16FB-4ED1-AFFA-15EF3FE30BFE}" srcOrd="0" destOrd="0" presId="urn:microsoft.com/office/officeart/2005/8/layout/vList2"/>
    <dgm:cxn modelId="{68E58557-213A-408D-83C2-CDE02DCE35AD}" type="presParOf" srcId="{65DC69C8-CB30-4FA6-BAFA-3BE3B5BE5F5B}" destId="{B65A8C81-DA00-47CF-B96D-1AAB4505D76D}" srcOrd="1" destOrd="0" presId="urn:microsoft.com/office/officeart/2005/8/layout/vList2"/>
    <dgm:cxn modelId="{39974094-D4F6-4376-8B55-9731A35A01FB}" type="presParOf" srcId="{65DC69C8-CB30-4FA6-BAFA-3BE3B5BE5F5B}" destId="{2012B66C-AD7A-468F-A5E8-8D8E6D9E48F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F7C3F2B-697B-40CD-BFED-0F1DDC52E8CB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ED9DA461-9323-4A25-BD3C-B80FE871F024}">
      <dgm:prSet/>
      <dgm:spPr/>
      <dgm:t>
        <a:bodyPr/>
        <a:lstStyle/>
        <a:p>
          <a:r>
            <a:rPr lang="en-US"/>
            <a:t>Monthly Basic Child Support Obligation: $1195.96</a:t>
          </a:r>
        </a:p>
      </dgm:t>
    </dgm:pt>
    <dgm:pt modelId="{2E9ED3F0-AEE3-486C-B82B-84BE087951D3}" type="parTrans" cxnId="{6A17D5A2-7B59-4CDF-B7F0-FF4678A4AF5E}">
      <dgm:prSet/>
      <dgm:spPr/>
      <dgm:t>
        <a:bodyPr/>
        <a:lstStyle/>
        <a:p>
          <a:endParaRPr lang="en-US"/>
        </a:p>
      </dgm:t>
    </dgm:pt>
    <dgm:pt modelId="{98F5DF66-E59D-43F0-A0F9-113598D59A29}" type="sibTrans" cxnId="{6A17D5A2-7B59-4CDF-B7F0-FF4678A4AF5E}">
      <dgm:prSet/>
      <dgm:spPr/>
      <dgm:t>
        <a:bodyPr/>
        <a:lstStyle/>
        <a:p>
          <a:endParaRPr lang="en-US"/>
        </a:p>
      </dgm:t>
    </dgm:pt>
    <dgm:pt modelId="{0D4F1ADA-E755-4248-A3CD-B7761F3B2568}">
      <dgm:prSet/>
      <dgm:spPr/>
      <dgm:t>
        <a:bodyPr/>
        <a:lstStyle/>
        <a:p>
          <a:r>
            <a:rPr lang="en-US"/>
            <a:t>Healthcare Cost: $250</a:t>
          </a:r>
        </a:p>
      </dgm:t>
    </dgm:pt>
    <dgm:pt modelId="{8AC0D409-C5E2-42FF-9CE4-F74A0A04EFB2}" type="parTrans" cxnId="{6A9CE333-DE72-41D5-BDB6-85601710C852}">
      <dgm:prSet/>
      <dgm:spPr/>
      <dgm:t>
        <a:bodyPr/>
        <a:lstStyle/>
        <a:p>
          <a:endParaRPr lang="en-US"/>
        </a:p>
      </dgm:t>
    </dgm:pt>
    <dgm:pt modelId="{C9A3A698-CBF2-4190-B5B6-5B3082F93B4A}" type="sibTrans" cxnId="{6A9CE333-DE72-41D5-BDB6-85601710C852}">
      <dgm:prSet/>
      <dgm:spPr/>
      <dgm:t>
        <a:bodyPr/>
        <a:lstStyle/>
        <a:p>
          <a:endParaRPr lang="en-US"/>
        </a:p>
      </dgm:t>
    </dgm:pt>
    <dgm:pt modelId="{202E3DE1-DDEE-4C8B-86EC-C2FDAF58620D}">
      <dgm:prSet/>
      <dgm:spPr/>
      <dgm:t>
        <a:bodyPr/>
        <a:lstStyle/>
        <a:p>
          <a:r>
            <a:rPr lang="en-US"/>
            <a:t>Daycare Cost: 750</a:t>
          </a:r>
        </a:p>
      </dgm:t>
    </dgm:pt>
    <dgm:pt modelId="{E447733B-A712-4C2C-BE47-67719D9D837F}" type="parTrans" cxnId="{D46BD3F1-5FED-4696-B3BC-8639DADC2F34}">
      <dgm:prSet/>
      <dgm:spPr/>
      <dgm:t>
        <a:bodyPr/>
        <a:lstStyle/>
        <a:p>
          <a:endParaRPr lang="en-US"/>
        </a:p>
      </dgm:t>
    </dgm:pt>
    <dgm:pt modelId="{07AF42D7-9C9D-49C7-8FF8-97906B6DB9AB}" type="sibTrans" cxnId="{D46BD3F1-5FED-4696-B3BC-8639DADC2F34}">
      <dgm:prSet/>
      <dgm:spPr/>
      <dgm:t>
        <a:bodyPr/>
        <a:lstStyle/>
        <a:p>
          <a:endParaRPr lang="en-US"/>
        </a:p>
      </dgm:t>
    </dgm:pt>
    <dgm:pt modelId="{0018AEAA-A553-4BDC-B87B-B3CA5CE6BB9D}">
      <dgm:prSet/>
      <dgm:spPr/>
      <dgm:t>
        <a:bodyPr/>
        <a:lstStyle/>
        <a:p>
          <a:r>
            <a:rPr lang="en-US" dirty="0"/>
            <a:t>Total: $2,195.96</a:t>
          </a:r>
        </a:p>
      </dgm:t>
    </dgm:pt>
    <dgm:pt modelId="{F2B294F5-4A16-4359-8D8B-81E59C62B2BE}" type="parTrans" cxnId="{9C9AF01E-340F-4F5E-B35B-C72DA21B31A0}">
      <dgm:prSet/>
      <dgm:spPr/>
      <dgm:t>
        <a:bodyPr/>
        <a:lstStyle/>
        <a:p>
          <a:endParaRPr lang="en-US"/>
        </a:p>
      </dgm:t>
    </dgm:pt>
    <dgm:pt modelId="{1912DB7B-5966-45FC-B6AE-52CA15C8368B}" type="sibTrans" cxnId="{9C9AF01E-340F-4F5E-B35B-C72DA21B31A0}">
      <dgm:prSet/>
      <dgm:spPr/>
      <dgm:t>
        <a:bodyPr/>
        <a:lstStyle/>
        <a:p>
          <a:endParaRPr lang="en-US"/>
        </a:p>
      </dgm:t>
    </dgm:pt>
    <dgm:pt modelId="{8350A023-E716-4FDF-A819-854C1446545E}" type="pres">
      <dgm:prSet presAssocID="{0F7C3F2B-697B-40CD-BFED-0F1DDC52E8CB}" presName="vert0" presStyleCnt="0">
        <dgm:presLayoutVars>
          <dgm:dir/>
          <dgm:animOne val="branch"/>
          <dgm:animLvl val="lvl"/>
        </dgm:presLayoutVars>
      </dgm:prSet>
      <dgm:spPr/>
    </dgm:pt>
    <dgm:pt modelId="{54EDE248-1236-4233-89D8-40EDDE673C54}" type="pres">
      <dgm:prSet presAssocID="{ED9DA461-9323-4A25-BD3C-B80FE871F024}" presName="thickLine" presStyleLbl="alignNode1" presStyleIdx="0" presStyleCnt="4"/>
      <dgm:spPr/>
    </dgm:pt>
    <dgm:pt modelId="{A0E32340-80FC-42DF-AD00-86F5EDA3D2CA}" type="pres">
      <dgm:prSet presAssocID="{ED9DA461-9323-4A25-BD3C-B80FE871F024}" presName="horz1" presStyleCnt="0"/>
      <dgm:spPr/>
    </dgm:pt>
    <dgm:pt modelId="{BDA0323B-D8EA-42AC-838B-69C8E0CB988E}" type="pres">
      <dgm:prSet presAssocID="{ED9DA461-9323-4A25-BD3C-B80FE871F024}" presName="tx1" presStyleLbl="revTx" presStyleIdx="0" presStyleCnt="4"/>
      <dgm:spPr/>
    </dgm:pt>
    <dgm:pt modelId="{84D8FDD9-68B8-4110-A66B-CB9EF50B3386}" type="pres">
      <dgm:prSet presAssocID="{ED9DA461-9323-4A25-BD3C-B80FE871F024}" presName="vert1" presStyleCnt="0"/>
      <dgm:spPr/>
    </dgm:pt>
    <dgm:pt modelId="{88C50C9B-9EFB-47B0-B749-731ABED9360C}" type="pres">
      <dgm:prSet presAssocID="{0D4F1ADA-E755-4248-A3CD-B7761F3B2568}" presName="thickLine" presStyleLbl="alignNode1" presStyleIdx="1" presStyleCnt="4"/>
      <dgm:spPr/>
    </dgm:pt>
    <dgm:pt modelId="{74E42DC1-65AA-4080-A1C8-EDAA175461C4}" type="pres">
      <dgm:prSet presAssocID="{0D4F1ADA-E755-4248-A3CD-B7761F3B2568}" presName="horz1" presStyleCnt="0"/>
      <dgm:spPr/>
    </dgm:pt>
    <dgm:pt modelId="{F98CD39C-47C5-4300-AFE7-F28056E4B04D}" type="pres">
      <dgm:prSet presAssocID="{0D4F1ADA-E755-4248-A3CD-B7761F3B2568}" presName="tx1" presStyleLbl="revTx" presStyleIdx="1" presStyleCnt="4"/>
      <dgm:spPr/>
    </dgm:pt>
    <dgm:pt modelId="{7013B146-CE1F-4001-AA59-18AABB75476A}" type="pres">
      <dgm:prSet presAssocID="{0D4F1ADA-E755-4248-A3CD-B7761F3B2568}" presName="vert1" presStyleCnt="0"/>
      <dgm:spPr/>
    </dgm:pt>
    <dgm:pt modelId="{C6542033-B747-4D81-8EE7-E4407B101A89}" type="pres">
      <dgm:prSet presAssocID="{202E3DE1-DDEE-4C8B-86EC-C2FDAF58620D}" presName="thickLine" presStyleLbl="alignNode1" presStyleIdx="2" presStyleCnt="4"/>
      <dgm:spPr/>
    </dgm:pt>
    <dgm:pt modelId="{2A20A4AE-6320-4409-8C26-C0B7010B5911}" type="pres">
      <dgm:prSet presAssocID="{202E3DE1-DDEE-4C8B-86EC-C2FDAF58620D}" presName="horz1" presStyleCnt="0"/>
      <dgm:spPr/>
    </dgm:pt>
    <dgm:pt modelId="{15F8C809-7948-4B9D-A0EC-35A8F97D4A96}" type="pres">
      <dgm:prSet presAssocID="{202E3DE1-DDEE-4C8B-86EC-C2FDAF58620D}" presName="tx1" presStyleLbl="revTx" presStyleIdx="2" presStyleCnt="4"/>
      <dgm:spPr/>
    </dgm:pt>
    <dgm:pt modelId="{DCFA213A-6A6F-4537-8E7A-74F6686886D0}" type="pres">
      <dgm:prSet presAssocID="{202E3DE1-DDEE-4C8B-86EC-C2FDAF58620D}" presName="vert1" presStyleCnt="0"/>
      <dgm:spPr/>
    </dgm:pt>
    <dgm:pt modelId="{B449CC96-51DB-451B-9D38-352BBA800773}" type="pres">
      <dgm:prSet presAssocID="{0018AEAA-A553-4BDC-B87B-B3CA5CE6BB9D}" presName="thickLine" presStyleLbl="alignNode1" presStyleIdx="3" presStyleCnt="4"/>
      <dgm:spPr/>
    </dgm:pt>
    <dgm:pt modelId="{86AA4588-D566-4036-A1B6-BDC7C31478A0}" type="pres">
      <dgm:prSet presAssocID="{0018AEAA-A553-4BDC-B87B-B3CA5CE6BB9D}" presName="horz1" presStyleCnt="0"/>
      <dgm:spPr/>
    </dgm:pt>
    <dgm:pt modelId="{0A84872C-0AAE-4117-8579-7958F0FEE088}" type="pres">
      <dgm:prSet presAssocID="{0018AEAA-A553-4BDC-B87B-B3CA5CE6BB9D}" presName="tx1" presStyleLbl="revTx" presStyleIdx="3" presStyleCnt="4"/>
      <dgm:spPr/>
    </dgm:pt>
    <dgm:pt modelId="{3671510C-3358-430A-A2E1-D19A52D92A95}" type="pres">
      <dgm:prSet presAssocID="{0018AEAA-A553-4BDC-B87B-B3CA5CE6BB9D}" presName="vert1" presStyleCnt="0"/>
      <dgm:spPr/>
    </dgm:pt>
  </dgm:ptLst>
  <dgm:cxnLst>
    <dgm:cxn modelId="{9C9AF01E-340F-4F5E-B35B-C72DA21B31A0}" srcId="{0F7C3F2B-697B-40CD-BFED-0F1DDC52E8CB}" destId="{0018AEAA-A553-4BDC-B87B-B3CA5CE6BB9D}" srcOrd="3" destOrd="0" parTransId="{F2B294F5-4A16-4359-8D8B-81E59C62B2BE}" sibTransId="{1912DB7B-5966-45FC-B6AE-52CA15C8368B}"/>
    <dgm:cxn modelId="{6A9CE333-DE72-41D5-BDB6-85601710C852}" srcId="{0F7C3F2B-697B-40CD-BFED-0F1DDC52E8CB}" destId="{0D4F1ADA-E755-4248-A3CD-B7761F3B2568}" srcOrd="1" destOrd="0" parTransId="{8AC0D409-C5E2-42FF-9CE4-F74A0A04EFB2}" sibTransId="{C9A3A698-CBF2-4190-B5B6-5B3082F93B4A}"/>
    <dgm:cxn modelId="{D3AA444A-4A5B-4D25-9A61-10D85FA19B71}" type="presOf" srcId="{0018AEAA-A553-4BDC-B87B-B3CA5CE6BB9D}" destId="{0A84872C-0AAE-4117-8579-7958F0FEE088}" srcOrd="0" destOrd="0" presId="urn:microsoft.com/office/officeart/2008/layout/LinedList"/>
    <dgm:cxn modelId="{637A3C93-8147-42CE-968E-E1BFE106467E}" type="presOf" srcId="{0F7C3F2B-697B-40CD-BFED-0F1DDC52E8CB}" destId="{8350A023-E716-4FDF-A819-854C1446545E}" srcOrd="0" destOrd="0" presId="urn:microsoft.com/office/officeart/2008/layout/LinedList"/>
    <dgm:cxn modelId="{6A17D5A2-7B59-4CDF-B7F0-FF4678A4AF5E}" srcId="{0F7C3F2B-697B-40CD-BFED-0F1DDC52E8CB}" destId="{ED9DA461-9323-4A25-BD3C-B80FE871F024}" srcOrd="0" destOrd="0" parTransId="{2E9ED3F0-AEE3-486C-B82B-84BE087951D3}" sibTransId="{98F5DF66-E59D-43F0-A0F9-113598D59A29}"/>
    <dgm:cxn modelId="{D7292CC5-B1A4-471A-9D9D-2110DB738BC6}" type="presOf" srcId="{0D4F1ADA-E755-4248-A3CD-B7761F3B2568}" destId="{F98CD39C-47C5-4300-AFE7-F28056E4B04D}" srcOrd="0" destOrd="0" presId="urn:microsoft.com/office/officeart/2008/layout/LinedList"/>
    <dgm:cxn modelId="{6BF516D3-8924-428F-B6CE-835182D9C7F1}" type="presOf" srcId="{ED9DA461-9323-4A25-BD3C-B80FE871F024}" destId="{BDA0323B-D8EA-42AC-838B-69C8E0CB988E}" srcOrd="0" destOrd="0" presId="urn:microsoft.com/office/officeart/2008/layout/LinedList"/>
    <dgm:cxn modelId="{D46BD3F1-5FED-4696-B3BC-8639DADC2F34}" srcId="{0F7C3F2B-697B-40CD-BFED-0F1DDC52E8CB}" destId="{202E3DE1-DDEE-4C8B-86EC-C2FDAF58620D}" srcOrd="2" destOrd="0" parTransId="{E447733B-A712-4C2C-BE47-67719D9D837F}" sibTransId="{07AF42D7-9C9D-49C7-8FF8-97906B6DB9AB}"/>
    <dgm:cxn modelId="{D38B7BF6-108E-49D6-B071-20C8D227E238}" type="presOf" srcId="{202E3DE1-DDEE-4C8B-86EC-C2FDAF58620D}" destId="{15F8C809-7948-4B9D-A0EC-35A8F97D4A96}" srcOrd="0" destOrd="0" presId="urn:microsoft.com/office/officeart/2008/layout/LinedList"/>
    <dgm:cxn modelId="{630BDF60-FC4E-4063-9A1F-55163A0C763D}" type="presParOf" srcId="{8350A023-E716-4FDF-A819-854C1446545E}" destId="{54EDE248-1236-4233-89D8-40EDDE673C54}" srcOrd="0" destOrd="0" presId="urn:microsoft.com/office/officeart/2008/layout/LinedList"/>
    <dgm:cxn modelId="{C616A66A-9DC0-43A3-97A1-15253556CE86}" type="presParOf" srcId="{8350A023-E716-4FDF-A819-854C1446545E}" destId="{A0E32340-80FC-42DF-AD00-86F5EDA3D2CA}" srcOrd="1" destOrd="0" presId="urn:microsoft.com/office/officeart/2008/layout/LinedList"/>
    <dgm:cxn modelId="{8CC19FD1-ACF0-4722-86F2-581449647F83}" type="presParOf" srcId="{A0E32340-80FC-42DF-AD00-86F5EDA3D2CA}" destId="{BDA0323B-D8EA-42AC-838B-69C8E0CB988E}" srcOrd="0" destOrd="0" presId="urn:microsoft.com/office/officeart/2008/layout/LinedList"/>
    <dgm:cxn modelId="{8AE1572D-ED93-4F2D-8817-21965950AD3E}" type="presParOf" srcId="{A0E32340-80FC-42DF-AD00-86F5EDA3D2CA}" destId="{84D8FDD9-68B8-4110-A66B-CB9EF50B3386}" srcOrd="1" destOrd="0" presId="urn:microsoft.com/office/officeart/2008/layout/LinedList"/>
    <dgm:cxn modelId="{D81F6930-AFC7-425D-8F65-13409D3701EF}" type="presParOf" srcId="{8350A023-E716-4FDF-A819-854C1446545E}" destId="{88C50C9B-9EFB-47B0-B749-731ABED9360C}" srcOrd="2" destOrd="0" presId="urn:microsoft.com/office/officeart/2008/layout/LinedList"/>
    <dgm:cxn modelId="{5F1401AF-0C4C-4493-A337-073C98788171}" type="presParOf" srcId="{8350A023-E716-4FDF-A819-854C1446545E}" destId="{74E42DC1-65AA-4080-A1C8-EDAA175461C4}" srcOrd="3" destOrd="0" presId="urn:microsoft.com/office/officeart/2008/layout/LinedList"/>
    <dgm:cxn modelId="{0548437C-561C-40B9-A2A6-16F6BD6EF546}" type="presParOf" srcId="{74E42DC1-65AA-4080-A1C8-EDAA175461C4}" destId="{F98CD39C-47C5-4300-AFE7-F28056E4B04D}" srcOrd="0" destOrd="0" presId="urn:microsoft.com/office/officeart/2008/layout/LinedList"/>
    <dgm:cxn modelId="{44B9303A-5F3F-41F9-BEBE-50E6CF6A4C4A}" type="presParOf" srcId="{74E42DC1-65AA-4080-A1C8-EDAA175461C4}" destId="{7013B146-CE1F-4001-AA59-18AABB75476A}" srcOrd="1" destOrd="0" presId="urn:microsoft.com/office/officeart/2008/layout/LinedList"/>
    <dgm:cxn modelId="{CD7A50C2-A482-4F04-A85F-1D88606159E8}" type="presParOf" srcId="{8350A023-E716-4FDF-A819-854C1446545E}" destId="{C6542033-B747-4D81-8EE7-E4407B101A89}" srcOrd="4" destOrd="0" presId="urn:microsoft.com/office/officeart/2008/layout/LinedList"/>
    <dgm:cxn modelId="{CEFBF562-8733-45B1-B88C-5C9AF5E82961}" type="presParOf" srcId="{8350A023-E716-4FDF-A819-854C1446545E}" destId="{2A20A4AE-6320-4409-8C26-C0B7010B5911}" srcOrd="5" destOrd="0" presId="urn:microsoft.com/office/officeart/2008/layout/LinedList"/>
    <dgm:cxn modelId="{62E4088A-46BC-4E8C-802C-A5E98D163FF7}" type="presParOf" srcId="{2A20A4AE-6320-4409-8C26-C0B7010B5911}" destId="{15F8C809-7948-4B9D-A0EC-35A8F97D4A96}" srcOrd="0" destOrd="0" presId="urn:microsoft.com/office/officeart/2008/layout/LinedList"/>
    <dgm:cxn modelId="{48F8E9FB-0EC9-49F6-96D5-B8AA8B85F330}" type="presParOf" srcId="{2A20A4AE-6320-4409-8C26-C0B7010B5911}" destId="{DCFA213A-6A6F-4537-8E7A-74F6686886D0}" srcOrd="1" destOrd="0" presId="urn:microsoft.com/office/officeart/2008/layout/LinedList"/>
    <dgm:cxn modelId="{BE1DC0F3-D763-4527-B693-D2F1A2AED5E8}" type="presParOf" srcId="{8350A023-E716-4FDF-A819-854C1446545E}" destId="{B449CC96-51DB-451B-9D38-352BBA800773}" srcOrd="6" destOrd="0" presId="urn:microsoft.com/office/officeart/2008/layout/LinedList"/>
    <dgm:cxn modelId="{FA2D49C5-5788-4F93-866F-4AFB9C13FF1E}" type="presParOf" srcId="{8350A023-E716-4FDF-A819-854C1446545E}" destId="{86AA4588-D566-4036-A1B6-BDC7C31478A0}" srcOrd="7" destOrd="0" presId="urn:microsoft.com/office/officeart/2008/layout/LinedList"/>
    <dgm:cxn modelId="{6AE142C7-6AE2-417C-A92C-BF7BDE1CA54E}" type="presParOf" srcId="{86AA4588-D566-4036-A1B6-BDC7C31478A0}" destId="{0A84872C-0AAE-4117-8579-7958F0FEE088}" srcOrd="0" destOrd="0" presId="urn:microsoft.com/office/officeart/2008/layout/LinedList"/>
    <dgm:cxn modelId="{737D78D5-B2B0-4AA3-BADB-755BDE179BBE}" type="presParOf" srcId="{86AA4588-D566-4036-A1B6-BDC7C31478A0}" destId="{3671510C-3358-430A-A2E1-D19A52D92A9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CEEE2-02E9-4F05-8A1D-9C868D4ACC01}">
      <dsp:nvSpPr>
        <dsp:cNvPr id="0" name=""/>
        <dsp:cNvSpPr/>
      </dsp:nvSpPr>
      <dsp:spPr>
        <a:xfrm>
          <a:off x="0" y="3644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- 40+ states use it (including Virginia)</a:t>
          </a:r>
        </a:p>
      </dsp:txBody>
      <dsp:txXfrm>
        <a:off x="84655" y="121095"/>
        <a:ext cx="4830814" cy="1564849"/>
      </dsp:txXfrm>
    </dsp:sp>
    <dsp:sp modelId="{A26B4261-BCF0-4ABE-A0C3-667A4EC3C17F}">
      <dsp:nvSpPr>
        <dsp:cNvPr id="0" name=""/>
        <dsp:cNvSpPr/>
      </dsp:nvSpPr>
      <dsp:spPr>
        <a:xfrm>
          <a:off x="0" y="185988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- Goal: Child receives same share of income as if parents stayed together</a:t>
          </a:r>
        </a:p>
      </dsp:txBody>
      <dsp:txXfrm>
        <a:off x="84655" y="1944535"/>
        <a:ext cx="4830814" cy="1564849"/>
      </dsp:txXfrm>
    </dsp:sp>
    <dsp:sp modelId="{B133E6DB-696C-43CC-AFF9-C1864E819A63}">
      <dsp:nvSpPr>
        <dsp:cNvPr id="0" name=""/>
        <dsp:cNvSpPr/>
      </dsp:nvSpPr>
      <dsp:spPr>
        <a:xfrm>
          <a:off x="0" y="3683319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- Focus: Proportionally Shared economic contributions</a:t>
          </a:r>
        </a:p>
      </dsp:txBody>
      <dsp:txXfrm>
        <a:off x="84655" y="3767974"/>
        <a:ext cx="4830814" cy="156484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9CBA6-A608-4B19-8E67-EC236F476523}">
      <dsp:nvSpPr>
        <dsp:cNvPr id="0" name=""/>
        <dsp:cNvSpPr/>
      </dsp:nvSpPr>
      <dsp:spPr>
        <a:xfrm>
          <a:off x="0" y="244039"/>
          <a:ext cx="5000124" cy="24195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- Parent A: $2,195.96 x 63.17% = $1387.19</a:t>
          </a:r>
        </a:p>
      </dsp:txBody>
      <dsp:txXfrm>
        <a:off x="118113" y="362152"/>
        <a:ext cx="4763898" cy="2183334"/>
      </dsp:txXfrm>
    </dsp:sp>
    <dsp:sp modelId="{DB9BE82E-D62B-49BD-9814-54E71EEF8222}">
      <dsp:nvSpPr>
        <dsp:cNvPr id="0" name=""/>
        <dsp:cNvSpPr/>
      </dsp:nvSpPr>
      <dsp:spPr>
        <a:xfrm>
          <a:off x="0" y="2790319"/>
          <a:ext cx="5000124" cy="24195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- Parent B: $2,195.96 x 36.83% = $808.77</a:t>
          </a:r>
        </a:p>
      </dsp:txBody>
      <dsp:txXfrm>
        <a:off x="118113" y="2908432"/>
        <a:ext cx="4763898" cy="21833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F3EDD-8193-4091-8E28-74A27141C777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18DD57-61DA-451A-B7B1-F7BA6FF83DC6}">
      <dsp:nvSpPr>
        <dsp:cNvPr id="0" name=""/>
        <dsp:cNvSpPr/>
      </dsp:nvSpPr>
      <dsp:spPr>
        <a:xfrm>
          <a:off x="0" y="2663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- Calculate gross incomes</a:t>
          </a:r>
        </a:p>
      </dsp:txBody>
      <dsp:txXfrm>
        <a:off x="0" y="2663"/>
        <a:ext cx="5000124" cy="908098"/>
      </dsp:txXfrm>
    </dsp:sp>
    <dsp:sp modelId="{63610E92-D47A-485B-8491-B3A83D4CE7D6}">
      <dsp:nvSpPr>
        <dsp:cNvPr id="0" name=""/>
        <dsp:cNvSpPr/>
      </dsp:nvSpPr>
      <dsp:spPr>
        <a:xfrm>
          <a:off x="0" y="910762"/>
          <a:ext cx="5000124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81E00C-D78F-43BA-A976-F5CE44AE1EA8}">
      <dsp:nvSpPr>
        <dsp:cNvPr id="0" name=""/>
        <dsp:cNvSpPr/>
      </dsp:nvSpPr>
      <dsp:spPr>
        <a:xfrm>
          <a:off x="0" y="910762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- Find CGI</a:t>
          </a:r>
        </a:p>
      </dsp:txBody>
      <dsp:txXfrm>
        <a:off x="0" y="910762"/>
        <a:ext cx="5000124" cy="908098"/>
      </dsp:txXfrm>
    </dsp:sp>
    <dsp:sp modelId="{EDFAEEF1-C8DE-43BA-BE4A-AAD052DBE253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891CA9-2A5B-454D-A152-EB2296A754F2}">
      <dsp:nvSpPr>
        <dsp:cNvPr id="0" name=""/>
        <dsp:cNvSpPr/>
      </dsp:nvSpPr>
      <dsp:spPr>
        <a:xfrm>
          <a:off x="0" y="1818861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- Determine shares</a:t>
          </a:r>
        </a:p>
      </dsp:txBody>
      <dsp:txXfrm>
        <a:off x="0" y="1818861"/>
        <a:ext cx="5000124" cy="908098"/>
      </dsp:txXfrm>
    </dsp:sp>
    <dsp:sp modelId="{FD7DB885-9B49-4B21-B89D-3B80CBE6DF7A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FEB813-0016-4764-A6D7-7F24D3E04963}">
      <dsp:nvSpPr>
        <dsp:cNvPr id="0" name=""/>
        <dsp:cNvSpPr/>
      </dsp:nvSpPr>
      <dsp:spPr>
        <a:xfrm>
          <a:off x="0" y="2726960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- Lookup obligation</a:t>
          </a:r>
        </a:p>
      </dsp:txBody>
      <dsp:txXfrm>
        <a:off x="0" y="2726960"/>
        <a:ext cx="5000124" cy="908098"/>
      </dsp:txXfrm>
    </dsp:sp>
    <dsp:sp modelId="{F0654330-7B71-4CBD-B6D1-C965A7C6464C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DF5D5E-0482-4157-91B3-6852C6F2D2CA}">
      <dsp:nvSpPr>
        <dsp:cNvPr id="0" name=""/>
        <dsp:cNvSpPr/>
      </dsp:nvSpPr>
      <dsp:spPr>
        <a:xfrm>
          <a:off x="0" y="3635058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- Add costs</a:t>
          </a:r>
        </a:p>
      </dsp:txBody>
      <dsp:txXfrm>
        <a:off x="0" y="3635058"/>
        <a:ext cx="5000124" cy="908098"/>
      </dsp:txXfrm>
    </dsp:sp>
    <dsp:sp modelId="{9A8EF4D1-5D65-4D46-B281-20B4552F1A49}">
      <dsp:nvSpPr>
        <dsp:cNvPr id="0" name=""/>
        <dsp:cNvSpPr/>
      </dsp:nvSpPr>
      <dsp:spPr>
        <a:xfrm>
          <a:off x="0" y="4543157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C31A31-C45D-4999-9389-936670AF50F0}">
      <dsp:nvSpPr>
        <dsp:cNvPr id="0" name=""/>
        <dsp:cNvSpPr/>
      </dsp:nvSpPr>
      <dsp:spPr>
        <a:xfrm>
          <a:off x="0" y="4543157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- Allocate</a:t>
          </a:r>
        </a:p>
      </dsp:txBody>
      <dsp:txXfrm>
        <a:off x="0" y="4543157"/>
        <a:ext cx="5000124" cy="90809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CAC93A-F754-480C-8D6E-822DB4651B8A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58A5B1-7EAE-4C8E-82F5-0A981A2D2ADA}">
      <dsp:nvSpPr>
        <dsp:cNvPr id="0" name=""/>
        <dsp:cNvSpPr/>
      </dsp:nvSpPr>
      <dsp:spPr>
        <a:xfrm>
          <a:off x="0" y="2663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- Parent A: $4,350</a:t>
          </a:r>
        </a:p>
      </dsp:txBody>
      <dsp:txXfrm>
        <a:off x="0" y="2663"/>
        <a:ext cx="5000124" cy="908098"/>
      </dsp:txXfrm>
    </dsp:sp>
    <dsp:sp modelId="{E7337886-02B8-442C-B068-34C7FA0ADD72}">
      <dsp:nvSpPr>
        <dsp:cNvPr id="0" name=""/>
        <dsp:cNvSpPr/>
      </dsp:nvSpPr>
      <dsp:spPr>
        <a:xfrm>
          <a:off x="0" y="910762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F73256-28BF-47C4-874F-B8BEF26480D9}">
      <dsp:nvSpPr>
        <dsp:cNvPr id="0" name=""/>
        <dsp:cNvSpPr/>
      </dsp:nvSpPr>
      <dsp:spPr>
        <a:xfrm>
          <a:off x="0" y="910762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- Parent B: $5650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0" y="910762"/>
        <a:ext cx="5000124" cy="908098"/>
      </dsp:txXfrm>
    </dsp:sp>
    <dsp:sp modelId="{74D877D8-1E26-4663-B6DA-76A6854500F9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A7A145-49F1-45D3-9973-4999C2BC9351}">
      <dsp:nvSpPr>
        <dsp:cNvPr id="0" name=""/>
        <dsp:cNvSpPr/>
      </dsp:nvSpPr>
      <dsp:spPr>
        <a:xfrm>
          <a:off x="0" y="1818861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CGI: $10,000</a:t>
          </a:r>
        </a:p>
      </dsp:txBody>
      <dsp:txXfrm>
        <a:off x="0" y="1818861"/>
        <a:ext cx="5000124" cy="908098"/>
      </dsp:txXfrm>
    </dsp:sp>
    <dsp:sp modelId="{CB6F12CD-F28C-4713-AAC9-63BB5F4DE6F5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DBD13A-5FFC-4E13-A9D7-B42EAB26BDF8}">
      <dsp:nvSpPr>
        <dsp:cNvPr id="0" name=""/>
        <dsp:cNvSpPr/>
      </dsp:nvSpPr>
      <dsp:spPr>
        <a:xfrm>
          <a:off x="0" y="2726960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Schedule for 1 child: $1,054 (pre-July 2025)</a:t>
          </a:r>
        </a:p>
      </dsp:txBody>
      <dsp:txXfrm>
        <a:off x="0" y="2726960"/>
        <a:ext cx="5000124" cy="908098"/>
      </dsp:txXfrm>
    </dsp:sp>
    <dsp:sp modelId="{6F3E262F-98EE-49A2-8ED8-77D0DFA7C7EB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83EC7B-4A87-48D9-ABA8-53FB80B22F15}">
      <dsp:nvSpPr>
        <dsp:cNvPr id="0" name=""/>
        <dsp:cNvSpPr/>
      </dsp:nvSpPr>
      <dsp:spPr>
        <a:xfrm>
          <a:off x="0" y="3635058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No Daycare Cost and the child is on Medicaid.</a:t>
          </a:r>
        </a:p>
      </dsp:txBody>
      <dsp:txXfrm>
        <a:off x="0" y="3635058"/>
        <a:ext cx="5000124" cy="908098"/>
      </dsp:txXfrm>
    </dsp:sp>
    <dsp:sp modelId="{F858554C-17F2-4BAB-B4C4-334C4635A2F6}">
      <dsp:nvSpPr>
        <dsp:cNvPr id="0" name=""/>
        <dsp:cNvSpPr/>
      </dsp:nvSpPr>
      <dsp:spPr>
        <a:xfrm>
          <a:off x="0" y="4543157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1BC4F8-70FF-4821-8E3F-6D6C06111457}">
      <dsp:nvSpPr>
        <dsp:cNvPr id="0" name=""/>
        <dsp:cNvSpPr/>
      </dsp:nvSpPr>
      <dsp:spPr>
        <a:xfrm>
          <a:off x="0" y="4543157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Allocate the cost between the parties?</a:t>
          </a:r>
        </a:p>
      </dsp:txBody>
      <dsp:txXfrm>
        <a:off x="0" y="4543157"/>
        <a:ext cx="5000124" cy="90809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072B1-DD85-43BD-9BF8-BDD1D1090D8A}">
      <dsp:nvSpPr>
        <dsp:cNvPr id="0" name=""/>
        <dsp:cNvSpPr/>
      </dsp:nvSpPr>
      <dsp:spPr>
        <a:xfrm>
          <a:off x="402842" y="574"/>
          <a:ext cx="4194439" cy="251666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Parent A</a:t>
          </a: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$4350 ÷ $10,000 = 43.50%</a:t>
          </a:r>
        </a:p>
      </dsp:txBody>
      <dsp:txXfrm>
        <a:off x="402842" y="574"/>
        <a:ext cx="4194439" cy="2516663"/>
      </dsp:txXfrm>
    </dsp:sp>
    <dsp:sp modelId="{ABD4D7FE-877A-42D4-A2C1-8019D75F83A7}">
      <dsp:nvSpPr>
        <dsp:cNvPr id="0" name=""/>
        <dsp:cNvSpPr/>
      </dsp:nvSpPr>
      <dsp:spPr>
        <a:xfrm>
          <a:off x="402842" y="2936681"/>
          <a:ext cx="4194439" cy="2516663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Parent B</a:t>
          </a: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$5650 ÷ $10,000 = 56.50%</a:t>
          </a:r>
        </a:p>
      </dsp:txBody>
      <dsp:txXfrm>
        <a:off x="402842" y="2936681"/>
        <a:ext cx="4194439" cy="251666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E239F8-3BAC-4C27-BE8D-CE9B86F8A0D5}">
      <dsp:nvSpPr>
        <dsp:cNvPr id="0" name=""/>
        <dsp:cNvSpPr/>
      </dsp:nvSpPr>
      <dsp:spPr>
        <a:xfrm>
          <a:off x="402842" y="574"/>
          <a:ext cx="4194439" cy="25166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Parent A: $1054 * 43.50% = $458.49</a:t>
          </a:r>
        </a:p>
      </dsp:txBody>
      <dsp:txXfrm>
        <a:off x="402842" y="574"/>
        <a:ext cx="4194439" cy="2516663"/>
      </dsp:txXfrm>
    </dsp:sp>
    <dsp:sp modelId="{218F2E4A-059C-47EF-92A8-0DFEE1F56017}">
      <dsp:nvSpPr>
        <dsp:cNvPr id="0" name=""/>
        <dsp:cNvSpPr/>
      </dsp:nvSpPr>
      <dsp:spPr>
        <a:xfrm>
          <a:off x="402842" y="2936681"/>
          <a:ext cx="4194439" cy="25166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Parent B: $1054 * 56.50% = $595.51</a:t>
          </a:r>
        </a:p>
      </dsp:txBody>
      <dsp:txXfrm>
        <a:off x="402842" y="2936681"/>
        <a:ext cx="4194439" cy="251666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5B3CE4-04B5-4B02-BDEC-F03730F74C11}">
      <dsp:nvSpPr>
        <dsp:cNvPr id="0" name=""/>
        <dsp:cNvSpPr/>
      </dsp:nvSpPr>
      <dsp:spPr>
        <a:xfrm>
          <a:off x="0" y="75352"/>
          <a:ext cx="8229600" cy="1018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What is the primary principle behind the Income Shares Model for calculating child support?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49713" y="125065"/>
        <a:ext cx="8130174" cy="918955"/>
      </dsp:txXfrm>
    </dsp:sp>
    <dsp:sp modelId="{0E823572-1423-43D8-A650-F31BAB066C66}">
      <dsp:nvSpPr>
        <dsp:cNvPr id="0" name=""/>
        <dsp:cNvSpPr/>
      </dsp:nvSpPr>
      <dsp:spPr>
        <a:xfrm>
          <a:off x="0" y="1151334"/>
          <a:ext cx="8229600" cy="25579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A) Each parent pays an equal amount regardless of income.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B) Only the noncustodial parent's income is considered.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C) Child support is based on the combined income of both parents, proportionally shared.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D) The court arbitrarily decides the amount without considering income.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124867" y="1276201"/>
        <a:ext cx="7979866" cy="230817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2AB64-23F1-4845-96D4-1987057861D8}">
      <dsp:nvSpPr>
        <dsp:cNvPr id="0" name=""/>
        <dsp:cNvSpPr/>
      </dsp:nvSpPr>
      <dsp:spPr>
        <a:xfrm>
          <a:off x="0" y="53571"/>
          <a:ext cx="8229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In the Income Shares Model, what is the first step in determining child support obligations?</a:t>
          </a:r>
        </a:p>
      </dsp:txBody>
      <dsp:txXfrm>
        <a:off x="40780" y="94351"/>
        <a:ext cx="8148040" cy="753819"/>
      </dsp:txXfrm>
    </dsp:sp>
    <dsp:sp modelId="{0C80FEDB-D8A5-45B8-A99D-589691F91E5F}">
      <dsp:nvSpPr>
        <dsp:cNvPr id="0" name=""/>
        <dsp:cNvSpPr/>
      </dsp:nvSpPr>
      <dsp:spPr>
        <a:xfrm>
          <a:off x="0" y="949431"/>
          <a:ext cx="8229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A) Calculating each parent's expenses.</a:t>
          </a:r>
        </a:p>
      </dsp:txBody>
      <dsp:txXfrm>
        <a:off x="40780" y="990211"/>
        <a:ext cx="8148040" cy="753819"/>
      </dsp:txXfrm>
    </dsp:sp>
    <dsp:sp modelId="{09FCF39E-D76B-4E7D-959A-F175927D83D9}">
      <dsp:nvSpPr>
        <dsp:cNvPr id="0" name=""/>
        <dsp:cNvSpPr/>
      </dsp:nvSpPr>
      <dsp:spPr>
        <a:xfrm>
          <a:off x="0" y="1845291"/>
          <a:ext cx="8229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B) Determining the custody arrangement.</a:t>
          </a:r>
        </a:p>
      </dsp:txBody>
      <dsp:txXfrm>
        <a:off x="40780" y="1886071"/>
        <a:ext cx="8148040" cy="753819"/>
      </dsp:txXfrm>
    </dsp:sp>
    <dsp:sp modelId="{B13A8ABE-D900-49E8-BF5D-B198A102D5EC}">
      <dsp:nvSpPr>
        <dsp:cNvPr id="0" name=""/>
        <dsp:cNvSpPr/>
      </dsp:nvSpPr>
      <dsp:spPr>
        <a:xfrm>
          <a:off x="0" y="2741151"/>
          <a:ext cx="8229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C) Calculating the combined gross income of both parents.</a:t>
          </a:r>
        </a:p>
      </dsp:txBody>
      <dsp:txXfrm>
        <a:off x="40780" y="2781931"/>
        <a:ext cx="8148040" cy="753819"/>
      </dsp:txXfrm>
    </dsp:sp>
    <dsp:sp modelId="{F6297C21-36FF-49BC-AB6B-68B28DF33863}">
      <dsp:nvSpPr>
        <dsp:cNvPr id="0" name=""/>
        <dsp:cNvSpPr/>
      </dsp:nvSpPr>
      <dsp:spPr>
        <a:xfrm>
          <a:off x="0" y="3637011"/>
          <a:ext cx="8229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D) Assigning a fixed amount per child.</a:t>
          </a:r>
        </a:p>
      </dsp:txBody>
      <dsp:txXfrm>
        <a:off x="40780" y="3677791"/>
        <a:ext cx="8148040" cy="75381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2AB64-23F1-4845-96D4-1987057861D8}">
      <dsp:nvSpPr>
        <dsp:cNvPr id="0" name=""/>
        <dsp:cNvSpPr/>
      </dsp:nvSpPr>
      <dsp:spPr>
        <a:xfrm>
          <a:off x="0" y="53571"/>
          <a:ext cx="8229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How are additional costs like daycare and healthcare handled in the Income Shares Model?</a:t>
          </a:r>
        </a:p>
      </dsp:txBody>
      <dsp:txXfrm>
        <a:off x="40780" y="94351"/>
        <a:ext cx="8148040" cy="753819"/>
      </dsp:txXfrm>
    </dsp:sp>
    <dsp:sp modelId="{0C80FEDB-D8A5-45B8-A99D-589691F91E5F}">
      <dsp:nvSpPr>
        <dsp:cNvPr id="0" name=""/>
        <dsp:cNvSpPr/>
      </dsp:nvSpPr>
      <dsp:spPr>
        <a:xfrm>
          <a:off x="0" y="949431"/>
          <a:ext cx="8229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A)They are ignored in the calculation.</a:t>
          </a:r>
        </a:p>
      </dsp:txBody>
      <dsp:txXfrm>
        <a:off x="40780" y="990211"/>
        <a:ext cx="8148040" cy="753819"/>
      </dsp:txXfrm>
    </dsp:sp>
    <dsp:sp modelId="{09FCF39E-D76B-4E7D-959A-F175927D83D9}">
      <dsp:nvSpPr>
        <dsp:cNvPr id="0" name=""/>
        <dsp:cNvSpPr/>
      </dsp:nvSpPr>
      <dsp:spPr>
        <a:xfrm>
          <a:off x="0" y="1822316"/>
          <a:ext cx="8229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B) They are added to the basic child support obligation and divided based on each parent's income share.</a:t>
          </a:r>
        </a:p>
      </dsp:txBody>
      <dsp:txXfrm>
        <a:off x="40780" y="1863096"/>
        <a:ext cx="8148040" cy="753819"/>
      </dsp:txXfrm>
    </dsp:sp>
    <dsp:sp modelId="{B13A8ABE-D900-49E8-BF5D-B198A102D5EC}">
      <dsp:nvSpPr>
        <dsp:cNvPr id="0" name=""/>
        <dsp:cNvSpPr/>
      </dsp:nvSpPr>
      <dsp:spPr>
        <a:xfrm>
          <a:off x="0" y="2741151"/>
          <a:ext cx="8229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C) Only the custodial parent is responsible for these costs.</a:t>
          </a:r>
        </a:p>
      </dsp:txBody>
      <dsp:txXfrm>
        <a:off x="40780" y="2781931"/>
        <a:ext cx="8148040" cy="753819"/>
      </dsp:txXfrm>
    </dsp:sp>
    <dsp:sp modelId="{F6297C21-36FF-49BC-AB6B-68B28DF33863}">
      <dsp:nvSpPr>
        <dsp:cNvPr id="0" name=""/>
        <dsp:cNvSpPr/>
      </dsp:nvSpPr>
      <dsp:spPr>
        <a:xfrm>
          <a:off x="0" y="3637011"/>
          <a:ext cx="8229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D) They are split equally between both parents regardless of income.</a:t>
          </a:r>
        </a:p>
      </dsp:txBody>
      <dsp:txXfrm>
        <a:off x="40780" y="3677791"/>
        <a:ext cx="8148040" cy="7538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A4852-1F7B-49AA-95F9-6E058731C802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6F5178-3464-4DA7-846E-4F36B0E045D1}">
      <dsp:nvSpPr>
        <dsp:cNvPr id="0" name=""/>
        <dsp:cNvSpPr/>
      </dsp:nvSpPr>
      <dsp:spPr>
        <a:xfrm>
          <a:off x="0" y="2663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- Economic pooling covers rent, groceries, healthcare, etc. – Parents have one bank account where they pool their money</a:t>
          </a:r>
        </a:p>
      </dsp:txBody>
      <dsp:txXfrm>
        <a:off x="0" y="2663"/>
        <a:ext cx="5000124" cy="1816197"/>
      </dsp:txXfrm>
    </dsp:sp>
    <dsp:sp modelId="{4352C846-6ACA-4E1C-8130-6BC2B36C0909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3A99A3-3500-4A7C-AA08-304834E1140A}">
      <dsp:nvSpPr>
        <dsp:cNvPr id="0" name=""/>
        <dsp:cNvSpPr/>
      </dsp:nvSpPr>
      <dsp:spPr>
        <a:xfrm>
          <a:off x="0" y="1818861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- Children benefit from combined resources</a:t>
          </a:r>
        </a:p>
      </dsp:txBody>
      <dsp:txXfrm>
        <a:off x="0" y="1818861"/>
        <a:ext cx="5000124" cy="1816197"/>
      </dsp:txXfrm>
    </dsp:sp>
    <dsp:sp modelId="{D16C7ECA-7850-4A17-BEDC-86DF5E7E1278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3FE6A0-5B98-43E9-99EF-E8ECF67673BE}">
      <dsp:nvSpPr>
        <dsp:cNvPr id="0" name=""/>
        <dsp:cNvSpPr/>
      </dsp:nvSpPr>
      <dsp:spPr>
        <a:xfrm>
          <a:off x="0" y="3635058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- Model simulates shared financial responsibility after separation</a:t>
          </a:r>
        </a:p>
      </dsp:txBody>
      <dsp:txXfrm>
        <a:off x="0" y="3635058"/>
        <a:ext cx="5000124" cy="18161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58503-8E80-47D9-BDF5-675CCEB9BBC6}">
      <dsp:nvSpPr>
        <dsp:cNvPr id="0" name=""/>
        <dsp:cNvSpPr/>
      </dsp:nvSpPr>
      <dsp:spPr>
        <a:xfrm>
          <a:off x="0" y="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6AC507-106B-42FC-A16F-885B2E8A0C19}">
      <dsp:nvSpPr>
        <dsp:cNvPr id="0" name=""/>
        <dsp:cNvSpPr/>
      </dsp:nvSpPr>
      <dsp:spPr>
        <a:xfrm>
          <a:off x="0" y="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- Jordan: $6,000/month</a:t>
          </a:r>
        </a:p>
      </dsp:txBody>
      <dsp:txXfrm>
        <a:off x="0" y="0"/>
        <a:ext cx="5000124" cy="1363480"/>
      </dsp:txXfrm>
    </dsp:sp>
    <dsp:sp modelId="{B6979851-2015-436C-8551-FB2E75B98A33}">
      <dsp:nvSpPr>
        <dsp:cNvPr id="0" name=""/>
        <dsp:cNvSpPr/>
      </dsp:nvSpPr>
      <dsp:spPr>
        <a:xfrm>
          <a:off x="0" y="136348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D7324A-FA79-4986-BF0A-3787C4959B0E}">
      <dsp:nvSpPr>
        <dsp:cNvPr id="0" name=""/>
        <dsp:cNvSpPr/>
      </dsp:nvSpPr>
      <dsp:spPr>
        <a:xfrm>
          <a:off x="0" y="136348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- Casey: $4,000/month</a:t>
          </a:r>
        </a:p>
      </dsp:txBody>
      <dsp:txXfrm>
        <a:off x="0" y="1363480"/>
        <a:ext cx="5000124" cy="1363480"/>
      </dsp:txXfrm>
    </dsp:sp>
    <dsp:sp modelId="{3470C46E-223E-47A8-8D3B-81E2FB47BD55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6E1A6A-3B69-4573-AF48-84913810AB93}">
      <dsp:nvSpPr>
        <dsp:cNvPr id="0" name=""/>
        <dsp:cNvSpPr/>
      </dsp:nvSpPr>
      <dsp:spPr>
        <a:xfrm>
          <a:off x="0" y="272696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- Combined: $10,000/month</a:t>
          </a:r>
        </a:p>
      </dsp:txBody>
      <dsp:txXfrm>
        <a:off x="0" y="2726960"/>
        <a:ext cx="5000124" cy="1363480"/>
      </dsp:txXfrm>
    </dsp:sp>
    <dsp:sp modelId="{6B0E290C-78E7-4E75-9DCC-ABBA9DE33355}">
      <dsp:nvSpPr>
        <dsp:cNvPr id="0" name=""/>
        <dsp:cNvSpPr/>
      </dsp:nvSpPr>
      <dsp:spPr>
        <a:xfrm>
          <a:off x="0" y="409044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83B1FF-15F5-4462-8DFB-9AE57201A8C6}">
      <dsp:nvSpPr>
        <dsp:cNvPr id="0" name=""/>
        <dsp:cNvSpPr/>
      </dsp:nvSpPr>
      <dsp:spPr>
        <a:xfrm>
          <a:off x="0" y="409044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- Jordan responsible for 60%, Casey for 40%</a:t>
          </a:r>
        </a:p>
      </dsp:txBody>
      <dsp:txXfrm>
        <a:off x="0" y="4090440"/>
        <a:ext cx="5000124" cy="1363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EB7ECE-95A8-45EB-A966-A0AEA7015841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56AC1A-3846-457F-B516-E93575DC3E81}">
      <dsp:nvSpPr>
        <dsp:cNvPr id="0" name=""/>
        <dsp:cNvSpPr/>
      </dsp:nvSpPr>
      <dsp:spPr>
        <a:xfrm>
          <a:off x="0" y="2663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1. Calculate Monthly gross incomes</a:t>
          </a:r>
        </a:p>
      </dsp:txBody>
      <dsp:txXfrm>
        <a:off x="0" y="2663"/>
        <a:ext cx="5000124" cy="908098"/>
      </dsp:txXfrm>
    </dsp:sp>
    <dsp:sp modelId="{57AF2203-BF27-4169-A164-6C88F0A25AAE}">
      <dsp:nvSpPr>
        <dsp:cNvPr id="0" name=""/>
        <dsp:cNvSpPr/>
      </dsp:nvSpPr>
      <dsp:spPr>
        <a:xfrm>
          <a:off x="0" y="910762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4697C0-E69E-482A-A6BC-EB813FD09FD3}">
      <dsp:nvSpPr>
        <dsp:cNvPr id="0" name=""/>
        <dsp:cNvSpPr/>
      </dsp:nvSpPr>
      <dsp:spPr>
        <a:xfrm>
          <a:off x="0" y="910762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2. Calculate the Combined Monthly Gross Income (CGI)</a:t>
          </a:r>
        </a:p>
      </dsp:txBody>
      <dsp:txXfrm>
        <a:off x="0" y="910762"/>
        <a:ext cx="5000124" cy="908098"/>
      </dsp:txXfrm>
    </dsp:sp>
    <dsp:sp modelId="{8ABCCBBB-77E9-4E40-9C46-CDF1269CC8A0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B6EDA7-7417-41EF-831A-FD7B0BC75E4E}">
      <dsp:nvSpPr>
        <dsp:cNvPr id="0" name=""/>
        <dsp:cNvSpPr/>
      </dsp:nvSpPr>
      <dsp:spPr>
        <a:xfrm>
          <a:off x="0" y="1818861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3. Determine Income shares</a:t>
          </a:r>
        </a:p>
      </dsp:txBody>
      <dsp:txXfrm>
        <a:off x="0" y="1818861"/>
        <a:ext cx="5000124" cy="908098"/>
      </dsp:txXfrm>
    </dsp:sp>
    <dsp:sp modelId="{407CCE52-DE0C-4506-94D0-82045AA14086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65F125-206B-4D8B-A7C5-A72C1E38BB39}">
      <dsp:nvSpPr>
        <dsp:cNvPr id="0" name=""/>
        <dsp:cNvSpPr/>
      </dsp:nvSpPr>
      <dsp:spPr>
        <a:xfrm>
          <a:off x="0" y="2726960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4. Determine the Monthly Basic Child Support Obligation (Schedule Amount)</a:t>
          </a:r>
        </a:p>
      </dsp:txBody>
      <dsp:txXfrm>
        <a:off x="0" y="2726960"/>
        <a:ext cx="5000124" cy="908098"/>
      </dsp:txXfrm>
    </dsp:sp>
    <dsp:sp modelId="{CBF943E1-307A-4103-A6B0-87761B071E43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A5585B-4C3D-419C-A419-2209648240AD}">
      <dsp:nvSpPr>
        <dsp:cNvPr id="0" name=""/>
        <dsp:cNvSpPr/>
      </dsp:nvSpPr>
      <dsp:spPr>
        <a:xfrm>
          <a:off x="0" y="3635058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5. Add Daycare/Healthcare costs to the Monthly Basic Child Support Obligation</a:t>
          </a:r>
        </a:p>
      </dsp:txBody>
      <dsp:txXfrm>
        <a:off x="0" y="3635058"/>
        <a:ext cx="5000124" cy="908098"/>
      </dsp:txXfrm>
    </dsp:sp>
    <dsp:sp modelId="{C98A6C0E-BF51-4F43-B230-9936E46E2F6B}">
      <dsp:nvSpPr>
        <dsp:cNvPr id="0" name=""/>
        <dsp:cNvSpPr/>
      </dsp:nvSpPr>
      <dsp:spPr>
        <a:xfrm>
          <a:off x="0" y="4543157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196CA2-55EC-44C8-88A2-873433C68840}">
      <dsp:nvSpPr>
        <dsp:cNvPr id="0" name=""/>
        <dsp:cNvSpPr/>
      </dsp:nvSpPr>
      <dsp:spPr>
        <a:xfrm>
          <a:off x="0" y="4543157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6. Allocate these three Costs between the parents based on their income shares</a:t>
          </a:r>
        </a:p>
      </dsp:txBody>
      <dsp:txXfrm>
        <a:off x="0" y="4543157"/>
        <a:ext cx="5000124" cy="9080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7EBC1-11C8-48C4-AACF-01ED8B0D1763}">
      <dsp:nvSpPr>
        <dsp:cNvPr id="0" name=""/>
        <dsp:cNvSpPr/>
      </dsp:nvSpPr>
      <dsp:spPr>
        <a:xfrm>
          <a:off x="0" y="665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C6E30C-40E4-4F64-90E9-20051CAD7D20}">
      <dsp:nvSpPr>
        <dsp:cNvPr id="0" name=""/>
        <dsp:cNvSpPr/>
      </dsp:nvSpPr>
      <dsp:spPr>
        <a:xfrm>
          <a:off x="0" y="665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- Add both parents' monthly gross incomes together</a:t>
          </a:r>
        </a:p>
      </dsp:txBody>
      <dsp:txXfrm>
        <a:off x="0" y="665"/>
        <a:ext cx="5000124" cy="1090517"/>
      </dsp:txXfrm>
    </dsp:sp>
    <dsp:sp modelId="{2FCFCDCF-6D74-44FE-A3B3-04FAFD89FBA1}">
      <dsp:nvSpPr>
        <dsp:cNvPr id="0" name=""/>
        <dsp:cNvSpPr/>
      </dsp:nvSpPr>
      <dsp:spPr>
        <a:xfrm>
          <a:off x="0" y="1091183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6E2E17-3A62-4C40-A553-16F3F86BF087}">
      <dsp:nvSpPr>
        <dsp:cNvPr id="0" name=""/>
        <dsp:cNvSpPr/>
      </dsp:nvSpPr>
      <dsp:spPr>
        <a:xfrm>
          <a:off x="0" y="1091183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- Example: </a:t>
          </a:r>
        </a:p>
      </dsp:txBody>
      <dsp:txXfrm>
        <a:off x="0" y="1091183"/>
        <a:ext cx="5000124" cy="1090517"/>
      </dsp:txXfrm>
    </dsp:sp>
    <dsp:sp modelId="{9EFED916-62F9-449E-9429-C083CB9DDF22}">
      <dsp:nvSpPr>
        <dsp:cNvPr id="0" name=""/>
        <dsp:cNvSpPr/>
      </dsp:nvSpPr>
      <dsp:spPr>
        <a:xfrm>
          <a:off x="0" y="2181701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283FB1-5283-42D2-9558-9A32036D668C}">
      <dsp:nvSpPr>
        <dsp:cNvPr id="0" name=""/>
        <dsp:cNvSpPr/>
      </dsp:nvSpPr>
      <dsp:spPr>
        <a:xfrm>
          <a:off x="0" y="2181701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Parent A: $3,567</a:t>
          </a:r>
        </a:p>
      </dsp:txBody>
      <dsp:txXfrm>
        <a:off x="0" y="2181701"/>
        <a:ext cx="5000124" cy="1090517"/>
      </dsp:txXfrm>
    </dsp:sp>
    <dsp:sp modelId="{74611414-D02B-4312-800D-909198F74FF4}">
      <dsp:nvSpPr>
        <dsp:cNvPr id="0" name=""/>
        <dsp:cNvSpPr/>
      </dsp:nvSpPr>
      <dsp:spPr>
        <a:xfrm>
          <a:off x="0" y="3272218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CBFDCE-8AB7-4B9B-9311-76B44EF0B45F}">
      <dsp:nvSpPr>
        <dsp:cNvPr id="0" name=""/>
        <dsp:cNvSpPr/>
      </dsp:nvSpPr>
      <dsp:spPr>
        <a:xfrm>
          <a:off x="0" y="3272218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Parent B: $2080</a:t>
          </a:r>
        </a:p>
      </dsp:txBody>
      <dsp:txXfrm>
        <a:off x="0" y="3272218"/>
        <a:ext cx="5000124" cy="1090517"/>
      </dsp:txXfrm>
    </dsp:sp>
    <dsp:sp modelId="{5F553884-B2E2-4661-A37E-42FBFAB2F387}">
      <dsp:nvSpPr>
        <dsp:cNvPr id="0" name=""/>
        <dsp:cNvSpPr/>
      </dsp:nvSpPr>
      <dsp:spPr>
        <a:xfrm>
          <a:off x="0" y="4362736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0A56A7-B4B5-4F5D-807D-D0FB77A7CDBD}">
      <dsp:nvSpPr>
        <dsp:cNvPr id="0" name=""/>
        <dsp:cNvSpPr/>
      </dsp:nvSpPr>
      <dsp:spPr>
        <a:xfrm>
          <a:off x="0" y="4362736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$3,567 + $2,080 = $5,647</a:t>
          </a:r>
        </a:p>
      </dsp:txBody>
      <dsp:txXfrm>
        <a:off x="0" y="4362736"/>
        <a:ext cx="5000124" cy="109051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4D096-6B6E-4C56-AD72-F8841B842A51}">
      <dsp:nvSpPr>
        <dsp:cNvPr id="0" name=""/>
        <dsp:cNvSpPr/>
      </dsp:nvSpPr>
      <dsp:spPr>
        <a:xfrm>
          <a:off x="0" y="4105454"/>
          <a:ext cx="1250031" cy="13475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2" tIns="199136" rIns="88902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Parent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</a:t>
          </a:r>
        </a:p>
      </dsp:txBody>
      <dsp:txXfrm>
        <a:off x="0" y="4105454"/>
        <a:ext cx="1250031" cy="1347501"/>
      </dsp:txXfrm>
    </dsp:sp>
    <dsp:sp modelId="{239B16F3-9AD5-46CE-97F7-5661DA28CC58}">
      <dsp:nvSpPr>
        <dsp:cNvPr id="0" name=""/>
        <dsp:cNvSpPr/>
      </dsp:nvSpPr>
      <dsp:spPr>
        <a:xfrm>
          <a:off x="1250031" y="4105454"/>
          <a:ext cx="3750093" cy="134750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70" tIns="304800" rIns="76070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$2080 / $5647 = 36.83%</a:t>
          </a:r>
        </a:p>
      </dsp:txBody>
      <dsp:txXfrm>
        <a:off x="1250031" y="4105454"/>
        <a:ext cx="3750093" cy="1347501"/>
      </dsp:txXfrm>
    </dsp:sp>
    <dsp:sp modelId="{95842C57-7940-4594-A153-CC32F85A8259}">
      <dsp:nvSpPr>
        <dsp:cNvPr id="0" name=""/>
        <dsp:cNvSpPr/>
      </dsp:nvSpPr>
      <dsp:spPr>
        <a:xfrm rot="10800000">
          <a:off x="0" y="2053209"/>
          <a:ext cx="1250031" cy="2072457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2" tIns="199136" rIns="88902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Parent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</a:t>
          </a:r>
        </a:p>
      </dsp:txBody>
      <dsp:txXfrm rot="-10800000">
        <a:off x="0" y="2053209"/>
        <a:ext cx="1250031" cy="1347097"/>
      </dsp:txXfrm>
    </dsp:sp>
    <dsp:sp modelId="{18961708-F9E2-43F9-B247-540926ECDA20}">
      <dsp:nvSpPr>
        <dsp:cNvPr id="0" name=""/>
        <dsp:cNvSpPr/>
      </dsp:nvSpPr>
      <dsp:spPr>
        <a:xfrm>
          <a:off x="1250031" y="2053209"/>
          <a:ext cx="3750093" cy="1347097"/>
        </a:xfrm>
        <a:prstGeom prst="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70" tIns="304800" rIns="76070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$3567/ $5647 = 63.17%</a:t>
          </a:r>
        </a:p>
      </dsp:txBody>
      <dsp:txXfrm>
        <a:off x="1250031" y="2053209"/>
        <a:ext cx="3750093" cy="1347097"/>
      </dsp:txXfrm>
    </dsp:sp>
    <dsp:sp modelId="{8D5AF696-5CD5-43FA-8885-DE6C300E3C4B}">
      <dsp:nvSpPr>
        <dsp:cNvPr id="0" name=""/>
        <dsp:cNvSpPr/>
      </dsp:nvSpPr>
      <dsp:spPr>
        <a:xfrm rot="10800000">
          <a:off x="0" y="964"/>
          <a:ext cx="1250031" cy="2072457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2" tIns="199136" rIns="88902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Divide</a:t>
          </a:r>
        </a:p>
      </dsp:txBody>
      <dsp:txXfrm rot="-10800000">
        <a:off x="0" y="964"/>
        <a:ext cx="1250031" cy="1347097"/>
      </dsp:txXfrm>
    </dsp:sp>
    <dsp:sp modelId="{5EE29CB6-F212-4187-963C-11931001E281}">
      <dsp:nvSpPr>
        <dsp:cNvPr id="0" name=""/>
        <dsp:cNvSpPr/>
      </dsp:nvSpPr>
      <dsp:spPr>
        <a:xfrm>
          <a:off x="1250031" y="964"/>
          <a:ext cx="3750093" cy="1347097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70" tIns="304800" rIns="76070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- Divide each parent's income by CGI</a:t>
          </a:r>
        </a:p>
      </dsp:txBody>
      <dsp:txXfrm>
        <a:off x="1250031" y="964"/>
        <a:ext cx="3750093" cy="13470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2069A-4546-4708-B2C9-EF02FE35BE63}">
      <dsp:nvSpPr>
        <dsp:cNvPr id="0" name=""/>
        <dsp:cNvSpPr/>
      </dsp:nvSpPr>
      <dsp:spPr>
        <a:xfrm>
          <a:off x="0" y="131179"/>
          <a:ext cx="5000124" cy="25295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- Lookup schedule amount (Pre July 1, 2025 Schedule)</a:t>
          </a:r>
        </a:p>
      </dsp:txBody>
      <dsp:txXfrm>
        <a:off x="123482" y="254661"/>
        <a:ext cx="4753160" cy="2282576"/>
      </dsp:txXfrm>
    </dsp:sp>
    <dsp:sp modelId="{60E4D977-292C-4EC3-B23A-2A418B72B05B}">
      <dsp:nvSpPr>
        <dsp:cNvPr id="0" name=""/>
        <dsp:cNvSpPr/>
      </dsp:nvSpPr>
      <dsp:spPr>
        <a:xfrm>
          <a:off x="0" y="2793200"/>
          <a:ext cx="5000124" cy="252954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- Example: $5,647 CGI and 2 children = $1,195.96</a:t>
          </a:r>
        </a:p>
      </dsp:txBody>
      <dsp:txXfrm>
        <a:off x="123482" y="2916682"/>
        <a:ext cx="4753160" cy="22825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ABF66-16FB-4ED1-AFFA-15EF3FE30BFE}">
      <dsp:nvSpPr>
        <dsp:cNvPr id="0" name=""/>
        <dsp:cNvSpPr/>
      </dsp:nvSpPr>
      <dsp:spPr>
        <a:xfrm>
          <a:off x="0" y="4898"/>
          <a:ext cx="5000124" cy="26601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- Add children's health insurance: $250</a:t>
          </a:r>
        </a:p>
      </dsp:txBody>
      <dsp:txXfrm>
        <a:off x="129857" y="134755"/>
        <a:ext cx="4740410" cy="2400427"/>
      </dsp:txXfrm>
    </dsp:sp>
    <dsp:sp modelId="{2012B66C-AD7A-468F-A5E8-8D8E6D9E48F5}">
      <dsp:nvSpPr>
        <dsp:cNvPr id="0" name=""/>
        <dsp:cNvSpPr/>
      </dsp:nvSpPr>
      <dsp:spPr>
        <a:xfrm>
          <a:off x="0" y="2788880"/>
          <a:ext cx="5000124" cy="2660141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- Add work-related daycare expenses:</a:t>
          </a:r>
        </a:p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$750</a:t>
          </a:r>
        </a:p>
      </dsp:txBody>
      <dsp:txXfrm>
        <a:off x="129857" y="2918737"/>
        <a:ext cx="4740410" cy="240042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DE248-1236-4233-89D8-40EDDE673C54}">
      <dsp:nvSpPr>
        <dsp:cNvPr id="0" name=""/>
        <dsp:cNvSpPr/>
      </dsp:nvSpPr>
      <dsp:spPr>
        <a:xfrm>
          <a:off x="0" y="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A0323B-D8EA-42AC-838B-69C8E0CB988E}">
      <dsp:nvSpPr>
        <dsp:cNvPr id="0" name=""/>
        <dsp:cNvSpPr/>
      </dsp:nvSpPr>
      <dsp:spPr>
        <a:xfrm>
          <a:off x="0" y="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Monthly Basic Child Support Obligation: $1195.96</a:t>
          </a:r>
        </a:p>
      </dsp:txBody>
      <dsp:txXfrm>
        <a:off x="0" y="0"/>
        <a:ext cx="5000124" cy="1363480"/>
      </dsp:txXfrm>
    </dsp:sp>
    <dsp:sp modelId="{88C50C9B-9EFB-47B0-B749-731ABED9360C}">
      <dsp:nvSpPr>
        <dsp:cNvPr id="0" name=""/>
        <dsp:cNvSpPr/>
      </dsp:nvSpPr>
      <dsp:spPr>
        <a:xfrm>
          <a:off x="0" y="136348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8CD39C-47C5-4300-AFE7-F28056E4B04D}">
      <dsp:nvSpPr>
        <dsp:cNvPr id="0" name=""/>
        <dsp:cNvSpPr/>
      </dsp:nvSpPr>
      <dsp:spPr>
        <a:xfrm>
          <a:off x="0" y="136348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Healthcare Cost: $250</a:t>
          </a:r>
        </a:p>
      </dsp:txBody>
      <dsp:txXfrm>
        <a:off x="0" y="1363480"/>
        <a:ext cx="5000124" cy="1363480"/>
      </dsp:txXfrm>
    </dsp:sp>
    <dsp:sp modelId="{C6542033-B747-4D81-8EE7-E4407B101A89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F8C809-7948-4B9D-A0EC-35A8F97D4A96}">
      <dsp:nvSpPr>
        <dsp:cNvPr id="0" name=""/>
        <dsp:cNvSpPr/>
      </dsp:nvSpPr>
      <dsp:spPr>
        <a:xfrm>
          <a:off x="0" y="272696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Daycare Cost: 750</a:t>
          </a:r>
        </a:p>
      </dsp:txBody>
      <dsp:txXfrm>
        <a:off x="0" y="2726960"/>
        <a:ext cx="5000124" cy="1363480"/>
      </dsp:txXfrm>
    </dsp:sp>
    <dsp:sp modelId="{B449CC96-51DB-451B-9D38-352BBA800773}">
      <dsp:nvSpPr>
        <dsp:cNvPr id="0" name=""/>
        <dsp:cNvSpPr/>
      </dsp:nvSpPr>
      <dsp:spPr>
        <a:xfrm>
          <a:off x="0" y="409044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84872C-0AAE-4117-8579-7958F0FEE088}">
      <dsp:nvSpPr>
        <dsp:cNvPr id="0" name=""/>
        <dsp:cNvSpPr/>
      </dsp:nvSpPr>
      <dsp:spPr>
        <a:xfrm>
          <a:off x="0" y="409044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Total: $2,195.96</a:t>
          </a:r>
        </a:p>
      </dsp:txBody>
      <dsp:txXfrm>
        <a:off x="0" y="4090440"/>
        <a:ext cx="5000124" cy="1363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120CC-F695-43DC-84E4-06AA379C9672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C371-3C58-439A-A017-3CB7EEDE1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6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Explain that the model assumes both parents would have combined their income if they lived together.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Summarize the steps clearly and simply.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Walk through this example step-by-step with the audience.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Wrap up by emphasizing the model's child-focused approach.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Highlight that the child should experience similar economic support post-separation.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Walk through the simple breakdown of proportional responsibility.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C8D98B-8523-DC28-DCA0-DF1489499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7B0AF3-4B72-DD0C-0779-623CFC29B4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A42AE3-4F8E-FF04-31A4-3C10E56750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Summarize the steps clearly and simply.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5635C-3CCD-9831-668B-34C43BBC93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</p:sp>
    </p:spTree>
    <p:extLst>
      <p:ext uri="{BB962C8B-B14F-4D97-AF65-F5344CB8AC3E}">
        <p14:creationId xmlns:p14="http://schemas.microsoft.com/office/powerpoint/2010/main" val="1301894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Make sure to use gross income, not net.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Emphasize accuracy when calculating percentages.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Show where the statutory schedule can be found.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Clarify that only costs related to the children should be included.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Use proportional shares to split total obligation.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200">
                <a:solidFill>
                  <a:srgbClr val="FFFFFF"/>
                </a:solidFill>
              </a:rPr>
              <a:t>Income Share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/>
              <a:t>Understanding Child Support Calculations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EB5CEC-F02F-E2EF-E63D-3AE863B1A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1900">
                <a:solidFill>
                  <a:srgbClr val="FFFFFF"/>
                </a:solidFill>
              </a:rPr>
              <a:t>Add Daycare/Healthcare costs to the Monthly Basic Child Support Obligation</a:t>
            </a:r>
            <a:br>
              <a:rPr lang="en-US" sz="1900">
                <a:solidFill>
                  <a:srgbClr val="FFFFFF"/>
                </a:solidFill>
              </a:rPr>
            </a:br>
            <a:endParaRPr lang="en-US" sz="19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C017F7-B5C2-84D9-8683-9684C7373D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06851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0296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Step 5 — Allocate by Income Share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8AFB5D-F01A-2CD2-D2C8-358AF75CD0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66142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Step-by-Step Summary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B799AD0-3A9F-26B8-8151-9F5A2716EE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50863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Practice Example: Income Share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0FD068-88B8-5D45-CC50-BB65BE03CF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504187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9125B0-EBA1-A248-9621-DC43F13B2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Calculating Income Share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D8B7E3-5040-54B2-ACA8-1EA54A155E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62042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8344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7E33CC-C9C7-E563-3F49-994B91404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Allocate Cost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1EBA39A-3EBA-8CEC-97B4-6C28F469F5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605207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1447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694" y="649480"/>
            <a:ext cx="5363586" cy="5546047"/>
          </a:xfrm>
        </p:spPr>
        <p:txBody>
          <a:bodyPr anchor="ctr">
            <a:normAutofit/>
          </a:bodyPr>
          <a:lstStyle/>
          <a:p>
            <a:r>
              <a:rPr lang="en-US" sz="2800" dirty="0"/>
              <a:t>Income Share = Proportional Shared Responsibility</a:t>
            </a:r>
          </a:p>
          <a:p>
            <a:r>
              <a:rPr lang="en-US" sz="2800" dirty="0"/>
              <a:t>Utilized </a:t>
            </a:r>
          </a:p>
          <a:p>
            <a:pPr lvl="1"/>
            <a:r>
              <a:rPr lang="en-US" dirty="0"/>
              <a:t>Guideline Calculation to allocate the children’s costs</a:t>
            </a:r>
          </a:p>
          <a:p>
            <a:pPr lvl="1"/>
            <a:r>
              <a:rPr lang="en-US" dirty="0"/>
              <a:t>Allocate unreimbursed children’s medical costs</a:t>
            </a:r>
          </a:p>
          <a:p>
            <a:pPr marL="457200" lvl="1" indent="0">
              <a:buNone/>
            </a:pPr>
            <a:r>
              <a:rPr lang="en-US" dirty="0"/>
              <a:t>	(Reasonable &amp; Necessary)</a:t>
            </a:r>
          </a:p>
          <a:p>
            <a:pPr marL="0" indent="0">
              <a:buNone/>
            </a:pPr>
            <a:endParaRPr lang="en-US" sz="17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4123" y="3164497"/>
            <a:ext cx="4355594" cy="303055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ile of books with an apple on top">
            <a:extLst>
              <a:ext uri="{FF2B5EF4-FFF2-40B4-BE49-F238E27FC236}">
                <a16:creationId xmlns:a16="http://schemas.microsoft.com/office/drawing/2014/main" id="{9D498555-0D9B-5615-7576-C9999020C8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245" r="-2" b="-2"/>
          <a:stretch/>
        </p:blipFill>
        <p:spPr>
          <a:xfrm>
            <a:off x="3028949" y="10"/>
            <a:ext cx="6120019" cy="6875809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ADDDAC-96C2-C14B-32AD-8E737407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54" y="2950387"/>
            <a:ext cx="2289220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500">
                <a:solidFill>
                  <a:srgbClr val="FFFFFF"/>
                </a:solidFill>
              </a:rPr>
              <a:t>Test Your Knowledge</a:t>
            </a:r>
          </a:p>
        </p:txBody>
      </p:sp>
    </p:spTree>
    <p:extLst>
      <p:ext uri="{BB962C8B-B14F-4D97-AF65-F5344CB8AC3E}">
        <p14:creationId xmlns:p14="http://schemas.microsoft.com/office/powerpoint/2010/main" val="317428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1A6574-7A2E-E9DB-D643-DE5E4F4D1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4AA442-D76F-ACF5-1719-D3AFBE819A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C9E59F-A0EE-1458-A1EC-9A793B761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26EDF6-364F-B21F-EEA8-A84F5964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4C66C7-BD59-DFA7-273B-CACF9D526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AD26AC-8289-5A78-54B7-D296DE9EE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715754" cy="157644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</a:rPr>
              <a:t>Exercise 1:🎯 Proficiency Quiz Question</a:t>
            </a:r>
          </a:p>
        </p:txBody>
      </p:sp>
      <p:graphicFrame>
        <p:nvGraphicFramePr>
          <p:cNvPr id="17" name="Rectangle 1">
            <a:extLst>
              <a:ext uri="{FF2B5EF4-FFF2-40B4-BE49-F238E27FC236}">
                <a16:creationId xmlns:a16="http://schemas.microsoft.com/office/drawing/2014/main" id="{B78F0EDD-0FCD-278C-34A4-D2E54BCC8E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312346"/>
              </p:ext>
            </p:extLst>
          </p:nvPr>
        </p:nvGraphicFramePr>
        <p:xfrm>
          <a:off x="457200" y="2341563"/>
          <a:ext cx="8229600" cy="378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47B99B7-26FD-595D-9467-8D0B9554F63F}"/>
              </a:ext>
            </a:extLst>
          </p:cNvPr>
          <p:cNvSpPr/>
          <p:nvPr/>
        </p:nvSpPr>
        <p:spPr>
          <a:xfrm>
            <a:off x="657081" y="4590380"/>
            <a:ext cx="7485214" cy="358408"/>
          </a:xfrm>
          <a:prstGeom prst="rect">
            <a:avLst/>
          </a:prstGeom>
          <a:gradFill>
            <a:gsLst>
              <a:gs pos="100000">
                <a:srgbClr val="FFFF00">
                  <a:alpha val="36000"/>
                </a:srgb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4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D4222C-1BDD-720B-6E5C-FBD9D3F6A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965DBF-24AF-E7DF-22A8-18C1342E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70F876B-1859-778B-7B25-8840AAF262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97C130-0151-7346-CD11-6BA69DF79B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CFC0B7-7B41-BF6E-72A2-C66AF3BE0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3F184-3DAB-D0C2-C85D-629E2FD5A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715754" cy="157644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</a:rPr>
              <a:t>Exercise 2:🎯 Proficiency Quiz Question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CD5ABA-03A0-F4B9-4CC9-79669C6E17BE}"/>
              </a:ext>
            </a:extLst>
          </p:cNvPr>
          <p:cNvSpPr txBox="1"/>
          <p:nvPr/>
        </p:nvSpPr>
        <p:spPr>
          <a:xfrm>
            <a:off x="3141238" y="5509931"/>
            <a:ext cx="2254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Correct Answer: 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F11FAF-E062-FB60-3714-8B951AABD192}"/>
              </a:ext>
            </a:extLst>
          </p:cNvPr>
          <p:cNvSpPr/>
          <p:nvPr/>
        </p:nvSpPr>
        <p:spPr>
          <a:xfrm>
            <a:off x="3083228" y="5421196"/>
            <a:ext cx="2254552" cy="5468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Answer Click Here</a:t>
            </a:r>
          </a:p>
        </p:txBody>
      </p:sp>
      <p:graphicFrame>
        <p:nvGraphicFramePr>
          <p:cNvPr id="18" name="Content Placeholder 3">
            <a:extLst>
              <a:ext uri="{FF2B5EF4-FFF2-40B4-BE49-F238E27FC236}">
                <a16:creationId xmlns:a16="http://schemas.microsoft.com/office/drawing/2014/main" id="{CF7EA631-EA36-D195-6C0D-2D1369932A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023208"/>
              </p:ext>
            </p:extLst>
          </p:nvPr>
        </p:nvGraphicFramePr>
        <p:xfrm>
          <a:off x="581264" y="221133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89FC7D1-8630-3F52-C6D9-8E3D8EC4308C}"/>
              </a:ext>
            </a:extLst>
          </p:cNvPr>
          <p:cNvSpPr/>
          <p:nvPr/>
        </p:nvSpPr>
        <p:spPr>
          <a:xfrm>
            <a:off x="643296" y="5155562"/>
            <a:ext cx="6598384" cy="418143"/>
          </a:xfrm>
          <a:prstGeom prst="rect">
            <a:avLst/>
          </a:prstGeom>
          <a:gradFill>
            <a:gsLst>
              <a:gs pos="100000">
                <a:srgbClr val="FFFF00">
                  <a:alpha val="52000"/>
                </a:srgb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8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What is the Income Share Model?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436A10-AEBD-3BBB-4C92-0D30F762AB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94065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774FEE-ED06-F814-86D6-058E2C663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E49A6C-3C4C-E29B-F080-20CADAEE5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631D9F-AF3A-B3B7-5AB2-4B8137368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4A0AC3-E8C4-4973-FC6B-01720466D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A7CC16-4B47-01F4-3D6E-4F02C264D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4330E8-E27B-C3BE-F4B4-04A81F174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715754" cy="157644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</a:rPr>
              <a:t>Exercise 3:🎯 Proficiency Quiz Question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35895C-473A-C58B-9381-92931CD3BB72}"/>
              </a:ext>
            </a:extLst>
          </p:cNvPr>
          <p:cNvSpPr txBox="1"/>
          <p:nvPr/>
        </p:nvSpPr>
        <p:spPr>
          <a:xfrm>
            <a:off x="3141238" y="5509931"/>
            <a:ext cx="2254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Correct Answer: 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1A82AC-B8B1-499D-3AF0-E14E8EFC68AF}"/>
              </a:ext>
            </a:extLst>
          </p:cNvPr>
          <p:cNvSpPr/>
          <p:nvPr/>
        </p:nvSpPr>
        <p:spPr>
          <a:xfrm>
            <a:off x="3083228" y="5421196"/>
            <a:ext cx="2254552" cy="5468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Answer Click Here</a:t>
            </a:r>
          </a:p>
        </p:txBody>
      </p:sp>
      <p:graphicFrame>
        <p:nvGraphicFramePr>
          <p:cNvPr id="18" name="Content Placeholder 3">
            <a:extLst>
              <a:ext uri="{FF2B5EF4-FFF2-40B4-BE49-F238E27FC236}">
                <a16:creationId xmlns:a16="http://schemas.microsoft.com/office/drawing/2014/main" id="{D5807CF4-4C91-44CB-BAAA-8E8649B68F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107993"/>
              </p:ext>
            </p:extLst>
          </p:nvPr>
        </p:nvGraphicFramePr>
        <p:xfrm>
          <a:off x="581264" y="221133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1829EDD-1ACB-E991-B6C8-1AEFA4A33B00}"/>
              </a:ext>
            </a:extLst>
          </p:cNvPr>
          <p:cNvSpPr/>
          <p:nvPr/>
        </p:nvSpPr>
        <p:spPr>
          <a:xfrm>
            <a:off x="647891" y="4107908"/>
            <a:ext cx="8105536" cy="634106"/>
          </a:xfrm>
          <a:prstGeom prst="rect">
            <a:avLst/>
          </a:prstGeom>
          <a:gradFill>
            <a:gsLst>
              <a:gs pos="100000">
                <a:srgbClr val="FFFF00">
                  <a:alpha val="46000"/>
                </a:srgb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6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Theory Behind the Model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539050E-2705-CED2-2539-951531C4EF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45433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General Example (Jordan &amp; Casey)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65CF8E-1AFC-C252-B832-8657578747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694482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5C1055-ACB8-ED52-3672-EF3BC0E3E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1822C3-45CE-A82C-CA46-749C14890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74" y="1683756"/>
            <a:ext cx="2661433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Step-by-Step Process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Income Share Model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9E5759D-7F0B-A8F0-7002-7DFA25B61E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99030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4153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200">
                <a:solidFill>
                  <a:srgbClr val="FFFFFF"/>
                </a:solidFill>
              </a:rPr>
              <a:t>Step 1 — Combined Gross Income (CGI)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5BEE85B7-6AFB-C8A0-8EEF-6698D3010A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11219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Step 2 — Income Shares</a:t>
            </a:r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9192701E-13E9-399D-98DF-5671B8C376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615758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200">
                <a:solidFill>
                  <a:srgbClr val="FFFFFF"/>
                </a:solidFill>
              </a:rPr>
              <a:t>Step 3 — Basic Monthly Child Support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69D5AD-9DD1-1321-9FDC-0145959999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67836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Step 4 — Additional Costs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B1398F-3B65-9B0F-725F-D02CF7F23B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389596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865</Words>
  <Application>Microsoft Office PowerPoint</Application>
  <PresentationFormat>On-screen Show (4:3)</PresentationFormat>
  <Paragraphs>115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Aptos</vt:lpstr>
      <vt:lpstr>Arial</vt:lpstr>
      <vt:lpstr>Calibri</vt:lpstr>
      <vt:lpstr>Office Theme</vt:lpstr>
      <vt:lpstr>Income Share Model</vt:lpstr>
      <vt:lpstr>What is the Income Share Model?</vt:lpstr>
      <vt:lpstr>Theory Behind the Model</vt:lpstr>
      <vt:lpstr>General Example (Jordan &amp; Casey)</vt:lpstr>
      <vt:lpstr>Step-by-Step Process Income Share Model</vt:lpstr>
      <vt:lpstr>Step 1 — Combined Gross Income (CGI)</vt:lpstr>
      <vt:lpstr>Step 2 — Income Shares</vt:lpstr>
      <vt:lpstr>Step 3 — Basic Monthly Child Support</vt:lpstr>
      <vt:lpstr>Step 4 — Additional Costs</vt:lpstr>
      <vt:lpstr>Add Daycare/Healthcare costs to the Monthly Basic Child Support Obligation </vt:lpstr>
      <vt:lpstr>Step 5 — Allocate by Income Share</vt:lpstr>
      <vt:lpstr>Step-by-Step Summary</vt:lpstr>
      <vt:lpstr>Practice Example: Income Share</vt:lpstr>
      <vt:lpstr>Calculating Income Share</vt:lpstr>
      <vt:lpstr>Allocate Cost</vt:lpstr>
      <vt:lpstr>Final Thoughts</vt:lpstr>
      <vt:lpstr>Test Your Knowledge</vt:lpstr>
      <vt:lpstr>Exercise 1:🎯 Proficiency Quiz Question</vt:lpstr>
      <vt:lpstr>Exercise 2:🎯 Proficiency Quiz Question</vt:lpstr>
      <vt:lpstr>Exercise 3:🎯 Proficiency Quiz Question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Mitch Broudy</dc:creator>
  <cp:keywords/>
  <dc:description>generated using python-pptx</dc:description>
  <cp:lastModifiedBy>Mitch Broudy</cp:lastModifiedBy>
  <cp:revision>3</cp:revision>
  <dcterms:created xsi:type="dcterms:W3CDTF">2013-01-27T09:14:16Z</dcterms:created>
  <dcterms:modified xsi:type="dcterms:W3CDTF">2025-04-30T10:54:53Z</dcterms:modified>
  <cp:category/>
</cp:coreProperties>
</file>