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2" r:id="rId6"/>
    <p:sldId id="261" r:id="rId7"/>
    <p:sldId id="270" r:id="rId8"/>
    <p:sldId id="272" r:id="rId9"/>
    <p:sldId id="263" r:id="rId10"/>
    <p:sldId id="264" r:id="rId11"/>
    <p:sldId id="271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8A27D9-A1FE-4D2B-ABE4-1DBFBEEBBBE5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C44D044-8CA9-4869-9F15-F74C501D1E73}">
      <dgm:prSet/>
      <dgm:spPr/>
      <dgm:t>
        <a:bodyPr/>
        <a:lstStyle/>
        <a:p>
          <a:r>
            <a:rPr lang="en-US"/>
            <a:t>Determine the monthly basic child support obligation (Schedule Amount).</a:t>
          </a:r>
        </a:p>
      </dgm:t>
    </dgm:pt>
    <dgm:pt modelId="{C94AA07B-F2BD-469D-9365-235D2DDFA54E}" type="parTrans" cxnId="{DDB0C188-50EB-4185-A82E-0468FAC478A9}">
      <dgm:prSet/>
      <dgm:spPr/>
      <dgm:t>
        <a:bodyPr/>
        <a:lstStyle/>
        <a:p>
          <a:endParaRPr lang="en-US"/>
        </a:p>
      </dgm:t>
    </dgm:pt>
    <dgm:pt modelId="{29F23339-A3F5-4E1E-8C0D-FEF27DE3E51F}" type="sibTrans" cxnId="{DDB0C188-50EB-4185-A82E-0468FAC478A9}">
      <dgm:prSet/>
      <dgm:spPr/>
      <dgm:t>
        <a:bodyPr/>
        <a:lstStyle/>
        <a:p>
          <a:endParaRPr lang="en-US"/>
        </a:p>
      </dgm:t>
    </dgm:pt>
    <dgm:pt modelId="{53A9846B-1DF0-4D00-91D5-A97FCC756E4C}">
      <dgm:prSet/>
      <dgm:spPr/>
      <dgm:t>
        <a:bodyPr/>
        <a:lstStyle/>
        <a:p>
          <a:r>
            <a:rPr lang="en-US"/>
            <a:t>Multiply this amount by 1.4 to find the shared support need.</a:t>
          </a:r>
        </a:p>
      </dgm:t>
    </dgm:pt>
    <dgm:pt modelId="{E170AD82-5205-4703-9951-F8E8BA03383E}" type="parTrans" cxnId="{A47FC6FC-6C9B-43EB-B96B-1CF3C764C2B2}">
      <dgm:prSet/>
      <dgm:spPr/>
      <dgm:t>
        <a:bodyPr/>
        <a:lstStyle/>
        <a:p>
          <a:endParaRPr lang="en-US"/>
        </a:p>
      </dgm:t>
    </dgm:pt>
    <dgm:pt modelId="{7322D12C-05CA-40D5-868D-0D0FAA49EF0C}" type="sibTrans" cxnId="{A47FC6FC-6C9B-43EB-B96B-1CF3C764C2B2}">
      <dgm:prSet/>
      <dgm:spPr/>
      <dgm:t>
        <a:bodyPr/>
        <a:lstStyle/>
        <a:p>
          <a:endParaRPr lang="en-US"/>
        </a:p>
      </dgm:t>
    </dgm:pt>
    <dgm:pt modelId="{56426E5E-508B-499A-97ED-2AB981EF32A9}">
      <dgm:prSet/>
      <dgm:spPr/>
      <dgm:t>
        <a:bodyPr/>
        <a:lstStyle/>
        <a:p>
          <a:r>
            <a:rPr lang="en-US"/>
            <a:t>Calculate custody share by dividing 365 by the number of days each parent has the child.</a:t>
          </a:r>
        </a:p>
      </dgm:t>
    </dgm:pt>
    <dgm:pt modelId="{F69E8DB5-3D26-44DF-9094-C08CA0341D45}" type="parTrans" cxnId="{712482C5-5FE4-4276-8859-5D321BF1F717}">
      <dgm:prSet/>
      <dgm:spPr/>
      <dgm:t>
        <a:bodyPr/>
        <a:lstStyle/>
        <a:p>
          <a:endParaRPr lang="en-US"/>
        </a:p>
      </dgm:t>
    </dgm:pt>
    <dgm:pt modelId="{2D263F0F-1780-48A4-B7C2-C8CB0543C8D0}" type="sibTrans" cxnId="{712482C5-5FE4-4276-8859-5D321BF1F717}">
      <dgm:prSet/>
      <dgm:spPr/>
      <dgm:t>
        <a:bodyPr/>
        <a:lstStyle/>
        <a:p>
          <a:endParaRPr lang="en-US"/>
        </a:p>
      </dgm:t>
    </dgm:pt>
    <dgm:pt modelId="{63452300-B79D-4E05-B816-0B5E6E873DDB}">
      <dgm:prSet/>
      <dgm:spPr/>
      <dgm:t>
        <a:bodyPr/>
        <a:lstStyle/>
        <a:p>
          <a:r>
            <a:rPr lang="en-US"/>
            <a:t>Allocate costs by multiplying the shared support need by each parent's custody share.</a:t>
          </a:r>
        </a:p>
      </dgm:t>
    </dgm:pt>
    <dgm:pt modelId="{B8AB22C1-A51A-45C3-A921-166202634235}" type="parTrans" cxnId="{56194411-7F91-491D-94E0-1CAC1B1B7BF1}">
      <dgm:prSet/>
      <dgm:spPr/>
      <dgm:t>
        <a:bodyPr/>
        <a:lstStyle/>
        <a:p>
          <a:endParaRPr lang="en-US"/>
        </a:p>
      </dgm:t>
    </dgm:pt>
    <dgm:pt modelId="{31037AE0-89B0-472A-933B-DA1868CF59FD}" type="sibTrans" cxnId="{56194411-7F91-491D-94E0-1CAC1B1B7BF1}">
      <dgm:prSet/>
      <dgm:spPr/>
      <dgm:t>
        <a:bodyPr/>
        <a:lstStyle/>
        <a:p>
          <a:endParaRPr lang="en-US"/>
        </a:p>
      </dgm:t>
    </dgm:pt>
    <dgm:pt modelId="{CFB8D8C4-C31E-468C-BDB1-31C4A60920FD}">
      <dgm:prSet/>
      <dgm:spPr/>
      <dgm:t>
        <a:bodyPr/>
        <a:lstStyle/>
        <a:p>
          <a:r>
            <a:rPr lang="en-US"/>
            <a:t>Use the reimbursement model for costs incurred by each parent, ensuring they reimburse each other for their respective portions.</a:t>
          </a:r>
        </a:p>
      </dgm:t>
    </dgm:pt>
    <dgm:pt modelId="{BADBDAA4-58C8-4803-A6D9-8239169E5015}" type="parTrans" cxnId="{E10F1732-B5E2-4A7F-9300-8E9FC9A9CC5A}">
      <dgm:prSet/>
      <dgm:spPr/>
      <dgm:t>
        <a:bodyPr/>
        <a:lstStyle/>
        <a:p>
          <a:endParaRPr lang="en-US"/>
        </a:p>
      </dgm:t>
    </dgm:pt>
    <dgm:pt modelId="{C2B8A4E8-65FC-4A9E-8042-930D89E151BE}" type="sibTrans" cxnId="{E10F1732-B5E2-4A7F-9300-8E9FC9A9CC5A}">
      <dgm:prSet/>
      <dgm:spPr/>
      <dgm:t>
        <a:bodyPr/>
        <a:lstStyle/>
        <a:p>
          <a:endParaRPr lang="en-US"/>
        </a:p>
      </dgm:t>
    </dgm:pt>
    <dgm:pt modelId="{E2F9E366-7E0A-4B99-B9A7-74BFDFA1D505}">
      <dgm:prSet/>
      <dgm:spPr/>
      <dgm:t>
        <a:bodyPr/>
        <a:lstStyle/>
        <a:p>
          <a:r>
            <a:rPr lang="en-US"/>
            <a:t>Adjust by income share.</a:t>
          </a:r>
        </a:p>
      </dgm:t>
    </dgm:pt>
    <dgm:pt modelId="{D63BD234-60A7-4B51-855D-8D5768759FC2}" type="parTrans" cxnId="{1308EA17-1AC1-475C-98A9-3C27C9838520}">
      <dgm:prSet/>
      <dgm:spPr/>
      <dgm:t>
        <a:bodyPr/>
        <a:lstStyle/>
        <a:p>
          <a:endParaRPr lang="en-US"/>
        </a:p>
      </dgm:t>
    </dgm:pt>
    <dgm:pt modelId="{9F91CBA0-1521-43B3-81A6-4DC0EA4F2AF3}" type="sibTrans" cxnId="{1308EA17-1AC1-475C-98A9-3C27C9838520}">
      <dgm:prSet/>
      <dgm:spPr/>
      <dgm:t>
        <a:bodyPr/>
        <a:lstStyle/>
        <a:p>
          <a:endParaRPr lang="en-US"/>
        </a:p>
      </dgm:t>
    </dgm:pt>
    <dgm:pt modelId="{3BA8FBE2-6724-4770-89AC-266F9FAF9AB8}">
      <dgm:prSet/>
      <dgm:spPr/>
      <dgm:t>
        <a:bodyPr/>
        <a:lstStyle/>
        <a:p>
          <a:r>
            <a:rPr lang="en-US"/>
            <a:t>Determine the net obligation.</a:t>
          </a:r>
        </a:p>
      </dgm:t>
    </dgm:pt>
    <dgm:pt modelId="{96A54757-CB65-4797-AFA4-2682A3AF5E4C}" type="parTrans" cxnId="{C4F4AC79-D9E7-4B81-86D7-6859314B7C43}">
      <dgm:prSet/>
      <dgm:spPr/>
      <dgm:t>
        <a:bodyPr/>
        <a:lstStyle/>
        <a:p>
          <a:endParaRPr lang="en-US"/>
        </a:p>
      </dgm:t>
    </dgm:pt>
    <dgm:pt modelId="{4055C63A-EE2E-4976-9522-833D63098B28}" type="sibTrans" cxnId="{C4F4AC79-D9E7-4B81-86D7-6859314B7C43}">
      <dgm:prSet/>
      <dgm:spPr/>
      <dgm:t>
        <a:bodyPr/>
        <a:lstStyle/>
        <a:p>
          <a:endParaRPr lang="en-US"/>
        </a:p>
      </dgm:t>
    </dgm:pt>
    <dgm:pt modelId="{6F7C91E3-894B-4C42-85AE-E90828201466}" type="pres">
      <dgm:prSet presAssocID="{308A27D9-A1FE-4D2B-ABE4-1DBFBEEBBBE5}" presName="Name0" presStyleCnt="0">
        <dgm:presLayoutVars>
          <dgm:dir/>
          <dgm:resizeHandles val="exact"/>
        </dgm:presLayoutVars>
      </dgm:prSet>
      <dgm:spPr/>
    </dgm:pt>
    <dgm:pt modelId="{31F50202-229F-48A5-B3B8-738DDBF36443}" type="pres">
      <dgm:prSet presAssocID="{3C44D044-8CA9-4869-9F15-F74C501D1E73}" presName="node" presStyleLbl="node1" presStyleIdx="0" presStyleCnt="7">
        <dgm:presLayoutVars>
          <dgm:bulletEnabled val="1"/>
        </dgm:presLayoutVars>
      </dgm:prSet>
      <dgm:spPr/>
    </dgm:pt>
    <dgm:pt modelId="{29CA561C-6C31-418B-8FEC-8900E297C222}" type="pres">
      <dgm:prSet presAssocID="{29F23339-A3F5-4E1E-8C0D-FEF27DE3E51F}" presName="sibTrans" presStyleLbl="sibTrans1D1" presStyleIdx="0" presStyleCnt="6"/>
      <dgm:spPr/>
    </dgm:pt>
    <dgm:pt modelId="{A8147C14-008A-41B8-945D-1DAB4E64D1D6}" type="pres">
      <dgm:prSet presAssocID="{29F23339-A3F5-4E1E-8C0D-FEF27DE3E51F}" presName="connectorText" presStyleLbl="sibTrans1D1" presStyleIdx="0" presStyleCnt="6"/>
      <dgm:spPr/>
    </dgm:pt>
    <dgm:pt modelId="{92B7D6B3-196E-486B-AE70-47C919D3F035}" type="pres">
      <dgm:prSet presAssocID="{53A9846B-1DF0-4D00-91D5-A97FCC756E4C}" presName="node" presStyleLbl="node1" presStyleIdx="1" presStyleCnt="7">
        <dgm:presLayoutVars>
          <dgm:bulletEnabled val="1"/>
        </dgm:presLayoutVars>
      </dgm:prSet>
      <dgm:spPr/>
    </dgm:pt>
    <dgm:pt modelId="{B98375C8-3DF7-45B0-8686-FB1DBBBBFF4B}" type="pres">
      <dgm:prSet presAssocID="{7322D12C-05CA-40D5-868D-0D0FAA49EF0C}" presName="sibTrans" presStyleLbl="sibTrans1D1" presStyleIdx="1" presStyleCnt="6"/>
      <dgm:spPr/>
    </dgm:pt>
    <dgm:pt modelId="{5DCAD8A2-4A20-4F47-B2D4-52D27476DB0F}" type="pres">
      <dgm:prSet presAssocID="{7322D12C-05CA-40D5-868D-0D0FAA49EF0C}" presName="connectorText" presStyleLbl="sibTrans1D1" presStyleIdx="1" presStyleCnt="6"/>
      <dgm:spPr/>
    </dgm:pt>
    <dgm:pt modelId="{910E6DE9-6A9B-4880-868B-8DE838F727C8}" type="pres">
      <dgm:prSet presAssocID="{56426E5E-508B-499A-97ED-2AB981EF32A9}" presName="node" presStyleLbl="node1" presStyleIdx="2" presStyleCnt="7">
        <dgm:presLayoutVars>
          <dgm:bulletEnabled val="1"/>
        </dgm:presLayoutVars>
      </dgm:prSet>
      <dgm:spPr/>
    </dgm:pt>
    <dgm:pt modelId="{DD2C20A6-626E-458E-8310-052A891EAB68}" type="pres">
      <dgm:prSet presAssocID="{2D263F0F-1780-48A4-B7C2-C8CB0543C8D0}" presName="sibTrans" presStyleLbl="sibTrans1D1" presStyleIdx="2" presStyleCnt="6"/>
      <dgm:spPr/>
    </dgm:pt>
    <dgm:pt modelId="{08FC16EA-733C-46AD-8B5F-3580A92256F1}" type="pres">
      <dgm:prSet presAssocID="{2D263F0F-1780-48A4-B7C2-C8CB0543C8D0}" presName="connectorText" presStyleLbl="sibTrans1D1" presStyleIdx="2" presStyleCnt="6"/>
      <dgm:spPr/>
    </dgm:pt>
    <dgm:pt modelId="{D06359FF-B733-4BBC-B74C-3FEF0FB58369}" type="pres">
      <dgm:prSet presAssocID="{63452300-B79D-4E05-B816-0B5E6E873DDB}" presName="node" presStyleLbl="node1" presStyleIdx="3" presStyleCnt="7">
        <dgm:presLayoutVars>
          <dgm:bulletEnabled val="1"/>
        </dgm:presLayoutVars>
      </dgm:prSet>
      <dgm:spPr/>
    </dgm:pt>
    <dgm:pt modelId="{2278B890-9306-4308-BDE8-AD1139A31605}" type="pres">
      <dgm:prSet presAssocID="{31037AE0-89B0-472A-933B-DA1868CF59FD}" presName="sibTrans" presStyleLbl="sibTrans1D1" presStyleIdx="3" presStyleCnt="6"/>
      <dgm:spPr/>
    </dgm:pt>
    <dgm:pt modelId="{98DA91CA-FCE6-4173-A2F6-82799FC98CA7}" type="pres">
      <dgm:prSet presAssocID="{31037AE0-89B0-472A-933B-DA1868CF59FD}" presName="connectorText" presStyleLbl="sibTrans1D1" presStyleIdx="3" presStyleCnt="6"/>
      <dgm:spPr/>
    </dgm:pt>
    <dgm:pt modelId="{51CC52CB-B58A-415E-B544-D7FDC9FAA79F}" type="pres">
      <dgm:prSet presAssocID="{CFB8D8C4-C31E-468C-BDB1-31C4A60920FD}" presName="node" presStyleLbl="node1" presStyleIdx="4" presStyleCnt="7">
        <dgm:presLayoutVars>
          <dgm:bulletEnabled val="1"/>
        </dgm:presLayoutVars>
      </dgm:prSet>
      <dgm:spPr/>
    </dgm:pt>
    <dgm:pt modelId="{C13ACD0D-FE63-45DC-8057-2104ABC7AE80}" type="pres">
      <dgm:prSet presAssocID="{C2B8A4E8-65FC-4A9E-8042-930D89E151BE}" presName="sibTrans" presStyleLbl="sibTrans1D1" presStyleIdx="4" presStyleCnt="6"/>
      <dgm:spPr/>
    </dgm:pt>
    <dgm:pt modelId="{4D475552-7C02-4B8C-8713-A14351FDCDFE}" type="pres">
      <dgm:prSet presAssocID="{C2B8A4E8-65FC-4A9E-8042-930D89E151BE}" presName="connectorText" presStyleLbl="sibTrans1D1" presStyleIdx="4" presStyleCnt="6"/>
      <dgm:spPr/>
    </dgm:pt>
    <dgm:pt modelId="{5F6C9E1C-14A3-4CF8-A815-E9066C868F7E}" type="pres">
      <dgm:prSet presAssocID="{E2F9E366-7E0A-4B99-B9A7-74BFDFA1D505}" presName="node" presStyleLbl="node1" presStyleIdx="5" presStyleCnt="7">
        <dgm:presLayoutVars>
          <dgm:bulletEnabled val="1"/>
        </dgm:presLayoutVars>
      </dgm:prSet>
      <dgm:spPr/>
    </dgm:pt>
    <dgm:pt modelId="{470B2742-EF23-41E9-AB74-482E227D54F1}" type="pres">
      <dgm:prSet presAssocID="{9F91CBA0-1521-43B3-81A6-4DC0EA4F2AF3}" presName="sibTrans" presStyleLbl="sibTrans1D1" presStyleIdx="5" presStyleCnt="6"/>
      <dgm:spPr/>
    </dgm:pt>
    <dgm:pt modelId="{52654E80-ACA0-4659-9D9B-E060618F8346}" type="pres">
      <dgm:prSet presAssocID="{9F91CBA0-1521-43B3-81A6-4DC0EA4F2AF3}" presName="connectorText" presStyleLbl="sibTrans1D1" presStyleIdx="5" presStyleCnt="6"/>
      <dgm:spPr/>
    </dgm:pt>
    <dgm:pt modelId="{E3AD2754-AC7B-4FA0-86EB-1CC574CBCBD7}" type="pres">
      <dgm:prSet presAssocID="{3BA8FBE2-6724-4770-89AC-266F9FAF9AB8}" presName="node" presStyleLbl="node1" presStyleIdx="6" presStyleCnt="7">
        <dgm:presLayoutVars>
          <dgm:bulletEnabled val="1"/>
        </dgm:presLayoutVars>
      </dgm:prSet>
      <dgm:spPr/>
    </dgm:pt>
  </dgm:ptLst>
  <dgm:cxnLst>
    <dgm:cxn modelId="{56194411-7F91-491D-94E0-1CAC1B1B7BF1}" srcId="{308A27D9-A1FE-4D2B-ABE4-1DBFBEEBBBE5}" destId="{63452300-B79D-4E05-B816-0B5E6E873DDB}" srcOrd="3" destOrd="0" parTransId="{B8AB22C1-A51A-45C3-A921-166202634235}" sibTransId="{31037AE0-89B0-472A-933B-DA1868CF59FD}"/>
    <dgm:cxn modelId="{1308EA17-1AC1-475C-98A9-3C27C9838520}" srcId="{308A27D9-A1FE-4D2B-ABE4-1DBFBEEBBBE5}" destId="{E2F9E366-7E0A-4B99-B9A7-74BFDFA1D505}" srcOrd="5" destOrd="0" parTransId="{D63BD234-60A7-4B51-855D-8D5768759FC2}" sibTransId="{9F91CBA0-1521-43B3-81A6-4DC0EA4F2AF3}"/>
    <dgm:cxn modelId="{3EE5542F-3B5F-47D7-B58D-43FD164C6DF1}" type="presOf" srcId="{29F23339-A3F5-4E1E-8C0D-FEF27DE3E51F}" destId="{A8147C14-008A-41B8-945D-1DAB4E64D1D6}" srcOrd="1" destOrd="0" presId="urn:microsoft.com/office/officeart/2016/7/layout/RepeatingBendingProcessNew"/>
    <dgm:cxn modelId="{E10F1732-B5E2-4A7F-9300-8E9FC9A9CC5A}" srcId="{308A27D9-A1FE-4D2B-ABE4-1DBFBEEBBBE5}" destId="{CFB8D8C4-C31E-468C-BDB1-31C4A60920FD}" srcOrd="4" destOrd="0" parTransId="{BADBDAA4-58C8-4803-A6D9-8239169E5015}" sibTransId="{C2B8A4E8-65FC-4A9E-8042-930D89E151BE}"/>
    <dgm:cxn modelId="{9E06E13A-8139-4CFF-8306-0086A45E59DC}" type="presOf" srcId="{2D263F0F-1780-48A4-B7C2-C8CB0543C8D0}" destId="{08FC16EA-733C-46AD-8B5F-3580A92256F1}" srcOrd="1" destOrd="0" presId="urn:microsoft.com/office/officeart/2016/7/layout/RepeatingBendingProcessNew"/>
    <dgm:cxn modelId="{0453D95D-26D1-4832-B07F-BE357B017EA0}" type="presOf" srcId="{56426E5E-508B-499A-97ED-2AB981EF32A9}" destId="{910E6DE9-6A9B-4880-868B-8DE838F727C8}" srcOrd="0" destOrd="0" presId="urn:microsoft.com/office/officeart/2016/7/layout/RepeatingBendingProcessNew"/>
    <dgm:cxn modelId="{5A116364-E6CF-4FC1-9A12-B432E7867643}" type="presOf" srcId="{31037AE0-89B0-472A-933B-DA1868CF59FD}" destId="{98DA91CA-FCE6-4173-A2F6-82799FC98CA7}" srcOrd="1" destOrd="0" presId="urn:microsoft.com/office/officeart/2016/7/layout/RepeatingBendingProcessNew"/>
    <dgm:cxn modelId="{335ACD44-1F5F-4D15-ACFF-A7CA67912C64}" type="presOf" srcId="{7322D12C-05CA-40D5-868D-0D0FAA49EF0C}" destId="{5DCAD8A2-4A20-4F47-B2D4-52D27476DB0F}" srcOrd="1" destOrd="0" presId="urn:microsoft.com/office/officeart/2016/7/layout/RepeatingBendingProcessNew"/>
    <dgm:cxn modelId="{21A6AB4C-DF0B-40BA-8AC3-2C4CB6108B6D}" type="presOf" srcId="{308A27D9-A1FE-4D2B-ABE4-1DBFBEEBBBE5}" destId="{6F7C91E3-894B-4C42-85AE-E90828201466}" srcOrd="0" destOrd="0" presId="urn:microsoft.com/office/officeart/2016/7/layout/RepeatingBendingProcessNew"/>
    <dgm:cxn modelId="{76FA4E4F-6972-4478-920E-A4ED71D8FC68}" type="presOf" srcId="{7322D12C-05CA-40D5-868D-0D0FAA49EF0C}" destId="{B98375C8-3DF7-45B0-8686-FB1DBBBBFF4B}" srcOrd="0" destOrd="0" presId="urn:microsoft.com/office/officeart/2016/7/layout/RepeatingBendingProcessNew"/>
    <dgm:cxn modelId="{C4F4AC79-D9E7-4B81-86D7-6859314B7C43}" srcId="{308A27D9-A1FE-4D2B-ABE4-1DBFBEEBBBE5}" destId="{3BA8FBE2-6724-4770-89AC-266F9FAF9AB8}" srcOrd="6" destOrd="0" parTransId="{96A54757-CB65-4797-AFA4-2682A3AF5E4C}" sibTransId="{4055C63A-EE2E-4976-9522-833D63098B28}"/>
    <dgm:cxn modelId="{09EE9C7D-3E40-40E8-AD34-DF30773895FC}" type="presOf" srcId="{31037AE0-89B0-472A-933B-DA1868CF59FD}" destId="{2278B890-9306-4308-BDE8-AD1139A31605}" srcOrd="0" destOrd="0" presId="urn:microsoft.com/office/officeart/2016/7/layout/RepeatingBendingProcessNew"/>
    <dgm:cxn modelId="{DDB0C188-50EB-4185-A82E-0468FAC478A9}" srcId="{308A27D9-A1FE-4D2B-ABE4-1DBFBEEBBBE5}" destId="{3C44D044-8CA9-4869-9F15-F74C501D1E73}" srcOrd="0" destOrd="0" parTransId="{C94AA07B-F2BD-469D-9365-235D2DDFA54E}" sibTransId="{29F23339-A3F5-4E1E-8C0D-FEF27DE3E51F}"/>
    <dgm:cxn modelId="{17668B8D-05CF-49B9-A6E5-A9FDD5D41129}" type="presOf" srcId="{E2F9E366-7E0A-4B99-B9A7-74BFDFA1D505}" destId="{5F6C9E1C-14A3-4CF8-A815-E9066C868F7E}" srcOrd="0" destOrd="0" presId="urn:microsoft.com/office/officeart/2016/7/layout/RepeatingBendingProcessNew"/>
    <dgm:cxn modelId="{42FE1998-D32C-4873-837E-B047B93135F1}" type="presOf" srcId="{C2B8A4E8-65FC-4A9E-8042-930D89E151BE}" destId="{C13ACD0D-FE63-45DC-8057-2104ABC7AE80}" srcOrd="0" destOrd="0" presId="urn:microsoft.com/office/officeart/2016/7/layout/RepeatingBendingProcessNew"/>
    <dgm:cxn modelId="{C0DAE49B-ABC4-459D-A703-F6DA867CEA2F}" type="presOf" srcId="{53A9846B-1DF0-4D00-91D5-A97FCC756E4C}" destId="{92B7D6B3-196E-486B-AE70-47C919D3F035}" srcOrd="0" destOrd="0" presId="urn:microsoft.com/office/officeart/2016/7/layout/RepeatingBendingProcessNew"/>
    <dgm:cxn modelId="{02482FAE-3325-473C-B3BA-9852A30B8EA1}" type="presOf" srcId="{29F23339-A3F5-4E1E-8C0D-FEF27DE3E51F}" destId="{29CA561C-6C31-418B-8FEC-8900E297C222}" srcOrd="0" destOrd="0" presId="urn:microsoft.com/office/officeart/2016/7/layout/RepeatingBendingProcessNew"/>
    <dgm:cxn modelId="{98B089BC-9528-42DC-B587-E793AE39E6E5}" type="presOf" srcId="{2D263F0F-1780-48A4-B7C2-C8CB0543C8D0}" destId="{DD2C20A6-626E-458E-8310-052A891EAB68}" srcOrd="0" destOrd="0" presId="urn:microsoft.com/office/officeart/2016/7/layout/RepeatingBendingProcessNew"/>
    <dgm:cxn modelId="{712482C5-5FE4-4276-8859-5D321BF1F717}" srcId="{308A27D9-A1FE-4D2B-ABE4-1DBFBEEBBBE5}" destId="{56426E5E-508B-499A-97ED-2AB981EF32A9}" srcOrd="2" destOrd="0" parTransId="{F69E8DB5-3D26-44DF-9094-C08CA0341D45}" sibTransId="{2D263F0F-1780-48A4-B7C2-C8CB0543C8D0}"/>
    <dgm:cxn modelId="{30D229C8-EE24-4F26-A89A-BB2E45671137}" type="presOf" srcId="{63452300-B79D-4E05-B816-0B5E6E873DDB}" destId="{D06359FF-B733-4BBC-B74C-3FEF0FB58369}" srcOrd="0" destOrd="0" presId="urn:microsoft.com/office/officeart/2016/7/layout/RepeatingBendingProcessNew"/>
    <dgm:cxn modelId="{735C08D1-EB8D-48C6-876A-90101C89FCA5}" type="presOf" srcId="{9F91CBA0-1521-43B3-81A6-4DC0EA4F2AF3}" destId="{470B2742-EF23-41E9-AB74-482E227D54F1}" srcOrd="0" destOrd="0" presId="urn:microsoft.com/office/officeart/2016/7/layout/RepeatingBendingProcessNew"/>
    <dgm:cxn modelId="{C59338D8-48A5-47A4-9C78-0F5CED4BAC2A}" type="presOf" srcId="{9F91CBA0-1521-43B3-81A6-4DC0EA4F2AF3}" destId="{52654E80-ACA0-4659-9D9B-E060618F8346}" srcOrd="1" destOrd="0" presId="urn:microsoft.com/office/officeart/2016/7/layout/RepeatingBendingProcessNew"/>
    <dgm:cxn modelId="{C065DCDE-05A8-4FA2-B7DA-D1D6A470F3A4}" type="presOf" srcId="{C2B8A4E8-65FC-4A9E-8042-930D89E151BE}" destId="{4D475552-7C02-4B8C-8713-A14351FDCDFE}" srcOrd="1" destOrd="0" presId="urn:microsoft.com/office/officeart/2016/7/layout/RepeatingBendingProcessNew"/>
    <dgm:cxn modelId="{85CA95DF-3A9E-4943-9048-A78C904D2BCB}" type="presOf" srcId="{3BA8FBE2-6724-4770-89AC-266F9FAF9AB8}" destId="{E3AD2754-AC7B-4FA0-86EB-1CC574CBCBD7}" srcOrd="0" destOrd="0" presId="urn:microsoft.com/office/officeart/2016/7/layout/RepeatingBendingProcessNew"/>
    <dgm:cxn modelId="{BD46D5E8-4040-429B-A4F1-F6D072834146}" type="presOf" srcId="{CFB8D8C4-C31E-468C-BDB1-31C4A60920FD}" destId="{51CC52CB-B58A-415E-B544-D7FDC9FAA79F}" srcOrd="0" destOrd="0" presId="urn:microsoft.com/office/officeart/2016/7/layout/RepeatingBendingProcessNew"/>
    <dgm:cxn modelId="{E9E303EE-2502-4E39-BA16-E87E5EC6D9C4}" type="presOf" srcId="{3C44D044-8CA9-4869-9F15-F74C501D1E73}" destId="{31F50202-229F-48A5-B3B8-738DDBF36443}" srcOrd="0" destOrd="0" presId="urn:microsoft.com/office/officeart/2016/7/layout/RepeatingBendingProcessNew"/>
    <dgm:cxn modelId="{A47FC6FC-6C9B-43EB-B96B-1CF3C764C2B2}" srcId="{308A27D9-A1FE-4D2B-ABE4-1DBFBEEBBBE5}" destId="{53A9846B-1DF0-4D00-91D5-A97FCC756E4C}" srcOrd="1" destOrd="0" parTransId="{E170AD82-5205-4703-9951-F8E8BA03383E}" sibTransId="{7322D12C-05CA-40D5-868D-0D0FAA49EF0C}"/>
    <dgm:cxn modelId="{180761ED-40E1-4B2E-BF35-D7F2172E691D}" type="presParOf" srcId="{6F7C91E3-894B-4C42-85AE-E90828201466}" destId="{31F50202-229F-48A5-B3B8-738DDBF36443}" srcOrd="0" destOrd="0" presId="urn:microsoft.com/office/officeart/2016/7/layout/RepeatingBendingProcessNew"/>
    <dgm:cxn modelId="{C6436F06-C8AD-4355-852B-E0643DB0FD24}" type="presParOf" srcId="{6F7C91E3-894B-4C42-85AE-E90828201466}" destId="{29CA561C-6C31-418B-8FEC-8900E297C222}" srcOrd="1" destOrd="0" presId="urn:microsoft.com/office/officeart/2016/7/layout/RepeatingBendingProcessNew"/>
    <dgm:cxn modelId="{0C82354A-2F06-4EE5-9C8E-508081C313ED}" type="presParOf" srcId="{29CA561C-6C31-418B-8FEC-8900E297C222}" destId="{A8147C14-008A-41B8-945D-1DAB4E64D1D6}" srcOrd="0" destOrd="0" presId="urn:microsoft.com/office/officeart/2016/7/layout/RepeatingBendingProcessNew"/>
    <dgm:cxn modelId="{6571CD53-FB27-47C8-8FAC-6298E8B0D2BD}" type="presParOf" srcId="{6F7C91E3-894B-4C42-85AE-E90828201466}" destId="{92B7D6B3-196E-486B-AE70-47C919D3F035}" srcOrd="2" destOrd="0" presId="urn:microsoft.com/office/officeart/2016/7/layout/RepeatingBendingProcessNew"/>
    <dgm:cxn modelId="{641F0AED-3586-4FFB-AB16-430713954E14}" type="presParOf" srcId="{6F7C91E3-894B-4C42-85AE-E90828201466}" destId="{B98375C8-3DF7-45B0-8686-FB1DBBBBFF4B}" srcOrd="3" destOrd="0" presId="urn:microsoft.com/office/officeart/2016/7/layout/RepeatingBendingProcessNew"/>
    <dgm:cxn modelId="{D24A0F56-1BA2-43ED-A34D-47DF9EA79936}" type="presParOf" srcId="{B98375C8-3DF7-45B0-8686-FB1DBBBBFF4B}" destId="{5DCAD8A2-4A20-4F47-B2D4-52D27476DB0F}" srcOrd="0" destOrd="0" presId="urn:microsoft.com/office/officeart/2016/7/layout/RepeatingBendingProcessNew"/>
    <dgm:cxn modelId="{D2A22EF7-B5C6-44BB-831B-EADBE70D7B03}" type="presParOf" srcId="{6F7C91E3-894B-4C42-85AE-E90828201466}" destId="{910E6DE9-6A9B-4880-868B-8DE838F727C8}" srcOrd="4" destOrd="0" presId="urn:microsoft.com/office/officeart/2016/7/layout/RepeatingBendingProcessNew"/>
    <dgm:cxn modelId="{142DEE61-043D-4AD8-9AED-612A240F0CE2}" type="presParOf" srcId="{6F7C91E3-894B-4C42-85AE-E90828201466}" destId="{DD2C20A6-626E-458E-8310-052A891EAB68}" srcOrd="5" destOrd="0" presId="urn:microsoft.com/office/officeart/2016/7/layout/RepeatingBendingProcessNew"/>
    <dgm:cxn modelId="{0FEE0E0C-A2CF-4976-A967-6434ED935CE3}" type="presParOf" srcId="{DD2C20A6-626E-458E-8310-052A891EAB68}" destId="{08FC16EA-733C-46AD-8B5F-3580A92256F1}" srcOrd="0" destOrd="0" presId="urn:microsoft.com/office/officeart/2016/7/layout/RepeatingBendingProcessNew"/>
    <dgm:cxn modelId="{34CA91A0-E031-4E50-BE55-FF5851BBDDE9}" type="presParOf" srcId="{6F7C91E3-894B-4C42-85AE-E90828201466}" destId="{D06359FF-B733-4BBC-B74C-3FEF0FB58369}" srcOrd="6" destOrd="0" presId="urn:microsoft.com/office/officeart/2016/7/layout/RepeatingBendingProcessNew"/>
    <dgm:cxn modelId="{03AF4B11-785C-4CC7-B42D-93FB93069147}" type="presParOf" srcId="{6F7C91E3-894B-4C42-85AE-E90828201466}" destId="{2278B890-9306-4308-BDE8-AD1139A31605}" srcOrd="7" destOrd="0" presId="urn:microsoft.com/office/officeart/2016/7/layout/RepeatingBendingProcessNew"/>
    <dgm:cxn modelId="{DD5E2CBF-C907-4860-A440-10DE7BD91769}" type="presParOf" srcId="{2278B890-9306-4308-BDE8-AD1139A31605}" destId="{98DA91CA-FCE6-4173-A2F6-82799FC98CA7}" srcOrd="0" destOrd="0" presId="urn:microsoft.com/office/officeart/2016/7/layout/RepeatingBendingProcessNew"/>
    <dgm:cxn modelId="{18D334B3-0489-4790-A1B4-F480EFCE727C}" type="presParOf" srcId="{6F7C91E3-894B-4C42-85AE-E90828201466}" destId="{51CC52CB-B58A-415E-B544-D7FDC9FAA79F}" srcOrd="8" destOrd="0" presId="urn:microsoft.com/office/officeart/2016/7/layout/RepeatingBendingProcessNew"/>
    <dgm:cxn modelId="{2A43FF59-C670-475D-AA7F-A2B1204A14BB}" type="presParOf" srcId="{6F7C91E3-894B-4C42-85AE-E90828201466}" destId="{C13ACD0D-FE63-45DC-8057-2104ABC7AE80}" srcOrd="9" destOrd="0" presId="urn:microsoft.com/office/officeart/2016/7/layout/RepeatingBendingProcessNew"/>
    <dgm:cxn modelId="{5BE8FCB8-D845-4D4B-BAA3-893E588AAF45}" type="presParOf" srcId="{C13ACD0D-FE63-45DC-8057-2104ABC7AE80}" destId="{4D475552-7C02-4B8C-8713-A14351FDCDFE}" srcOrd="0" destOrd="0" presId="urn:microsoft.com/office/officeart/2016/7/layout/RepeatingBendingProcessNew"/>
    <dgm:cxn modelId="{E2A970B8-5591-4D9A-96E7-E7B27D32577E}" type="presParOf" srcId="{6F7C91E3-894B-4C42-85AE-E90828201466}" destId="{5F6C9E1C-14A3-4CF8-A815-E9066C868F7E}" srcOrd="10" destOrd="0" presId="urn:microsoft.com/office/officeart/2016/7/layout/RepeatingBendingProcessNew"/>
    <dgm:cxn modelId="{EC7EDBC6-BD70-484E-91B8-C2BAD115CAA9}" type="presParOf" srcId="{6F7C91E3-894B-4C42-85AE-E90828201466}" destId="{470B2742-EF23-41E9-AB74-482E227D54F1}" srcOrd="11" destOrd="0" presId="urn:microsoft.com/office/officeart/2016/7/layout/RepeatingBendingProcessNew"/>
    <dgm:cxn modelId="{03EF9523-8B3B-431D-9DF3-5A0E2AEA0DE0}" type="presParOf" srcId="{470B2742-EF23-41E9-AB74-482E227D54F1}" destId="{52654E80-ACA0-4659-9D9B-E060618F8346}" srcOrd="0" destOrd="0" presId="urn:microsoft.com/office/officeart/2016/7/layout/RepeatingBendingProcessNew"/>
    <dgm:cxn modelId="{AE2803DE-5D00-4A8F-81F9-B2E64226D7E8}" type="presParOf" srcId="{6F7C91E3-894B-4C42-85AE-E90828201466}" destId="{E3AD2754-AC7B-4FA0-86EB-1CC574CBCBD7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4E2BEAA-809F-483C-ACE2-9DE3B0AB794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E0EF65-EC0E-40A6-82F2-E55E3C833D7D}">
      <dgm:prSet/>
      <dgm:spPr/>
      <dgm:t>
        <a:bodyPr/>
        <a:lstStyle/>
        <a:p>
          <a:r>
            <a:rPr lang="en-US"/>
            <a:t>Custody Share: DayCount/365</a:t>
          </a:r>
        </a:p>
      </dgm:t>
    </dgm:pt>
    <dgm:pt modelId="{EC492D52-C10D-40B3-AD90-616B97E083F4}" type="parTrans" cxnId="{ECC40B39-F6A0-431E-941B-68C61C968B48}">
      <dgm:prSet/>
      <dgm:spPr/>
      <dgm:t>
        <a:bodyPr/>
        <a:lstStyle/>
        <a:p>
          <a:endParaRPr lang="en-US"/>
        </a:p>
      </dgm:t>
    </dgm:pt>
    <dgm:pt modelId="{FAC3904F-DF0F-48DC-8062-272C0C3EDCB2}" type="sibTrans" cxnId="{ECC40B39-F6A0-431E-941B-68C61C968B48}">
      <dgm:prSet/>
      <dgm:spPr/>
      <dgm:t>
        <a:bodyPr/>
        <a:lstStyle/>
        <a:p>
          <a:endParaRPr lang="en-US"/>
        </a:p>
      </dgm:t>
    </dgm:pt>
    <dgm:pt modelId="{16149FAF-C76C-49D1-9EA8-4B0CB0D34DF4}">
      <dgm:prSet/>
      <dgm:spPr/>
      <dgm:t>
        <a:bodyPr/>
        <a:lstStyle/>
        <a:p>
          <a:r>
            <a:rPr lang="en-US"/>
            <a:t>Shared Support Requirement: 1.4 multiplier * Monthly Basic Child Support Amount</a:t>
          </a:r>
        </a:p>
      </dgm:t>
    </dgm:pt>
    <dgm:pt modelId="{A44DD6A4-D077-4C2E-B3E4-D05D175A37DD}" type="parTrans" cxnId="{3E6B7654-D144-4986-A193-9EE9C3AB2ADC}">
      <dgm:prSet/>
      <dgm:spPr/>
      <dgm:t>
        <a:bodyPr/>
        <a:lstStyle/>
        <a:p>
          <a:endParaRPr lang="en-US"/>
        </a:p>
      </dgm:t>
    </dgm:pt>
    <dgm:pt modelId="{9459D7C2-1C6A-4E78-B0E0-9566B785E7EE}" type="sibTrans" cxnId="{3E6B7654-D144-4986-A193-9EE9C3AB2ADC}">
      <dgm:prSet/>
      <dgm:spPr/>
      <dgm:t>
        <a:bodyPr/>
        <a:lstStyle/>
        <a:p>
          <a:endParaRPr lang="en-US"/>
        </a:p>
      </dgm:t>
    </dgm:pt>
    <dgm:pt modelId="{1D7DCE06-AB00-46AE-9932-9A9CFD7FB44A}">
      <dgm:prSet/>
      <dgm:spPr/>
      <dgm:t>
        <a:bodyPr/>
        <a:lstStyle/>
        <a:p>
          <a:r>
            <a:rPr lang="en-US"/>
            <a:t>Consider Reimbursement. Place Parent B’s Expenses in Parent A’s Column and Parent A’s Expenses in Parent B’s Column.</a:t>
          </a:r>
        </a:p>
      </dgm:t>
    </dgm:pt>
    <dgm:pt modelId="{9F701E82-5B8A-427F-BE82-01BC9E6C13A9}" type="parTrans" cxnId="{E3018B7D-3DF8-4A16-8CC0-ECD32F297949}">
      <dgm:prSet/>
      <dgm:spPr/>
      <dgm:t>
        <a:bodyPr/>
        <a:lstStyle/>
        <a:p>
          <a:endParaRPr lang="en-US"/>
        </a:p>
      </dgm:t>
    </dgm:pt>
    <dgm:pt modelId="{EF1D3444-04D9-4A73-AD0D-4C78641E769E}" type="sibTrans" cxnId="{E3018B7D-3DF8-4A16-8CC0-ECD32F297949}">
      <dgm:prSet/>
      <dgm:spPr/>
      <dgm:t>
        <a:bodyPr/>
        <a:lstStyle/>
        <a:p>
          <a:endParaRPr lang="en-US"/>
        </a:p>
      </dgm:t>
    </dgm:pt>
    <dgm:pt modelId="{8FB20544-B78C-473B-BC30-8AD7B16A78A6}">
      <dgm:prSet/>
      <dgm:spPr/>
      <dgm:t>
        <a:bodyPr/>
        <a:lstStyle/>
        <a:p>
          <a:r>
            <a:rPr lang="en-US"/>
            <a:t>Refer to § 20-108.2(G)(3)</a:t>
          </a:r>
        </a:p>
      </dgm:t>
    </dgm:pt>
    <dgm:pt modelId="{D247AB1C-4160-409F-8B69-7F390FED3CA2}" type="parTrans" cxnId="{CE4E90FA-3C91-4FCF-8F6B-312B4B15A53C}">
      <dgm:prSet/>
      <dgm:spPr/>
      <dgm:t>
        <a:bodyPr/>
        <a:lstStyle/>
        <a:p>
          <a:endParaRPr lang="en-US"/>
        </a:p>
      </dgm:t>
    </dgm:pt>
    <dgm:pt modelId="{E1C617C3-D2C8-4700-8108-DCBC843A9656}" type="sibTrans" cxnId="{CE4E90FA-3C91-4FCF-8F6B-312B4B15A53C}">
      <dgm:prSet/>
      <dgm:spPr/>
      <dgm:t>
        <a:bodyPr/>
        <a:lstStyle/>
        <a:p>
          <a:endParaRPr lang="en-US"/>
        </a:p>
      </dgm:t>
    </dgm:pt>
    <dgm:pt modelId="{790554B8-7E39-489E-A27C-7AFCAC95D70F}">
      <dgm:prSet/>
      <dgm:spPr/>
      <dgm:t>
        <a:bodyPr/>
        <a:lstStyle/>
        <a:p>
          <a:r>
            <a:rPr lang="en-US"/>
            <a:t>150% federal poverty guideline protection</a:t>
          </a:r>
        </a:p>
      </dgm:t>
    </dgm:pt>
    <dgm:pt modelId="{28DA5F63-2276-4B53-BBE1-AB3D49942ADF}" type="parTrans" cxnId="{88FE7AF4-283F-4689-A5D6-5941A46D21AF}">
      <dgm:prSet/>
      <dgm:spPr/>
      <dgm:t>
        <a:bodyPr/>
        <a:lstStyle/>
        <a:p>
          <a:endParaRPr lang="en-US"/>
        </a:p>
      </dgm:t>
    </dgm:pt>
    <dgm:pt modelId="{3200E8E4-1272-4BD4-89B6-3F0437F0741A}" type="sibTrans" cxnId="{88FE7AF4-283F-4689-A5D6-5941A46D21AF}">
      <dgm:prSet/>
      <dgm:spPr/>
      <dgm:t>
        <a:bodyPr/>
        <a:lstStyle/>
        <a:p>
          <a:endParaRPr lang="en-US"/>
        </a:p>
      </dgm:t>
    </dgm:pt>
    <dgm:pt modelId="{D072B55C-6917-4C5B-9889-99FEA7F901D5}">
      <dgm:prSet/>
      <dgm:spPr/>
      <dgm:t>
        <a:bodyPr/>
        <a:lstStyle/>
        <a:p>
          <a:r>
            <a:rPr lang="en-US"/>
            <a:t>Sole Guideline Assessment</a:t>
          </a:r>
        </a:p>
      </dgm:t>
    </dgm:pt>
    <dgm:pt modelId="{48F04CCE-116D-4F11-892D-E95472AD1C87}" type="parTrans" cxnId="{897BF489-60F7-4A88-8BE1-D38D7AFA113D}">
      <dgm:prSet/>
      <dgm:spPr/>
      <dgm:t>
        <a:bodyPr/>
        <a:lstStyle/>
        <a:p>
          <a:endParaRPr lang="en-US"/>
        </a:p>
      </dgm:t>
    </dgm:pt>
    <dgm:pt modelId="{3F12BDE9-C84A-4810-9B40-546E548F6358}" type="sibTrans" cxnId="{897BF489-60F7-4A88-8BE1-D38D7AFA113D}">
      <dgm:prSet/>
      <dgm:spPr/>
      <dgm:t>
        <a:bodyPr/>
        <a:lstStyle/>
        <a:p>
          <a:endParaRPr lang="en-US"/>
        </a:p>
      </dgm:t>
    </dgm:pt>
    <dgm:pt modelId="{0615EFEF-BCDD-47DC-80CE-E4108795AD90}" type="pres">
      <dgm:prSet presAssocID="{14E2BEAA-809F-483C-ACE2-9DE3B0AB7940}" presName="diagram" presStyleCnt="0">
        <dgm:presLayoutVars>
          <dgm:dir/>
          <dgm:resizeHandles val="exact"/>
        </dgm:presLayoutVars>
      </dgm:prSet>
      <dgm:spPr/>
    </dgm:pt>
    <dgm:pt modelId="{DAD32DE5-A7AA-42C0-B8D8-7AC27CADF1F1}" type="pres">
      <dgm:prSet presAssocID="{BBE0EF65-EC0E-40A6-82F2-E55E3C833D7D}" presName="node" presStyleLbl="node1" presStyleIdx="0" presStyleCnt="6">
        <dgm:presLayoutVars>
          <dgm:bulletEnabled val="1"/>
        </dgm:presLayoutVars>
      </dgm:prSet>
      <dgm:spPr/>
    </dgm:pt>
    <dgm:pt modelId="{F1FE2791-2060-4B46-A133-FDC9BC221A69}" type="pres">
      <dgm:prSet presAssocID="{FAC3904F-DF0F-48DC-8062-272C0C3EDCB2}" presName="sibTrans" presStyleCnt="0"/>
      <dgm:spPr/>
    </dgm:pt>
    <dgm:pt modelId="{801A6DE3-3EB1-4953-AA23-65BC53084572}" type="pres">
      <dgm:prSet presAssocID="{16149FAF-C76C-49D1-9EA8-4B0CB0D34DF4}" presName="node" presStyleLbl="node1" presStyleIdx="1" presStyleCnt="6">
        <dgm:presLayoutVars>
          <dgm:bulletEnabled val="1"/>
        </dgm:presLayoutVars>
      </dgm:prSet>
      <dgm:spPr/>
    </dgm:pt>
    <dgm:pt modelId="{7F769327-8B21-47C2-A315-EA85AF522C1C}" type="pres">
      <dgm:prSet presAssocID="{9459D7C2-1C6A-4E78-B0E0-9566B785E7EE}" presName="sibTrans" presStyleCnt="0"/>
      <dgm:spPr/>
    </dgm:pt>
    <dgm:pt modelId="{8E99F042-3CC8-4D60-8469-28F2B152544E}" type="pres">
      <dgm:prSet presAssocID="{1D7DCE06-AB00-46AE-9932-9A9CFD7FB44A}" presName="node" presStyleLbl="node1" presStyleIdx="2" presStyleCnt="6">
        <dgm:presLayoutVars>
          <dgm:bulletEnabled val="1"/>
        </dgm:presLayoutVars>
      </dgm:prSet>
      <dgm:spPr/>
    </dgm:pt>
    <dgm:pt modelId="{E5C017F4-AFD7-4569-96B3-D2E2FA56E694}" type="pres">
      <dgm:prSet presAssocID="{EF1D3444-04D9-4A73-AD0D-4C78641E769E}" presName="sibTrans" presStyleCnt="0"/>
      <dgm:spPr/>
    </dgm:pt>
    <dgm:pt modelId="{DE54E850-7F8A-4651-A66E-EFD9E6C11EB5}" type="pres">
      <dgm:prSet presAssocID="{8FB20544-B78C-473B-BC30-8AD7B16A78A6}" presName="node" presStyleLbl="node1" presStyleIdx="3" presStyleCnt="6">
        <dgm:presLayoutVars>
          <dgm:bulletEnabled val="1"/>
        </dgm:presLayoutVars>
      </dgm:prSet>
      <dgm:spPr/>
    </dgm:pt>
    <dgm:pt modelId="{E7C7B1D0-CD78-43D9-961F-1F9122642D26}" type="pres">
      <dgm:prSet presAssocID="{E1C617C3-D2C8-4700-8108-DCBC843A9656}" presName="sibTrans" presStyleCnt="0"/>
      <dgm:spPr/>
    </dgm:pt>
    <dgm:pt modelId="{2A0EF57D-F330-4882-9CAF-C87AE7BE0473}" type="pres">
      <dgm:prSet presAssocID="{790554B8-7E39-489E-A27C-7AFCAC95D70F}" presName="node" presStyleLbl="node1" presStyleIdx="4" presStyleCnt="6">
        <dgm:presLayoutVars>
          <dgm:bulletEnabled val="1"/>
        </dgm:presLayoutVars>
      </dgm:prSet>
      <dgm:spPr/>
    </dgm:pt>
    <dgm:pt modelId="{1E03A76E-0FBF-40FB-ABD1-68B66FCD7FA5}" type="pres">
      <dgm:prSet presAssocID="{3200E8E4-1272-4BD4-89B6-3F0437F0741A}" presName="sibTrans" presStyleCnt="0"/>
      <dgm:spPr/>
    </dgm:pt>
    <dgm:pt modelId="{54B99E9E-B2AE-4EC9-A37E-4D056EFFF07E}" type="pres">
      <dgm:prSet presAssocID="{D072B55C-6917-4C5B-9889-99FEA7F901D5}" presName="node" presStyleLbl="node1" presStyleIdx="5" presStyleCnt="6">
        <dgm:presLayoutVars>
          <dgm:bulletEnabled val="1"/>
        </dgm:presLayoutVars>
      </dgm:prSet>
      <dgm:spPr/>
    </dgm:pt>
  </dgm:ptLst>
  <dgm:cxnLst>
    <dgm:cxn modelId="{BB449516-57FA-4BBF-9154-9FD0909A3355}" type="presOf" srcId="{1D7DCE06-AB00-46AE-9932-9A9CFD7FB44A}" destId="{8E99F042-3CC8-4D60-8469-28F2B152544E}" srcOrd="0" destOrd="0" presId="urn:microsoft.com/office/officeart/2005/8/layout/default"/>
    <dgm:cxn modelId="{338CD52B-7AE2-44EC-BF16-FC09B64F32FB}" type="presOf" srcId="{D072B55C-6917-4C5B-9889-99FEA7F901D5}" destId="{54B99E9E-B2AE-4EC9-A37E-4D056EFFF07E}" srcOrd="0" destOrd="0" presId="urn:microsoft.com/office/officeart/2005/8/layout/default"/>
    <dgm:cxn modelId="{B8D4D633-C398-4239-9C79-3A599D475568}" type="presOf" srcId="{14E2BEAA-809F-483C-ACE2-9DE3B0AB7940}" destId="{0615EFEF-BCDD-47DC-80CE-E4108795AD90}" srcOrd="0" destOrd="0" presId="urn:microsoft.com/office/officeart/2005/8/layout/default"/>
    <dgm:cxn modelId="{AF913037-B3D1-4C44-8C78-07DFE3981CC2}" type="presOf" srcId="{BBE0EF65-EC0E-40A6-82F2-E55E3C833D7D}" destId="{DAD32DE5-A7AA-42C0-B8D8-7AC27CADF1F1}" srcOrd="0" destOrd="0" presId="urn:microsoft.com/office/officeart/2005/8/layout/default"/>
    <dgm:cxn modelId="{ECC40B39-F6A0-431E-941B-68C61C968B48}" srcId="{14E2BEAA-809F-483C-ACE2-9DE3B0AB7940}" destId="{BBE0EF65-EC0E-40A6-82F2-E55E3C833D7D}" srcOrd="0" destOrd="0" parTransId="{EC492D52-C10D-40B3-AD90-616B97E083F4}" sibTransId="{FAC3904F-DF0F-48DC-8062-272C0C3EDCB2}"/>
    <dgm:cxn modelId="{1EBB473D-2D91-499C-A144-FBFD4CE8225F}" type="presOf" srcId="{790554B8-7E39-489E-A27C-7AFCAC95D70F}" destId="{2A0EF57D-F330-4882-9CAF-C87AE7BE0473}" srcOrd="0" destOrd="0" presId="urn:microsoft.com/office/officeart/2005/8/layout/default"/>
    <dgm:cxn modelId="{3E6B7654-D144-4986-A193-9EE9C3AB2ADC}" srcId="{14E2BEAA-809F-483C-ACE2-9DE3B0AB7940}" destId="{16149FAF-C76C-49D1-9EA8-4B0CB0D34DF4}" srcOrd="1" destOrd="0" parTransId="{A44DD6A4-D077-4C2E-B3E4-D05D175A37DD}" sibTransId="{9459D7C2-1C6A-4E78-B0E0-9566B785E7EE}"/>
    <dgm:cxn modelId="{E3018B7D-3DF8-4A16-8CC0-ECD32F297949}" srcId="{14E2BEAA-809F-483C-ACE2-9DE3B0AB7940}" destId="{1D7DCE06-AB00-46AE-9932-9A9CFD7FB44A}" srcOrd="2" destOrd="0" parTransId="{9F701E82-5B8A-427F-BE82-01BC9E6C13A9}" sibTransId="{EF1D3444-04D9-4A73-AD0D-4C78641E769E}"/>
    <dgm:cxn modelId="{897BF489-60F7-4A88-8BE1-D38D7AFA113D}" srcId="{14E2BEAA-809F-483C-ACE2-9DE3B0AB7940}" destId="{D072B55C-6917-4C5B-9889-99FEA7F901D5}" srcOrd="5" destOrd="0" parTransId="{48F04CCE-116D-4F11-892D-E95472AD1C87}" sibTransId="{3F12BDE9-C84A-4810-9B40-546E548F6358}"/>
    <dgm:cxn modelId="{FD2FEEA3-496B-4F04-9BEB-52A5212C825E}" type="presOf" srcId="{8FB20544-B78C-473B-BC30-8AD7B16A78A6}" destId="{DE54E850-7F8A-4651-A66E-EFD9E6C11EB5}" srcOrd="0" destOrd="0" presId="urn:microsoft.com/office/officeart/2005/8/layout/default"/>
    <dgm:cxn modelId="{88FE7AF4-283F-4689-A5D6-5941A46D21AF}" srcId="{14E2BEAA-809F-483C-ACE2-9DE3B0AB7940}" destId="{790554B8-7E39-489E-A27C-7AFCAC95D70F}" srcOrd="4" destOrd="0" parTransId="{28DA5F63-2276-4B53-BBE1-AB3D49942ADF}" sibTransId="{3200E8E4-1272-4BD4-89B6-3F0437F0741A}"/>
    <dgm:cxn modelId="{CE4E90FA-3C91-4FCF-8F6B-312B4B15A53C}" srcId="{14E2BEAA-809F-483C-ACE2-9DE3B0AB7940}" destId="{8FB20544-B78C-473B-BC30-8AD7B16A78A6}" srcOrd="3" destOrd="0" parTransId="{D247AB1C-4160-409F-8B69-7F390FED3CA2}" sibTransId="{E1C617C3-D2C8-4700-8108-DCBC843A9656}"/>
    <dgm:cxn modelId="{C3E255FB-E7BF-49FD-83ED-0D001C574ED2}" type="presOf" srcId="{16149FAF-C76C-49D1-9EA8-4B0CB0D34DF4}" destId="{801A6DE3-3EB1-4953-AA23-65BC53084572}" srcOrd="0" destOrd="0" presId="urn:microsoft.com/office/officeart/2005/8/layout/default"/>
    <dgm:cxn modelId="{5156D3F5-04AB-4770-8AE9-2CDDC47EB566}" type="presParOf" srcId="{0615EFEF-BCDD-47DC-80CE-E4108795AD90}" destId="{DAD32DE5-A7AA-42C0-B8D8-7AC27CADF1F1}" srcOrd="0" destOrd="0" presId="urn:microsoft.com/office/officeart/2005/8/layout/default"/>
    <dgm:cxn modelId="{E58CD9EF-5DD6-4215-AB32-A6CD2F4D728E}" type="presParOf" srcId="{0615EFEF-BCDD-47DC-80CE-E4108795AD90}" destId="{F1FE2791-2060-4B46-A133-FDC9BC221A69}" srcOrd="1" destOrd="0" presId="urn:microsoft.com/office/officeart/2005/8/layout/default"/>
    <dgm:cxn modelId="{11EDF350-1A7A-4667-AAC1-07A02185FE92}" type="presParOf" srcId="{0615EFEF-BCDD-47DC-80CE-E4108795AD90}" destId="{801A6DE3-3EB1-4953-AA23-65BC53084572}" srcOrd="2" destOrd="0" presId="urn:microsoft.com/office/officeart/2005/8/layout/default"/>
    <dgm:cxn modelId="{82B4C6EB-7CB1-41B2-B326-A650D5818CCB}" type="presParOf" srcId="{0615EFEF-BCDD-47DC-80CE-E4108795AD90}" destId="{7F769327-8B21-47C2-A315-EA85AF522C1C}" srcOrd="3" destOrd="0" presId="urn:microsoft.com/office/officeart/2005/8/layout/default"/>
    <dgm:cxn modelId="{C968ED04-BD78-4AF3-BD2D-608DFBF0647E}" type="presParOf" srcId="{0615EFEF-BCDD-47DC-80CE-E4108795AD90}" destId="{8E99F042-3CC8-4D60-8469-28F2B152544E}" srcOrd="4" destOrd="0" presId="urn:microsoft.com/office/officeart/2005/8/layout/default"/>
    <dgm:cxn modelId="{73764EDF-5889-4BCA-8444-EEBA5BB0D74C}" type="presParOf" srcId="{0615EFEF-BCDD-47DC-80CE-E4108795AD90}" destId="{E5C017F4-AFD7-4569-96B3-D2E2FA56E694}" srcOrd="5" destOrd="0" presId="urn:microsoft.com/office/officeart/2005/8/layout/default"/>
    <dgm:cxn modelId="{89619B9C-D855-433E-BFAA-5F40AA77AED0}" type="presParOf" srcId="{0615EFEF-BCDD-47DC-80CE-E4108795AD90}" destId="{DE54E850-7F8A-4651-A66E-EFD9E6C11EB5}" srcOrd="6" destOrd="0" presId="urn:microsoft.com/office/officeart/2005/8/layout/default"/>
    <dgm:cxn modelId="{23AE22A8-C29E-47BD-8BCB-FF52EFFC1E13}" type="presParOf" srcId="{0615EFEF-BCDD-47DC-80CE-E4108795AD90}" destId="{E7C7B1D0-CD78-43D9-961F-1F9122642D26}" srcOrd="7" destOrd="0" presId="urn:microsoft.com/office/officeart/2005/8/layout/default"/>
    <dgm:cxn modelId="{694AC89A-F00A-4CCA-A18D-F3732D062909}" type="presParOf" srcId="{0615EFEF-BCDD-47DC-80CE-E4108795AD90}" destId="{2A0EF57D-F330-4882-9CAF-C87AE7BE0473}" srcOrd="8" destOrd="0" presId="urn:microsoft.com/office/officeart/2005/8/layout/default"/>
    <dgm:cxn modelId="{01D8596C-CA2E-42C5-AC87-5ACC6E4B53F7}" type="presParOf" srcId="{0615EFEF-BCDD-47DC-80CE-E4108795AD90}" destId="{1E03A76E-0FBF-40FB-ABD1-68B66FCD7FA5}" srcOrd="9" destOrd="0" presId="urn:microsoft.com/office/officeart/2005/8/layout/default"/>
    <dgm:cxn modelId="{EA4FFC4B-288B-4AB8-91F6-C58DD14956FD}" type="presParOf" srcId="{0615EFEF-BCDD-47DC-80CE-E4108795AD90}" destId="{54B99E9E-B2AE-4EC9-A37E-4D056EFFF07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6373B-C26B-40C5-B6AF-E0316D3F3F5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FA5DDD2-3FA1-4BF2-8962-CC3B2409FE62}">
      <dgm:prSet/>
      <dgm:spPr/>
      <dgm:t>
        <a:bodyPr/>
        <a:lstStyle/>
        <a:p>
          <a:r>
            <a:rPr lang="en-US"/>
            <a:t>Custody share = (Parent’s day count/365)</a:t>
          </a:r>
        </a:p>
      </dgm:t>
    </dgm:pt>
    <dgm:pt modelId="{B2BBDE3C-0187-4B59-881C-33E8358A4427}" type="parTrans" cxnId="{B0D13987-1A88-4BC3-B45B-C04E49C2C497}">
      <dgm:prSet/>
      <dgm:spPr/>
      <dgm:t>
        <a:bodyPr/>
        <a:lstStyle/>
        <a:p>
          <a:endParaRPr lang="en-US"/>
        </a:p>
      </dgm:t>
    </dgm:pt>
    <dgm:pt modelId="{9D93D81E-1AAF-4009-9076-492C5B403307}" type="sibTrans" cxnId="{B0D13987-1A88-4BC3-B45B-C04E49C2C497}">
      <dgm:prSet/>
      <dgm:spPr/>
      <dgm:t>
        <a:bodyPr/>
        <a:lstStyle/>
        <a:p>
          <a:endParaRPr lang="en-US"/>
        </a:p>
      </dgm:t>
    </dgm:pt>
    <dgm:pt modelId="{A931D378-AC85-4690-8D4C-519E3AC1E53D}">
      <dgm:prSet/>
      <dgm:spPr/>
      <dgm:t>
        <a:bodyPr/>
        <a:lstStyle/>
        <a:p>
          <a:r>
            <a:rPr lang="en-US"/>
            <a:t>Example: 200 days = 54.8%, 165 days = 45.2%</a:t>
          </a:r>
        </a:p>
      </dgm:t>
    </dgm:pt>
    <dgm:pt modelId="{BE651644-5196-40FE-8955-D58AC38F05B3}" type="parTrans" cxnId="{5C82AEC3-67C2-406D-99E3-3E3D55E146BF}">
      <dgm:prSet/>
      <dgm:spPr/>
      <dgm:t>
        <a:bodyPr/>
        <a:lstStyle/>
        <a:p>
          <a:endParaRPr lang="en-US"/>
        </a:p>
      </dgm:t>
    </dgm:pt>
    <dgm:pt modelId="{342BF3AE-31C5-4A8F-82E7-CF1D2BA430EA}" type="sibTrans" cxnId="{5C82AEC3-67C2-406D-99E3-3E3D55E146BF}">
      <dgm:prSet/>
      <dgm:spPr/>
      <dgm:t>
        <a:bodyPr/>
        <a:lstStyle/>
        <a:p>
          <a:endParaRPr lang="en-US"/>
        </a:p>
      </dgm:t>
    </dgm:pt>
    <dgm:pt modelId="{9D9CFD98-93A6-4EED-BC2E-D4F393F81CB9}">
      <dgm:prSet/>
      <dgm:spPr/>
      <dgm:t>
        <a:bodyPr/>
        <a:lstStyle/>
        <a:p>
          <a:r>
            <a:rPr lang="en-US" dirty="0"/>
            <a:t>Reimburse for time child was with other parent</a:t>
          </a:r>
        </a:p>
      </dgm:t>
    </dgm:pt>
    <dgm:pt modelId="{606D3ADF-73F9-4D3E-BAF0-24090E475364}" type="parTrans" cxnId="{BA0EEC6A-CB8B-4A78-8F0F-764DF9D4FAB3}">
      <dgm:prSet/>
      <dgm:spPr/>
      <dgm:t>
        <a:bodyPr/>
        <a:lstStyle/>
        <a:p>
          <a:endParaRPr lang="en-US"/>
        </a:p>
      </dgm:t>
    </dgm:pt>
    <dgm:pt modelId="{559B3431-AB9A-4CD0-A37F-5740BBC51A6A}" type="sibTrans" cxnId="{BA0EEC6A-CB8B-4A78-8F0F-764DF9D4FAB3}">
      <dgm:prSet/>
      <dgm:spPr/>
      <dgm:t>
        <a:bodyPr/>
        <a:lstStyle/>
        <a:p>
          <a:endParaRPr lang="en-US"/>
        </a:p>
      </dgm:t>
    </dgm:pt>
    <dgm:pt modelId="{90A46F43-69AC-4AD9-A9E1-F4992786453D}" type="pres">
      <dgm:prSet presAssocID="{6046373B-C26B-40C5-B6AF-E0316D3F3F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1A7B7A-F666-4E78-B0DB-AFD8E35F135C}" type="pres">
      <dgm:prSet presAssocID="{0FA5DDD2-3FA1-4BF2-8962-CC3B2409FE62}" presName="hierRoot1" presStyleCnt="0"/>
      <dgm:spPr/>
    </dgm:pt>
    <dgm:pt modelId="{1ABE8916-4C59-48CB-BE53-E057EC6F65EA}" type="pres">
      <dgm:prSet presAssocID="{0FA5DDD2-3FA1-4BF2-8962-CC3B2409FE62}" presName="composite" presStyleCnt="0"/>
      <dgm:spPr/>
    </dgm:pt>
    <dgm:pt modelId="{6A7FF566-6ACC-451A-90FC-D34DA4709796}" type="pres">
      <dgm:prSet presAssocID="{0FA5DDD2-3FA1-4BF2-8962-CC3B2409FE62}" presName="background" presStyleLbl="node0" presStyleIdx="0" presStyleCnt="3"/>
      <dgm:spPr/>
    </dgm:pt>
    <dgm:pt modelId="{B667A57C-5E81-4BCA-92AB-85872B110E87}" type="pres">
      <dgm:prSet presAssocID="{0FA5DDD2-3FA1-4BF2-8962-CC3B2409FE62}" presName="text" presStyleLbl="fgAcc0" presStyleIdx="0" presStyleCnt="3">
        <dgm:presLayoutVars>
          <dgm:chPref val="3"/>
        </dgm:presLayoutVars>
      </dgm:prSet>
      <dgm:spPr/>
    </dgm:pt>
    <dgm:pt modelId="{5102D1E9-B995-4DAA-96F6-AB96971B1FE1}" type="pres">
      <dgm:prSet presAssocID="{0FA5DDD2-3FA1-4BF2-8962-CC3B2409FE62}" presName="hierChild2" presStyleCnt="0"/>
      <dgm:spPr/>
    </dgm:pt>
    <dgm:pt modelId="{FC24A7FD-9C45-408A-AC46-36311EB7B335}" type="pres">
      <dgm:prSet presAssocID="{A931D378-AC85-4690-8D4C-519E3AC1E53D}" presName="hierRoot1" presStyleCnt="0"/>
      <dgm:spPr/>
    </dgm:pt>
    <dgm:pt modelId="{19774465-DD03-4CD0-93F3-BA8D7FE11F72}" type="pres">
      <dgm:prSet presAssocID="{A931D378-AC85-4690-8D4C-519E3AC1E53D}" presName="composite" presStyleCnt="0"/>
      <dgm:spPr/>
    </dgm:pt>
    <dgm:pt modelId="{69B3C8DF-EE5C-4F15-99EF-B217037CC06D}" type="pres">
      <dgm:prSet presAssocID="{A931D378-AC85-4690-8D4C-519E3AC1E53D}" presName="background" presStyleLbl="node0" presStyleIdx="1" presStyleCnt="3"/>
      <dgm:spPr/>
    </dgm:pt>
    <dgm:pt modelId="{C5A1866F-BFBA-416B-A0A7-9BC8BA335B62}" type="pres">
      <dgm:prSet presAssocID="{A931D378-AC85-4690-8D4C-519E3AC1E53D}" presName="text" presStyleLbl="fgAcc0" presStyleIdx="1" presStyleCnt="3">
        <dgm:presLayoutVars>
          <dgm:chPref val="3"/>
        </dgm:presLayoutVars>
      </dgm:prSet>
      <dgm:spPr/>
    </dgm:pt>
    <dgm:pt modelId="{E06493AC-E104-4CC6-9375-593BC73D23D4}" type="pres">
      <dgm:prSet presAssocID="{A931D378-AC85-4690-8D4C-519E3AC1E53D}" presName="hierChild2" presStyleCnt="0"/>
      <dgm:spPr/>
    </dgm:pt>
    <dgm:pt modelId="{860F61C7-7C5E-4A48-8D7F-91B44EFE8446}" type="pres">
      <dgm:prSet presAssocID="{9D9CFD98-93A6-4EED-BC2E-D4F393F81CB9}" presName="hierRoot1" presStyleCnt="0"/>
      <dgm:spPr/>
    </dgm:pt>
    <dgm:pt modelId="{B17C83D0-F123-40DE-A7BA-8900BA334C26}" type="pres">
      <dgm:prSet presAssocID="{9D9CFD98-93A6-4EED-BC2E-D4F393F81CB9}" presName="composite" presStyleCnt="0"/>
      <dgm:spPr/>
    </dgm:pt>
    <dgm:pt modelId="{F8668C9E-DE57-40CA-A2E9-2C6881065C62}" type="pres">
      <dgm:prSet presAssocID="{9D9CFD98-93A6-4EED-BC2E-D4F393F81CB9}" presName="background" presStyleLbl="node0" presStyleIdx="2" presStyleCnt="3"/>
      <dgm:spPr/>
    </dgm:pt>
    <dgm:pt modelId="{D7466CC4-6959-4400-BAC3-CA3DB63637CC}" type="pres">
      <dgm:prSet presAssocID="{9D9CFD98-93A6-4EED-BC2E-D4F393F81CB9}" presName="text" presStyleLbl="fgAcc0" presStyleIdx="2" presStyleCnt="3">
        <dgm:presLayoutVars>
          <dgm:chPref val="3"/>
        </dgm:presLayoutVars>
      </dgm:prSet>
      <dgm:spPr/>
    </dgm:pt>
    <dgm:pt modelId="{83300EBD-9B3D-4F46-B060-46EBCE9D3385}" type="pres">
      <dgm:prSet presAssocID="{9D9CFD98-93A6-4EED-BC2E-D4F393F81CB9}" presName="hierChild2" presStyleCnt="0"/>
      <dgm:spPr/>
    </dgm:pt>
  </dgm:ptLst>
  <dgm:cxnLst>
    <dgm:cxn modelId="{EC716C39-86F5-49C1-BDDD-097D173A34AD}" type="presOf" srcId="{9D9CFD98-93A6-4EED-BC2E-D4F393F81CB9}" destId="{D7466CC4-6959-4400-BAC3-CA3DB63637CC}" srcOrd="0" destOrd="0" presId="urn:microsoft.com/office/officeart/2005/8/layout/hierarchy1"/>
    <dgm:cxn modelId="{16375365-6A5D-47F2-965B-E449CC51A685}" type="presOf" srcId="{A931D378-AC85-4690-8D4C-519E3AC1E53D}" destId="{C5A1866F-BFBA-416B-A0A7-9BC8BA335B62}" srcOrd="0" destOrd="0" presId="urn:microsoft.com/office/officeart/2005/8/layout/hierarchy1"/>
    <dgm:cxn modelId="{BA0EEC6A-CB8B-4A78-8F0F-764DF9D4FAB3}" srcId="{6046373B-C26B-40C5-B6AF-E0316D3F3F59}" destId="{9D9CFD98-93A6-4EED-BC2E-D4F393F81CB9}" srcOrd="2" destOrd="0" parTransId="{606D3ADF-73F9-4D3E-BAF0-24090E475364}" sibTransId="{559B3431-AB9A-4CD0-A37F-5740BBC51A6A}"/>
    <dgm:cxn modelId="{B0D13987-1A88-4BC3-B45B-C04E49C2C497}" srcId="{6046373B-C26B-40C5-B6AF-E0316D3F3F59}" destId="{0FA5DDD2-3FA1-4BF2-8962-CC3B2409FE62}" srcOrd="0" destOrd="0" parTransId="{B2BBDE3C-0187-4B59-881C-33E8358A4427}" sibTransId="{9D93D81E-1AAF-4009-9076-492C5B403307}"/>
    <dgm:cxn modelId="{7F0F6BA6-C73A-4A67-B5E6-DB512F027C0B}" type="presOf" srcId="{0FA5DDD2-3FA1-4BF2-8962-CC3B2409FE62}" destId="{B667A57C-5E81-4BCA-92AB-85872B110E87}" srcOrd="0" destOrd="0" presId="urn:microsoft.com/office/officeart/2005/8/layout/hierarchy1"/>
    <dgm:cxn modelId="{74ABFCB2-C0C4-478B-AC88-8918E91F7060}" type="presOf" srcId="{6046373B-C26B-40C5-B6AF-E0316D3F3F59}" destId="{90A46F43-69AC-4AD9-A9E1-F4992786453D}" srcOrd="0" destOrd="0" presId="urn:microsoft.com/office/officeart/2005/8/layout/hierarchy1"/>
    <dgm:cxn modelId="{5C82AEC3-67C2-406D-99E3-3E3D55E146BF}" srcId="{6046373B-C26B-40C5-B6AF-E0316D3F3F59}" destId="{A931D378-AC85-4690-8D4C-519E3AC1E53D}" srcOrd="1" destOrd="0" parTransId="{BE651644-5196-40FE-8955-D58AC38F05B3}" sibTransId="{342BF3AE-31C5-4A8F-82E7-CF1D2BA430EA}"/>
    <dgm:cxn modelId="{09B1E2E4-0E53-4223-B67A-EDC1A91246B8}" type="presParOf" srcId="{90A46F43-69AC-4AD9-A9E1-F4992786453D}" destId="{5E1A7B7A-F666-4E78-B0DB-AFD8E35F135C}" srcOrd="0" destOrd="0" presId="urn:microsoft.com/office/officeart/2005/8/layout/hierarchy1"/>
    <dgm:cxn modelId="{6E6EB49A-0473-4F22-8439-F499191B2627}" type="presParOf" srcId="{5E1A7B7A-F666-4E78-B0DB-AFD8E35F135C}" destId="{1ABE8916-4C59-48CB-BE53-E057EC6F65EA}" srcOrd="0" destOrd="0" presId="urn:microsoft.com/office/officeart/2005/8/layout/hierarchy1"/>
    <dgm:cxn modelId="{87D469FF-5C1F-401B-87EE-99F6D94E2788}" type="presParOf" srcId="{1ABE8916-4C59-48CB-BE53-E057EC6F65EA}" destId="{6A7FF566-6ACC-451A-90FC-D34DA4709796}" srcOrd="0" destOrd="0" presId="urn:microsoft.com/office/officeart/2005/8/layout/hierarchy1"/>
    <dgm:cxn modelId="{5EAA4EB4-47AB-4217-A25D-CA99903465F4}" type="presParOf" srcId="{1ABE8916-4C59-48CB-BE53-E057EC6F65EA}" destId="{B667A57C-5E81-4BCA-92AB-85872B110E87}" srcOrd="1" destOrd="0" presId="urn:microsoft.com/office/officeart/2005/8/layout/hierarchy1"/>
    <dgm:cxn modelId="{473B4587-831A-4924-A225-B76DFCE0076A}" type="presParOf" srcId="{5E1A7B7A-F666-4E78-B0DB-AFD8E35F135C}" destId="{5102D1E9-B995-4DAA-96F6-AB96971B1FE1}" srcOrd="1" destOrd="0" presId="urn:microsoft.com/office/officeart/2005/8/layout/hierarchy1"/>
    <dgm:cxn modelId="{88C06887-4BB6-4D9E-9672-2EAF67DB7964}" type="presParOf" srcId="{90A46F43-69AC-4AD9-A9E1-F4992786453D}" destId="{FC24A7FD-9C45-408A-AC46-36311EB7B335}" srcOrd="1" destOrd="0" presId="urn:microsoft.com/office/officeart/2005/8/layout/hierarchy1"/>
    <dgm:cxn modelId="{8B29AD37-AD00-48B1-B7C6-0551F8F8485A}" type="presParOf" srcId="{FC24A7FD-9C45-408A-AC46-36311EB7B335}" destId="{19774465-DD03-4CD0-93F3-BA8D7FE11F72}" srcOrd="0" destOrd="0" presId="urn:microsoft.com/office/officeart/2005/8/layout/hierarchy1"/>
    <dgm:cxn modelId="{0781A5F9-51D1-4ADE-B6D7-08746835A92F}" type="presParOf" srcId="{19774465-DD03-4CD0-93F3-BA8D7FE11F72}" destId="{69B3C8DF-EE5C-4F15-99EF-B217037CC06D}" srcOrd="0" destOrd="0" presId="urn:microsoft.com/office/officeart/2005/8/layout/hierarchy1"/>
    <dgm:cxn modelId="{73E92055-F9DA-4ECF-9A99-BDC95F782B3E}" type="presParOf" srcId="{19774465-DD03-4CD0-93F3-BA8D7FE11F72}" destId="{C5A1866F-BFBA-416B-A0A7-9BC8BA335B62}" srcOrd="1" destOrd="0" presId="urn:microsoft.com/office/officeart/2005/8/layout/hierarchy1"/>
    <dgm:cxn modelId="{76BDA1E4-C758-470A-B961-A9D2C56F95AB}" type="presParOf" srcId="{FC24A7FD-9C45-408A-AC46-36311EB7B335}" destId="{E06493AC-E104-4CC6-9375-593BC73D23D4}" srcOrd="1" destOrd="0" presId="urn:microsoft.com/office/officeart/2005/8/layout/hierarchy1"/>
    <dgm:cxn modelId="{6423DB3C-F433-4676-8092-1B7200A8E253}" type="presParOf" srcId="{90A46F43-69AC-4AD9-A9E1-F4992786453D}" destId="{860F61C7-7C5E-4A48-8D7F-91B44EFE8446}" srcOrd="2" destOrd="0" presId="urn:microsoft.com/office/officeart/2005/8/layout/hierarchy1"/>
    <dgm:cxn modelId="{B6D67C46-EFCF-44EE-A4F7-EA89A9915F15}" type="presParOf" srcId="{860F61C7-7C5E-4A48-8D7F-91B44EFE8446}" destId="{B17C83D0-F123-40DE-A7BA-8900BA334C26}" srcOrd="0" destOrd="0" presId="urn:microsoft.com/office/officeart/2005/8/layout/hierarchy1"/>
    <dgm:cxn modelId="{54096E69-E101-4861-812B-2C9A85071B63}" type="presParOf" srcId="{B17C83D0-F123-40DE-A7BA-8900BA334C26}" destId="{F8668C9E-DE57-40CA-A2E9-2C6881065C62}" srcOrd="0" destOrd="0" presId="urn:microsoft.com/office/officeart/2005/8/layout/hierarchy1"/>
    <dgm:cxn modelId="{0ED7B070-D72B-4E4A-A779-A38AD2D0F044}" type="presParOf" srcId="{B17C83D0-F123-40DE-A7BA-8900BA334C26}" destId="{D7466CC4-6959-4400-BAC3-CA3DB63637CC}" srcOrd="1" destOrd="0" presId="urn:microsoft.com/office/officeart/2005/8/layout/hierarchy1"/>
    <dgm:cxn modelId="{3C522229-D343-43E9-A696-232E85865627}" type="presParOf" srcId="{860F61C7-7C5E-4A48-8D7F-91B44EFE8446}" destId="{83300EBD-9B3D-4F46-B060-46EBCE9D338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467104-A0B9-463F-B71B-9ADB47F1115F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F24416D-9A5F-4231-A89F-1B2185AF1C73}">
      <dgm:prSet/>
      <dgm:spPr/>
      <dgm:t>
        <a:bodyPr/>
        <a:lstStyle/>
        <a:p>
          <a:r>
            <a:rPr lang="en-US"/>
            <a:t>Parent</a:t>
          </a:r>
        </a:p>
      </dgm:t>
    </dgm:pt>
    <dgm:pt modelId="{9BF5179E-5BB1-4C0C-888E-A50A8444D90C}" type="parTrans" cxnId="{28F0BE8E-3C29-4E86-BC73-CC79874D48D2}">
      <dgm:prSet/>
      <dgm:spPr/>
      <dgm:t>
        <a:bodyPr/>
        <a:lstStyle/>
        <a:p>
          <a:endParaRPr lang="en-US"/>
        </a:p>
      </dgm:t>
    </dgm:pt>
    <dgm:pt modelId="{FD2888D4-D17D-49EA-AAB9-7DA839434A5A}" type="sibTrans" cxnId="{28F0BE8E-3C29-4E86-BC73-CC79874D48D2}">
      <dgm:prSet/>
      <dgm:spPr/>
      <dgm:t>
        <a:bodyPr/>
        <a:lstStyle/>
        <a:p>
          <a:endParaRPr lang="en-US"/>
        </a:p>
      </dgm:t>
    </dgm:pt>
    <dgm:pt modelId="{801C1B92-C2D6-4761-86F1-5E54D2F2672B}">
      <dgm:prSet/>
      <dgm:spPr/>
      <dgm:t>
        <a:bodyPr/>
        <a:lstStyle/>
        <a:p>
          <a:r>
            <a:rPr lang="en-US" dirty="0"/>
            <a:t>Parent A has the children 274.5 days out of the year. 75%</a:t>
          </a:r>
        </a:p>
      </dgm:t>
    </dgm:pt>
    <dgm:pt modelId="{DA32E74C-8B2F-4782-BBEA-2BAD484CE07A}" type="parTrans" cxnId="{32BB9490-0B75-4A0E-A39E-8D85548387A3}">
      <dgm:prSet/>
      <dgm:spPr/>
      <dgm:t>
        <a:bodyPr/>
        <a:lstStyle/>
        <a:p>
          <a:endParaRPr lang="en-US"/>
        </a:p>
      </dgm:t>
    </dgm:pt>
    <dgm:pt modelId="{014F3D25-BDDB-4BF5-8588-47F9FEA1D212}" type="sibTrans" cxnId="{32BB9490-0B75-4A0E-A39E-8D85548387A3}">
      <dgm:prSet/>
      <dgm:spPr/>
      <dgm:t>
        <a:bodyPr/>
        <a:lstStyle/>
        <a:p>
          <a:endParaRPr lang="en-US"/>
        </a:p>
      </dgm:t>
    </dgm:pt>
    <dgm:pt modelId="{64F5A6D4-F2EF-47A0-8192-BD78FB4CCA0B}">
      <dgm:prSet/>
      <dgm:spPr/>
      <dgm:t>
        <a:bodyPr/>
        <a:lstStyle/>
        <a:p>
          <a:r>
            <a:rPr lang="en-US"/>
            <a:t>Parent</a:t>
          </a:r>
        </a:p>
      </dgm:t>
    </dgm:pt>
    <dgm:pt modelId="{07868FCA-0F97-4819-A169-65349EA8E496}" type="parTrans" cxnId="{7B5B54E1-F98A-44D0-A13C-4009A3CA33CA}">
      <dgm:prSet/>
      <dgm:spPr/>
      <dgm:t>
        <a:bodyPr/>
        <a:lstStyle/>
        <a:p>
          <a:endParaRPr lang="en-US"/>
        </a:p>
      </dgm:t>
    </dgm:pt>
    <dgm:pt modelId="{F544DF5C-7B9B-4D0A-BB90-DB02729C1D29}" type="sibTrans" cxnId="{7B5B54E1-F98A-44D0-A13C-4009A3CA33CA}">
      <dgm:prSet/>
      <dgm:spPr/>
      <dgm:t>
        <a:bodyPr/>
        <a:lstStyle/>
        <a:p>
          <a:endParaRPr lang="en-US"/>
        </a:p>
      </dgm:t>
    </dgm:pt>
    <dgm:pt modelId="{B694DA36-CAF6-43D1-AC37-A774F66A7844}">
      <dgm:prSet/>
      <dgm:spPr/>
      <dgm:t>
        <a:bodyPr/>
        <a:lstStyle/>
        <a:p>
          <a:r>
            <a:rPr lang="en-US" dirty="0"/>
            <a:t>Parent A has the child 125 days out of the year.  34%</a:t>
          </a:r>
        </a:p>
      </dgm:t>
    </dgm:pt>
    <dgm:pt modelId="{6A27D91C-8DCE-4BA3-9D5B-3A5AEA1C8FC6}" type="parTrans" cxnId="{10AB7FCE-DACB-4142-8861-E44BB2BE58A8}">
      <dgm:prSet/>
      <dgm:spPr/>
      <dgm:t>
        <a:bodyPr/>
        <a:lstStyle/>
        <a:p>
          <a:endParaRPr lang="en-US"/>
        </a:p>
      </dgm:t>
    </dgm:pt>
    <dgm:pt modelId="{52144EC0-3668-4730-9D42-3F7665BC3560}" type="sibTrans" cxnId="{10AB7FCE-DACB-4142-8861-E44BB2BE58A8}">
      <dgm:prSet/>
      <dgm:spPr/>
      <dgm:t>
        <a:bodyPr/>
        <a:lstStyle/>
        <a:p>
          <a:endParaRPr lang="en-US"/>
        </a:p>
      </dgm:t>
    </dgm:pt>
    <dgm:pt modelId="{E99B8281-CE3A-4317-8337-F651A52CA940}">
      <dgm:prSet/>
      <dgm:spPr/>
      <dgm:t>
        <a:bodyPr/>
        <a:lstStyle/>
        <a:p>
          <a:r>
            <a:rPr lang="en-US"/>
            <a:t>Parent</a:t>
          </a:r>
        </a:p>
      </dgm:t>
    </dgm:pt>
    <dgm:pt modelId="{0F2FE97F-BD3A-40DF-B971-CCA9114DE350}" type="parTrans" cxnId="{979DF92A-6318-4046-A220-83E783143FC4}">
      <dgm:prSet/>
      <dgm:spPr/>
      <dgm:t>
        <a:bodyPr/>
        <a:lstStyle/>
        <a:p>
          <a:endParaRPr lang="en-US"/>
        </a:p>
      </dgm:t>
    </dgm:pt>
    <dgm:pt modelId="{529559B7-935F-459D-B5AD-C96C70E37B09}" type="sibTrans" cxnId="{979DF92A-6318-4046-A220-83E783143FC4}">
      <dgm:prSet/>
      <dgm:spPr/>
      <dgm:t>
        <a:bodyPr/>
        <a:lstStyle/>
        <a:p>
          <a:endParaRPr lang="en-US"/>
        </a:p>
      </dgm:t>
    </dgm:pt>
    <dgm:pt modelId="{BB7EE3A0-6112-4777-96C1-A969F4AD40A8}">
      <dgm:prSet/>
      <dgm:spPr/>
      <dgm:t>
        <a:bodyPr/>
        <a:lstStyle/>
        <a:p>
          <a:r>
            <a:rPr lang="en-US" dirty="0"/>
            <a:t>Parent A has the child 98 days out of the year. 27%</a:t>
          </a:r>
        </a:p>
      </dgm:t>
    </dgm:pt>
    <dgm:pt modelId="{7C6C5421-C4A7-4E14-99F1-28C5BE16AD2C}" type="parTrans" cxnId="{449E7934-57FE-47C3-8675-D0D155C35A9D}">
      <dgm:prSet/>
      <dgm:spPr/>
      <dgm:t>
        <a:bodyPr/>
        <a:lstStyle/>
        <a:p>
          <a:endParaRPr lang="en-US"/>
        </a:p>
      </dgm:t>
    </dgm:pt>
    <dgm:pt modelId="{3C615328-8F11-4F21-B1D3-2F83C1BBC9C5}" type="sibTrans" cxnId="{449E7934-57FE-47C3-8675-D0D155C35A9D}">
      <dgm:prSet/>
      <dgm:spPr/>
      <dgm:t>
        <a:bodyPr/>
        <a:lstStyle/>
        <a:p>
          <a:endParaRPr lang="en-US"/>
        </a:p>
      </dgm:t>
    </dgm:pt>
    <dgm:pt modelId="{BC89400F-D5A5-4DEF-862D-57570A452DAD}" type="pres">
      <dgm:prSet presAssocID="{16467104-A0B9-463F-B71B-9ADB47F1115F}" presName="Name0" presStyleCnt="0">
        <dgm:presLayoutVars>
          <dgm:dir/>
          <dgm:animLvl val="lvl"/>
          <dgm:resizeHandles val="exact"/>
        </dgm:presLayoutVars>
      </dgm:prSet>
      <dgm:spPr/>
    </dgm:pt>
    <dgm:pt modelId="{0E876139-2069-4DC3-8523-C63C1326DDD4}" type="pres">
      <dgm:prSet presAssocID="{CF24416D-9A5F-4231-A89F-1B2185AF1C73}" presName="linNode" presStyleCnt="0"/>
      <dgm:spPr/>
    </dgm:pt>
    <dgm:pt modelId="{5ED47EB6-4074-4D42-A22A-F424B9C83524}" type="pres">
      <dgm:prSet presAssocID="{CF24416D-9A5F-4231-A89F-1B2185AF1C73}" presName="parentText" presStyleLbl="solidFgAcc1" presStyleIdx="0" presStyleCnt="3">
        <dgm:presLayoutVars>
          <dgm:chMax val="1"/>
          <dgm:bulletEnabled/>
        </dgm:presLayoutVars>
      </dgm:prSet>
      <dgm:spPr/>
    </dgm:pt>
    <dgm:pt modelId="{1630791A-CFAD-4EF4-9187-77B00A4779FC}" type="pres">
      <dgm:prSet presAssocID="{CF24416D-9A5F-4231-A89F-1B2185AF1C73}" presName="descendantText" presStyleLbl="alignNode1" presStyleIdx="0" presStyleCnt="3">
        <dgm:presLayoutVars>
          <dgm:bulletEnabled/>
        </dgm:presLayoutVars>
      </dgm:prSet>
      <dgm:spPr/>
    </dgm:pt>
    <dgm:pt modelId="{E9F479F3-2E7D-456C-A9D7-2EC662588C53}" type="pres">
      <dgm:prSet presAssocID="{FD2888D4-D17D-49EA-AAB9-7DA839434A5A}" presName="sp" presStyleCnt="0"/>
      <dgm:spPr/>
    </dgm:pt>
    <dgm:pt modelId="{06525D4D-DD6B-4075-B374-98BFFF1903F6}" type="pres">
      <dgm:prSet presAssocID="{64F5A6D4-F2EF-47A0-8192-BD78FB4CCA0B}" presName="linNode" presStyleCnt="0"/>
      <dgm:spPr/>
    </dgm:pt>
    <dgm:pt modelId="{7CC2E2A4-C52B-497C-9194-D25F31C0EBD6}" type="pres">
      <dgm:prSet presAssocID="{64F5A6D4-F2EF-47A0-8192-BD78FB4CCA0B}" presName="parentText" presStyleLbl="solidFgAcc1" presStyleIdx="1" presStyleCnt="3">
        <dgm:presLayoutVars>
          <dgm:chMax val="1"/>
          <dgm:bulletEnabled/>
        </dgm:presLayoutVars>
      </dgm:prSet>
      <dgm:spPr/>
    </dgm:pt>
    <dgm:pt modelId="{94EADBDF-9A09-45AF-9F1E-30CD1050C3B1}" type="pres">
      <dgm:prSet presAssocID="{64F5A6D4-F2EF-47A0-8192-BD78FB4CCA0B}" presName="descendantText" presStyleLbl="alignNode1" presStyleIdx="1" presStyleCnt="3">
        <dgm:presLayoutVars>
          <dgm:bulletEnabled/>
        </dgm:presLayoutVars>
      </dgm:prSet>
      <dgm:spPr/>
    </dgm:pt>
    <dgm:pt modelId="{865B1745-BCB4-4CC6-9C3F-44AB8ECEAB28}" type="pres">
      <dgm:prSet presAssocID="{F544DF5C-7B9B-4D0A-BB90-DB02729C1D29}" presName="sp" presStyleCnt="0"/>
      <dgm:spPr/>
    </dgm:pt>
    <dgm:pt modelId="{0B6ADFD3-172F-4003-9D81-A0D09D70B8A9}" type="pres">
      <dgm:prSet presAssocID="{E99B8281-CE3A-4317-8337-F651A52CA940}" presName="linNode" presStyleCnt="0"/>
      <dgm:spPr/>
    </dgm:pt>
    <dgm:pt modelId="{2468756A-7889-4522-89BC-8F43F5E20CE5}" type="pres">
      <dgm:prSet presAssocID="{E99B8281-CE3A-4317-8337-F651A52CA940}" presName="parentText" presStyleLbl="solidFgAcc1" presStyleIdx="2" presStyleCnt="3">
        <dgm:presLayoutVars>
          <dgm:chMax val="1"/>
          <dgm:bulletEnabled/>
        </dgm:presLayoutVars>
      </dgm:prSet>
      <dgm:spPr/>
    </dgm:pt>
    <dgm:pt modelId="{6E8A13A4-3867-4207-BD97-2B9015CF4EDF}" type="pres">
      <dgm:prSet presAssocID="{E99B8281-CE3A-4317-8337-F651A52CA940}" presName="descendantText" presStyleLbl="alignNode1" presStyleIdx="2" presStyleCnt="3">
        <dgm:presLayoutVars>
          <dgm:bulletEnabled/>
        </dgm:presLayoutVars>
      </dgm:prSet>
      <dgm:spPr/>
    </dgm:pt>
  </dgm:ptLst>
  <dgm:cxnLst>
    <dgm:cxn modelId="{979DF92A-6318-4046-A220-83E783143FC4}" srcId="{16467104-A0B9-463F-B71B-9ADB47F1115F}" destId="{E99B8281-CE3A-4317-8337-F651A52CA940}" srcOrd="2" destOrd="0" parTransId="{0F2FE97F-BD3A-40DF-B971-CCA9114DE350}" sibTransId="{529559B7-935F-459D-B5AD-C96C70E37B09}"/>
    <dgm:cxn modelId="{8AE0D42F-C2A3-4C02-80F0-772B800D9760}" type="presOf" srcId="{16467104-A0B9-463F-B71B-9ADB47F1115F}" destId="{BC89400F-D5A5-4DEF-862D-57570A452DAD}" srcOrd="0" destOrd="0" presId="urn:microsoft.com/office/officeart/2016/7/layout/VerticalHollowActionList"/>
    <dgm:cxn modelId="{449E7934-57FE-47C3-8675-D0D155C35A9D}" srcId="{E99B8281-CE3A-4317-8337-F651A52CA940}" destId="{BB7EE3A0-6112-4777-96C1-A969F4AD40A8}" srcOrd="0" destOrd="0" parTransId="{7C6C5421-C4A7-4E14-99F1-28C5BE16AD2C}" sibTransId="{3C615328-8F11-4F21-B1D3-2F83C1BBC9C5}"/>
    <dgm:cxn modelId="{48909E3B-0A39-49BC-889E-5DE56076DF61}" type="presOf" srcId="{B694DA36-CAF6-43D1-AC37-A774F66A7844}" destId="{94EADBDF-9A09-45AF-9F1E-30CD1050C3B1}" srcOrd="0" destOrd="0" presId="urn:microsoft.com/office/officeart/2016/7/layout/VerticalHollowActionList"/>
    <dgm:cxn modelId="{1FBC0376-4633-49B0-884E-E3737D6AFE46}" type="presOf" srcId="{801C1B92-C2D6-4761-86F1-5E54D2F2672B}" destId="{1630791A-CFAD-4EF4-9187-77B00A4779FC}" srcOrd="0" destOrd="0" presId="urn:microsoft.com/office/officeart/2016/7/layout/VerticalHollowActionList"/>
    <dgm:cxn modelId="{28F0BE8E-3C29-4E86-BC73-CC79874D48D2}" srcId="{16467104-A0B9-463F-B71B-9ADB47F1115F}" destId="{CF24416D-9A5F-4231-A89F-1B2185AF1C73}" srcOrd="0" destOrd="0" parTransId="{9BF5179E-5BB1-4C0C-888E-A50A8444D90C}" sibTransId="{FD2888D4-D17D-49EA-AAB9-7DA839434A5A}"/>
    <dgm:cxn modelId="{32BB9490-0B75-4A0E-A39E-8D85548387A3}" srcId="{CF24416D-9A5F-4231-A89F-1B2185AF1C73}" destId="{801C1B92-C2D6-4761-86F1-5E54D2F2672B}" srcOrd="0" destOrd="0" parTransId="{DA32E74C-8B2F-4782-BBEA-2BAD484CE07A}" sibTransId="{014F3D25-BDDB-4BF5-8588-47F9FEA1D212}"/>
    <dgm:cxn modelId="{5F9ECBAE-2524-40BE-8A19-B1435E98FB44}" type="presOf" srcId="{E99B8281-CE3A-4317-8337-F651A52CA940}" destId="{2468756A-7889-4522-89BC-8F43F5E20CE5}" srcOrd="0" destOrd="0" presId="urn:microsoft.com/office/officeart/2016/7/layout/VerticalHollowActionList"/>
    <dgm:cxn modelId="{A667BEBD-8719-4D67-89D5-90FE04D3A707}" type="presOf" srcId="{CF24416D-9A5F-4231-A89F-1B2185AF1C73}" destId="{5ED47EB6-4074-4D42-A22A-F424B9C83524}" srcOrd="0" destOrd="0" presId="urn:microsoft.com/office/officeart/2016/7/layout/VerticalHollowActionList"/>
    <dgm:cxn modelId="{10AB7FCE-DACB-4142-8861-E44BB2BE58A8}" srcId="{64F5A6D4-F2EF-47A0-8192-BD78FB4CCA0B}" destId="{B694DA36-CAF6-43D1-AC37-A774F66A7844}" srcOrd="0" destOrd="0" parTransId="{6A27D91C-8DCE-4BA3-9D5B-3A5AEA1C8FC6}" sibTransId="{52144EC0-3668-4730-9D42-3F7665BC3560}"/>
    <dgm:cxn modelId="{7B5B54E1-F98A-44D0-A13C-4009A3CA33CA}" srcId="{16467104-A0B9-463F-B71B-9ADB47F1115F}" destId="{64F5A6D4-F2EF-47A0-8192-BD78FB4CCA0B}" srcOrd="1" destOrd="0" parTransId="{07868FCA-0F97-4819-A169-65349EA8E496}" sibTransId="{F544DF5C-7B9B-4D0A-BB90-DB02729C1D29}"/>
    <dgm:cxn modelId="{FE1276E1-932C-44B3-9A11-7342251550F2}" type="presOf" srcId="{BB7EE3A0-6112-4777-96C1-A969F4AD40A8}" destId="{6E8A13A4-3867-4207-BD97-2B9015CF4EDF}" srcOrd="0" destOrd="0" presId="urn:microsoft.com/office/officeart/2016/7/layout/VerticalHollowActionList"/>
    <dgm:cxn modelId="{B50E95E2-A282-48CE-9902-3EAA89C4DAFA}" type="presOf" srcId="{64F5A6D4-F2EF-47A0-8192-BD78FB4CCA0B}" destId="{7CC2E2A4-C52B-497C-9194-D25F31C0EBD6}" srcOrd="0" destOrd="0" presId="urn:microsoft.com/office/officeart/2016/7/layout/VerticalHollowActionList"/>
    <dgm:cxn modelId="{EF6E1402-95CC-4D62-9D25-BA2B54391087}" type="presParOf" srcId="{BC89400F-D5A5-4DEF-862D-57570A452DAD}" destId="{0E876139-2069-4DC3-8523-C63C1326DDD4}" srcOrd="0" destOrd="0" presId="urn:microsoft.com/office/officeart/2016/7/layout/VerticalHollowActionList"/>
    <dgm:cxn modelId="{9259B784-E913-43B5-B945-15B8282F2917}" type="presParOf" srcId="{0E876139-2069-4DC3-8523-C63C1326DDD4}" destId="{5ED47EB6-4074-4D42-A22A-F424B9C83524}" srcOrd="0" destOrd="0" presId="urn:microsoft.com/office/officeart/2016/7/layout/VerticalHollowActionList"/>
    <dgm:cxn modelId="{5F51ED86-EB0B-49D6-ABE5-B1E82A24E0CD}" type="presParOf" srcId="{0E876139-2069-4DC3-8523-C63C1326DDD4}" destId="{1630791A-CFAD-4EF4-9187-77B00A4779FC}" srcOrd="1" destOrd="0" presId="urn:microsoft.com/office/officeart/2016/7/layout/VerticalHollowActionList"/>
    <dgm:cxn modelId="{6A0E61B7-B37C-4A01-B68D-F324FB48D160}" type="presParOf" srcId="{BC89400F-D5A5-4DEF-862D-57570A452DAD}" destId="{E9F479F3-2E7D-456C-A9D7-2EC662588C53}" srcOrd="1" destOrd="0" presId="urn:microsoft.com/office/officeart/2016/7/layout/VerticalHollowActionList"/>
    <dgm:cxn modelId="{894E12CC-24F6-4D7A-B802-5EC4CA3EC294}" type="presParOf" srcId="{BC89400F-D5A5-4DEF-862D-57570A452DAD}" destId="{06525D4D-DD6B-4075-B374-98BFFF1903F6}" srcOrd="2" destOrd="0" presId="urn:microsoft.com/office/officeart/2016/7/layout/VerticalHollowActionList"/>
    <dgm:cxn modelId="{4571F4AE-11E5-47A4-97D4-1D02BB27F3BB}" type="presParOf" srcId="{06525D4D-DD6B-4075-B374-98BFFF1903F6}" destId="{7CC2E2A4-C52B-497C-9194-D25F31C0EBD6}" srcOrd="0" destOrd="0" presId="urn:microsoft.com/office/officeart/2016/7/layout/VerticalHollowActionList"/>
    <dgm:cxn modelId="{89CAC500-079D-4CE9-9021-74087F682EB3}" type="presParOf" srcId="{06525D4D-DD6B-4075-B374-98BFFF1903F6}" destId="{94EADBDF-9A09-45AF-9F1E-30CD1050C3B1}" srcOrd="1" destOrd="0" presId="urn:microsoft.com/office/officeart/2016/7/layout/VerticalHollowActionList"/>
    <dgm:cxn modelId="{34E20C7F-6C40-490D-B4EB-0E0BA042BF03}" type="presParOf" srcId="{BC89400F-D5A5-4DEF-862D-57570A452DAD}" destId="{865B1745-BCB4-4CC6-9C3F-44AB8ECEAB28}" srcOrd="3" destOrd="0" presId="urn:microsoft.com/office/officeart/2016/7/layout/VerticalHollowActionList"/>
    <dgm:cxn modelId="{96D6A2CA-3558-4EE6-99A7-848E4F50CCA1}" type="presParOf" srcId="{BC89400F-D5A5-4DEF-862D-57570A452DAD}" destId="{0B6ADFD3-172F-4003-9D81-A0D09D70B8A9}" srcOrd="4" destOrd="0" presId="urn:microsoft.com/office/officeart/2016/7/layout/VerticalHollowActionList"/>
    <dgm:cxn modelId="{97F000DC-20E3-4EF0-8DC9-7F59843FCA40}" type="presParOf" srcId="{0B6ADFD3-172F-4003-9D81-A0D09D70B8A9}" destId="{2468756A-7889-4522-89BC-8F43F5E20CE5}" srcOrd="0" destOrd="0" presId="urn:microsoft.com/office/officeart/2016/7/layout/VerticalHollowActionList"/>
    <dgm:cxn modelId="{16073E81-0DE4-482D-BE7B-BBD433B4A86F}" type="presParOf" srcId="{0B6ADFD3-172F-4003-9D81-A0D09D70B8A9}" destId="{6E8A13A4-3867-4207-BD97-2B9015CF4EDF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46373B-C26B-40C5-B6AF-E0316D3F3F5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FA5DDD2-3FA1-4BF2-8962-CC3B2409FE62}">
      <dgm:prSet/>
      <dgm:spPr/>
      <dgm:t>
        <a:bodyPr/>
        <a:lstStyle/>
        <a:p>
          <a:r>
            <a:rPr lang="en-US" dirty="0"/>
            <a:t>Determine the Monthly Basic Child Support Obligation</a:t>
          </a:r>
        </a:p>
      </dgm:t>
    </dgm:pt>
    <dgm:pt modelId="{B2BBDE3C-0187-4B59-881C-33E8358A4427}" type="parTrans" cxnId="{B0D13987-1A88-4BC3-B45B-C04E49C2C497}">
      <dgm:prSet/>
      <dgm:spPr/>
      <dgm:t>
        <a:bodyPr/>
        <a:lstStyle/>
        <a:p>
          <a:endParaRPr lang="en-US"/>
        </a:p>
      </dgm:t>
    </dgm:pt>
    <dgm:pt modelId="{9D93D81E-1AAF-4009-9076-492C5B403307}" type="sibTrans" cxnId="{B0D13987-1A88-4BC3-B45B-C04E49C2C497}">
      <dgm:prSet/>
      <dgm:spPr/>
      <dgm:t>
        <a:bodyPr/>
        <a:lstStyle/>
        <a:p>
          <a:endParaRPr lang="en-US"/>
        </a:p>
      </dgm:t>
    </dgm:pt>
    <dgm:pt modelId="{9D9CFD98-93A6-4EED-BC2E-D4F393F81CB9}">
      <dgm:prSet/>
      <dgm:spPr/>
      <dgm:t>
        <a:bodyPr/>
        <a:lstStyle/>
        <a:p>
          <a:r>
            <a:rPr lang="en-US" dirty="0"/>
            <a:t>Multiply the Monthly Basic Child Support Obligation by a Factor of 1.4</a:t>
          </a:r>
        </a:p>
      </dgm:t>
    </dgm:pt>
    <dgm:pt modelId="{606D3ADF-73F9-4D3E-BAF0-24090E475364}" type="parTrans" cxnId="{BA0EEC6A-CB8B-4A78-8F0F-764DF9D4FAB3}">
      <dgm:prSet/>
      <dgm:spPr/>
      <dgm:t>
        <a:bodyPr/>
        <a:lstStyle/>
        <a:p>
          <a:endParaRPr lang="en-US"/>
        </a:p>
      </dgm:t>
    </dgm:pt>
    <dgm:pt modelId="{559B3431-AB9A-4CD0-A37F-5740BBC51A6A}" type="sibTrans" cxnId="{BA0EEC6A-CB8B-4A78-8F0F-764DF9D4FAB3}">
      <dgm:prSet/>
      <dgm:spPr/>
      <dgm:t>
        <a:bodyPr/>
        <a:lstStyle/>
        <a:p>
          <a:endParaRPr lang="en-US"/>
        </a:p>
      </dgm:t>
    </dgm:pt>
    <dgm:pt modelId="{EC3847E0-9BF9-441D-B6BF-4BF0914C73C2}">
      <dgm:prSet/>
      <dgm:spPr/>
      <dgm:t>
        <a:bodyPr/>
        <a:lstStyle/>
        <a:p>
          <a:r>
            <a:rPr lang="en-US" dirty="0"/>
            <a:t>Reason:  The 1.4 factor is used because it costs more to raise a child in two homes than it does in one home.</a:t>
          </a:r>
        </a:p>
      </dgm:t>
    </dgm:pt>
    <dgm:pt modelId="{99E53C2B-723C-4366-BE98-F9676C1CD491}" type="parTrans" cxnId="{39F20A89-857B-432B-BB8E-E8424BCE1217}">
      <dgm:prSet/>
      <dgm:spPr/>
      <dgm:t>
        <a:bodyPr/>
        <a:lstStyle/>
        <a:p>
          <a:endParaRPr lang="en-US"/>
        </a:p>
      </dgm:t>
    </dgm:pt>
    <dgm:pt modelId="{107099D1-50D8-4410-90FD-028427B94A1B}" type="sibTrans" cxnId="{39F20A89-857B-432B-BB8E-E8424BCE1217}">
      <dgm:prSet/>
      <dgm:spPr/>
      <dgm:t>
        <a:bodyPr/>
        <a:lstStyle/>
        <a:p>
          <a:endParaRPr lang="en-US"/>
        </a:p>
      </dgm:t>
    </dgm:pt>
    <dgm:pt modelId="{4F1AD117-203B-402B-8BC8-A6FB9430DDEF}">
      <dgm:prSet/>
      <dgm:spPr/>
      <dgm:t>
        <a:bodyPr/>
        <a:lstStyle/>
        <a:p>
          <a:r>
            <a:rPr lang="en-US" dirty="0"/>
            <a:t>E.g. $800 Monthly Basic Child Support Obligation * 1.4 = $1120 (Shared Support Need)</a:t>
          </a:r>
        </a:p>
      </dgm:t>
    </dgm:pt>
    <dgm:pt modelId="{77755FDB-1D40-4783-8426-4DDDCA3340E8}" type="parTrans" cxnId="{7DFD1A8B-3D7D-41ED-9052-982BB6A790C2}">
      <dgm:prSet/>
      <dgm:spPr/>
      <dgm:t>
        <a:bodyPr/>
        <a:lstStyle/>
        <a:p>
          <a:endParaRPr lang="en-US"/>
        </a:p>
      </dgm:t>
    </dgm:pt>
    <dgm:pt modelId="{5E8E3270-1A48-400E-B63D-7EF29C84AA83}" type="sibTrans" cxnId="{7DFD1A8B-3D7D-41ED-9052-982BB6A790C2}">
      <dgm:prSet/>
      <dgm:spPr/>
      <dgm:t>
        <a:bodyPr/>
        <a:lstStyle/>
        <a:p>
          <a:endParaRPr lang="en-US"/>
        </a:p>
      </dgm:t>
    </dgm:pt>
    <dgm:pt modelId="{C5D174AC-5E8B-4B93-AA59-5C7F57FC25D9}" type="pres">
      <dgm:prSet presAssocID="{6046373B-C26B-40C5-B6AF-E0316D3F3F59}" presName="diagram" presStyleCnt="0">
        <dgm:presLayoutVars>
          <dgm:dir/>
          <dgm:resizeHandles val="exact"/>
        </dgm:presLayoutVars>
      </dgm:prSet>
      <dgm:spPr/>
    </dgm:pt>
    <dgm:pt modelId="{E20813FB-58AB-4A3F-A6F3-EBA34BA8D099}" type="pres">
      <dgm:prSet presAssocID="{0FA5DDD2-3FA1-4BF2-8962-CC3B2409FE62}" presName="node" presStyleLbl="node1" presStyleIdx="0" presStyleCnt="4">
        <dgm:presLayoutVars>
          <dgm:bulletEnabled val="1"/>
        </dgm:presLayoutVars>
      </dgm:prSet>
      <dgm:spPr/>
    </dgm:pt>
    <dgm:pt modelId="{6B439A41-99F7-4FDB-B820-2E42661D8BCB}" type="pres">
      <dgm:prSet presAssocID="{9D93D81E-1AAF-4009-9076-492C5B403307}" presName="sibTrans" presStyleCnt="0"/>
      <dgm:spPr/>
    </dgm:pt>
    <dgm:pt modelId="{F6F59B9D-1115-404A-91E3-23BC258C31A6}" type="pres">
      <dgm:prSet presAssocID="{9D9CFD98-93A6-4EED-BC2E-D4F393F81CB9}" presName="node" presStyleLbl="node1" presStyleIdx="1" presStyleCnt="4">
        <dgm:presLayoutVars>
          <dgm:bulletEnabled val="1"/>
        </dgm:presLayoutVars>
      </dgm:prSet>
      <dgm:spPr/>
    </dgm:pt>
    <dgm:pt modelId="{58906895-8018-4DCC-9F83-8104CB0B4F07}" type="pres">
      <dgm:prSet presAssocID="{559B3431-AB9A-4CD0-A37F-5740BBC51A6A}" presName="sibTrans" presStyleCnt="0"/>
      <dgm:spPr/>
    </dgm:pt>
    <dgm:pt modelId="{8192DD25-7B2F-4002-9551-47ABDCBAE448}" type="pres">
      <dgm:prSet presAssocID="{EC3847E0-9BF9-441D-B6BF-4BF0914C73C2}" presName="node" presStyleLbl="node1" presStyleIdx="2" presStyleCnt="4">
        <dgm:presLayoutVars>
          <dgm:bulletEnabled val="1"/>
        </dgm:presLayoutVars>
      </dgm:prSet>
      <dgm:spPr/>
    </dgm:pt>
    <dgm:pt modelId="{B161EB80-05C5-4EEB-B4EE-AB848943AB0A}" type="pres">
      <dgm:prSet presAssocID="{107099D1-50D8-4410-90FD-028427B94A1B}" presName="sibTrans" presStyleCnt="0"/>
      <dgm:spPr/>
    </dgm:pt>
    <dgm:pt modelId="{FAF8ACBF-F741-4D56-AE59-74CE06BC1EDA}" type="pres">
      <dgm:prSet presAssocID="{4F1AD117-203B-402B-8BC8-A6FB9430DDEF}" presName="node" presStyleLbl="node1" presStyleIdx="3" presStyleCnt="4">
        <dgm:presLayoutVars>
          <dgm:bulletEnabled val="1"/>
        </dgm:presLayoutVars>
      </dgm:prSet>
      <dgm:spPr/>
    </dgm:pt>
  </dgm:ptLst>
  <dgm:cxnLst>
    <dgm:cxn modelId="{5B49BD17-A12F-40DB-9E42-E15F4107536B}" type="presOf" srcId="{EC3847E0-9BF9-441D-B6BF-4BF0914C73C2}" destId="{8192DD25-7B2F-4002-9551-47ABDCBAE448}" srcOrd="0" destOrd="0" presId="urn:microsoft.com/office/officeart/2005/8/layout/default"/>
    <dgm:cxn modelId="{5F2F2723-070D-49F1-B27D-EF6CDDE8106A}" type="presOf" srcId="{0FA5DDD2-3FA1-4BF2-8962-CC3B2409FE62}" destId="{E20813FB-58AB-4A3F-A6F3-EBA34BA8D099}" srcOrd="0" destOrd="0" presId="urn:microsoft.com/office/officeart/2005/8/layout/default"/>
    <dgm:cxn modelId="{BA0EEC6A-CB8B-4A78-8F0F-764DF9D4FAB3}" srcId="{6046373B-C26B-40C5-B6AF-E0316D3F3F59}" destId="{9D9CFD98-93A6-4EED-BC2E-D4F393F81CB9}" srcOrd="1" destOrd="0" parTransId="{606D3ADF-73F9-4D3E-BAF0-24090E475364}" sibTransId="{559B3431-AB9A-4CD0-A37F-5740BBC51A6A}"/>
    <dgm:cxn modelId="{1BFA6A4D-6635-42CA-9D7D-7E8D6460C5BA}" type="presOf" srcId="{9D9CFD98-93A6-4EED-BC2E-D4F393F81CB9}" destId="{F6F59B9D-1115-404A-91E3-23BC258C31A6}" srcOrd="0" destOrd="0" presId="urn:microsoft.com/office/officeart/2005/8/layout/default"/>
    <dgm:cxn modelId="{B0D13987-1A88-4BC3-B45B-C04E49C2C497}" srcId="{6046373B-C26B-40C5-B6AF-E0316D3F3F59}" destId="{0FA5DDD2-3FA1-4BF2-8962-CC3B2409FE62}" srcOrd="0" destOrd="0" parTransId="{B2BBDE3C-0187-4B59-881C-33E8358A4427}" sibTransId="{9D93D81E-1AAF-4009-9076-492C5B403307}"/>
    <dgm:cxn modelId="{39F20A89-857B-432B-BB8E-E8424BCE1217}" srcId="{6046373B-C26B-40C5-B6AF-E0316D3F3F59}" destId="{EC3847E0-9BF9-441D-B6BF-4BF0914C73C2}" srcOrd="2" destOrd="0" parTransId="{99E53C2B-723C-4366-BE98-F9676C1CD491}" sibTransId="{107099D1-50D8-4410-90FD-028427B94A1B}"/>
    <dgm:cxn modelId="{7DFD1A8B-3D7D-41ED-9052-982BB6A790C2}" srcId="{6046373B-C26B-40C5-B6AF-E0316D3F3F59}" destId="{4F1AD117-203B-402B-8BC8-A6FB9430DDEF}" srcOrd="3" destOrd="0" parTransId="{77755FDB-1D40-4783-8426-4DDDCA3340E8}" sibTransId="{5E8E3270-1A48-400E-B63D-7EF29C84AA83}"/>
    <dgm:cxn modelId="{89869AC0-C7C7-49BB-BDD2-7B07A2FF75FC}" type="presOf" srcId="{4F1AD117-203B-402B-8BC8-A6FB9430DDEF}" destId="{FAF8ACBF-F741-4D56-AE59-74CE06BC1EDA}" srcOrd="0" destOrd="0" presId="urn:microsoft.com/office/officeart/2005/8/layout/default"/>
    <dgm:cxn modelId="{F7A73FDA-C5A4-4409-B623-7FC2678B9F02}" type="presOf" srcId="{6046373B-C26B-40C5-B6AF-E0316D3F3F59}" destId="{C5D174AC-5E8B-4B93-AA59-5C7F57FC25D9}" srcOrd="0" destOrd="0" presId="urn:microsoft.com/office/officeart/2005/8/layout/default"/>
    <dgm:cxn modelId="{3674F0E5-BA6F-486B-8FDD-6D4AD71D13EF}" type="presParOf" srcId="{C5D174AC-5E8B-4B93-AA59-5C7F57FC25D9}" destId="{E20813FB-58AB-4A3F-A6F3-EBA34BA8D099}" srcOrd="0" destOrd="0" presId="urn:microsoft.com/office/officeart/2005/8/layout/default"/>
    <dgm:cxn modelId="{A561C6F9-DD85-4CDF-9563-5EBD4B893140}" type="presParOf" srcId="{C5D174AC-5E8B-4B93-AA59-5C7F57FC25D9}" destId="{6B439A41-99F7-4FDB-B820-2E42661D8BCB}" srcOrd="1" destOrd="0" presId="urn:microsoft.com/office/officeart/2005/8/layout/default"/>
    <dgm:cxn modelId="{E1ECD765-667D-4B99-90CE-D639329F9ED7}" type="presParOf" srcId="{C5D174AC-5E8B-4B93-AA59-5C7F57FC25D9}" destId="{F6F59B9D-1115-404A-91E3-23BC258C31A6}" srcOrd="2" destOrd="0" presId="urn:microsoft.com/office/officeart/2005/8/layout/default"/>
    <dgm:cxn modelId="{FE54902B-F3BF-41BA-91FF-A80E89F14D7D}" type="presParOf" srcId="{C5D174AC-5E8B-4B93-AA59-5C7F57FC25D9}" destId="{58906895-8018-4DCC-9F83-8104CB0B4F07}" srcOrd="3" destOrd="0" presId="urn:microsoft.com/office/officeart/2005/8/layout/default"/>
    <dgm:cxn modelId="{BEA9A25A-2A11-4464-B320-5E31B01673AC}" type="presParOf" srcId="{C5D174AC-5E8B-4B93-AA59-5C7F57FC25D9}" destId="{8192DD25-7B2F-4002-9551-47ABDCBAE448}" srcOrd="4" destOrd="0" presId="urn:microsoft.com/office/officeart/2005/8/layout/default"/>
    <dgm:cxn modelId="{99D9F2F1-5591-4D5F-A7EC-BC9838DD5237}" type="presParOf" srcId="{C5D174AC-5E8B-4B93-AA59-5C7F57FC25D9}" destId="{B161EB80-05C5-4EEB-B4EE-AB848943AB0A}" srcOrd="5" destOrd="0" presId="urn:microsoft.com/office/officeart/2005/8/layout/default"/>
    <dgm:cxn modelId="{31479B46-A1F6-480B-8E49-BE415FC2CEEC}" type="presParOf" srcId="{C5D174AC-5E8B-4B93-AA59-5C7F57FC25D9}" destId="{FAF8ACBF-F741-4D56-AE59-74CE06BC1ED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A025A9-711F-4184-98D5-61702F30B2E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D6E3F86-3B2C-4F51-B98C-E744CFC9FAA8}">
      <dgm:prSet/>
      <dgm:spPr/>
      <dgm:t>
        <a:bodyPr/>
        <a:lstStyle/>
        <a:p>
          <a:r>
            <a:rPr lang="en-US"/>
            <a:t>Ava: 200 days at $6,000 per month</a:t>
          </a:r>
        </a:p>
      </dgm:t>
    </dgm:pt>
    <dgm:pt modelId="{A84A829A-61F3-4C19-814E-CAE32B41638E}" type="parTrans" cxnId="{27B156B6-B5D2-4188-AA13-E6923FAB118A}">
      <dgm:prSet/>
      <dgm:spPr/>
      <dgm:t>
        <a:bodyPr/>
        <a:lstStyle/>
        <a:p>
          <a:endParaRPr lang="en-US"/>
        </a:p>
      </dgm:t>
    </dgm:pt>
    <dgm:pt modelId="{316947D6-68E2-42DE-9F3D-29879F106DA3}" type="sibTrans" cxnId="{27B156B6-B5D2-4188-AA13-E6923FAB118A}">
      <dgm:prSet/>
      <dgm:spPr/>
      <dgm:t>
        <a:bodyPr/>
        <a:lstStyle/>
        <a:p>
          <a:endParaRPr lang="en-US"/>
        </a:p>
      </dgm:t>
    </dgm:pt>
    <dgm:pt modelId="{D1EF89AA-2D59-48BB-9CB3-FC2F2EBF37D6}">
      <dgm:prSet/>
      <dgm:spPr/>
      <dgm:t>
        <a:bodyPr/>
        <a:lstStyle/>
        <a:p>
          <a:r>
            <a:rPr lang="en-US"/>
            <a:t>Marcus: 165 days at $4,000 per month</a:t>
          </a:r>
        </a:p>
      </dgm:t>
    </dgm:pt>
    <dgm:pt modelId="{B3BE4055-5C5E-4335-8CAA-B342F63D51B6}" type="parTrans" cxnId="{65635941-83DD-40B2-8B75-28A408A8AD1B}">
      <dgm:prSet/>
      <dgm:spPr/>
      <dgm:t>
        <a:bodyPr/>
        <a:lstStyle/>
        <a:p>
          <a:endParaRPr lang="en-US"/>
        </a:p>
      </dgm:t>
    </dgm:pt>
    <dgm:pt modelId="{F6A93B43-92C8-4FE6-825E-38F3E9C17422}" type="sibTrans" cxnId="{65635941-83DD-40B2-8B75-28A408A8AD1B}">
      <dgm:prSet/>
      <dgm:spPr/>
      <dgm:t>
        <a:bodyPr/>
        <a:lstStyle/>
        <a:p>
          <a:endParaRPr lang="en-US"/>
        </a:p>
      </dgm:t>
    </dgm:pt>
    <dgm:pt modelId="{3829C13E-FB22-47C3-AA44-56E43850B619}">
      <dgm:prSet/>
      <dgm:spPr/>
      <dgm:t>
        <a:bodyPr/>
        <a:lstStyle/>
        <a:p>
          <a:r>
            <a:rPr lang="en-US"/>
            <a:t>Monthly Basic Child Support Obligation: $1,054</a:t>
          </a:r>
        </a:p>
      </dgm:t>
    </dgm:pt>
    <dgm:pt modelId="{05D09905-091B-43FD-AC3B-28222F47E679}" type="parTrans" cxnId="{D2365194-755E-4CAC-A912-50F9ED593BA3}">
      <dgm:prSet/>
      <dgm:spPr/>
      <dgm:t>
        <a:bodyPr/>
        <a:lstStyle/>
        <a:p>
          <a:endParaRPr lang="en-US"/>
        </a:p>
      </dgm:t>
    </dgm:pt>
    <dgm:pt modelId="{87600DB9-DFE6-49E7-92A0-678988F56D40}" type="sibTrans" cxnId="{D2365194-755E-4CAC-A912-50F9ED593BA3}">
      <dgm:prSet/>
      <dgm:spPr/>
      <dgm:t>
        <a:bodyPr/>
        <a:lstStyle/>
        <a:p>
          <a:endParaRPr lang="en-US"/>
        </a:p>
      </dgm:t>
    </dgm:pt>
    <dgm:pt modelId="{BC21171C-87D1-4FC4-AC38-D3DAEDF2AC9C}">
      <dgm:prSet/>
      <dgm:spPr/>
      <dgm:t>
        <a:bodyPr/>
        <a:lstStyle/>
        <a:p>
          <a:r>
            <a:rPr lang="en-US"/>
            <a:t>Ava: $200 for Billy’s health insurance coverage, Marcus: $500 for daycare</a:t>
          </a:r>
        </a:p>
      </dgm:t>
    </dgm:pt>
    <dgm:pt modelId="{EAF1BC10-3D18-4962-8EAF-5C5BD44DFD77}" type="parTrans" cxnId="{A2885153-74C8-4645-8452-F9330E550638}">
      <dgm:prSet/>
      <dgm:spPr/>
      <dgm:t>
        <a:bodyPr/>
        <a:lstStyle/>
        <a:p>
          <a:endParaRPr lang="en-US"/>
        </a:p>
      </dgm:t>
    </dgm:pt>
    <dgm:pt modelId="{0FB7B286-DE5E-4206-8BD0-50862B4CBFA4}" type="sibTrans" cxnId="{A2885153-74C8-4645-8452-F9330E550638}">
      <dgm:prSet/>
      <dgm:spPr/>
      <dgm:t>
        <a:bodyPr/>
        <a:lstStyle/>
        <a:p>
          <a:endParaRPr lang="en-US"/>
        </a:p>
      </dgm:t>
    </dgm:pt>
    <dgm:pt modelId="{8743033C-2A62-4496-8916-8783EF96B4A0}" type="pres">
      <dgm:prSet presAssocID="{E3A025A9-711F-4184-98D5-61702F30B2E2}" presName="vert0" presStyleCnt="0">
        <dgm:presLayoutVars>
          <dgm:dir/>
          <dgm:animOne val="branch"/>
          <dgm:animLvl val="lvl"/>
        </dgm:presLayoutVars>
      </dgm:prSet>
      <dgm:spPr/>
    </dgm:pt>
    <dgm:pt modelId="{3B43B7C7-B199-4004-ACFB-9EBC2FD0B73D}" type="pres">
      <dgm:prSet presAssocID="{8D6E3F86-3B2C-4F51-B98C-E744CFC9FAA8}" presName="thickLine" presStyleLbl="alignNode1" presStyleIdx="0" presStyleCnt="4"/>
      <dgm:spPr/>
    </dgm:pt>
    <dgm:pt modelId="{9F6B16E4-FDA4-49F1-B6C6-24EDB500FCD4}" type="pres">
      <dgm:prSet presAssocID="{8D6E3F86-3B2C-4F51-B98C-E744CFC9FAA8}" presName="horz1" presStyleCnt="0"/>
      <dgm:spPr/>
    </dgm:pt>
    <dgm:pt modelId="{780005A3-DCEE-4020-B871-7247F4190CF0}" type="pres">
      <dgm:prSet presAssocID="{8D6E3F86-3B2C-4F51-B98C-E744CFC9FAA8}" presName="tx1" presStyleLbl="revTx" presStyleIdx="0" presStyleCnt="4"/>
      <dgm:spPr/>
    </dgm:pt>
    <dgm:pt modelId="{3E1DAE65-CDC0-4D1C-90C3-82896D79DF12}" type="pres">
      <dgm:prSet presAssocID="{8D6E3F86-3B2C-4F51-B98C-E744CFC9FAA8}" presName="vert1" presStyleCnt="0"/>
      <dgm:spPr/>
    </dgm:pt>
    <dgm:pt modelId="{E722D5CA-199E-4B71-9AA0-088AD803E840}" type="pres">
      <dgm:prSet presAssocID="{D1EF89AA-2D59-48BB-9CB3-FC2F2EBF37D6}" presName="thickLine" presStyleLbl="alignNode1" presStyleIdx="1" presStyleCnt="4"/>
      <dgm:spPr/>
    </dgm:pt>
    <dgm:pt modelId="{E792940F-5CD7-4572-8205-63064DBFADE8}" type="pres">
      <dgm:prSet presAssocID="{D1EF89AA-2D59-48BB-9CB3-FC2F2EBF37D6}" presName="horz1" presStyleCnt="0"/>
      <dgm:spPr/>
    </dgm:pt>
    <dgm:pt modelId="{36BFC1FD-20F4-45DC-8AE5-E5FFA10FED79}" type="pres">
      <dgm:prSet presAssocID="{D1EF89AA-2D59-48BB-9CB3-FC2F2EBF37D6}" presName="tx1" presStyleLbl="revTx" presStyleIdx="1" presStyleCnt="4"/>
      <dgm:spPr/>
    </dgm:pt>
    <dgm:pt modelId="{D8507A00-6290-4AF4-AA28-C065E11EB161}" type="pres">
      <dgm:prSet presAssocID="{D1EF89AA-2D59-48BB-9CB3-FC2F2EBF37D6}" presName="vert1" presStyleCnt="0"/>
      <dgm:spPr/>
    </dgm:pt>
    <dgm:pt modelId="{4F1CC1EB-FCFB-4C70-84EC-B099CA075412}" type="pres">
      <dgm:prSet presAssocID="{3829C13E-FB22-47C3-AA44-56E43850B619}" presName="thickLine" presStyleLbl="alignNode1" presStyleIdx="2" presStyleCnt="4"/>
      <dgm:spPr/>
    </dgm:pt>
    <dgm:pt modelId="{2A59C748-659E-4F60-9A15-AF434A3922C9}" type="pres">
      <dgm:prSet presAssocID="{3829C13E-FB22-47C3-AA44-56E43850B619}" presName="horz1" presStyleCnt="0"/>
      <dgm:spPr/>
    </dgm:pt>
    <dgm:pt modelId="{9590944C-90EB-4AEF-B5FE-718F835D955B}" type="pres">
      <dgm:prSet presAssocID="{3829C13E-FB22-47C3-AA44-56E43850B619}" presName="tx1" presStyleLbl="revTx" presStyleIdx="2" presStyleCnt="4"/>
      <dgm:spPr/>
    </dgm:pt>
    <dgm:pt modelId="{5238082F-B618-4F43-9D26-63D0F51CF36F}" type="pres">
      <dgm:prSet presAssocID="{3829C13E-FB22-47C3-AA44-56E43850B619}" presName="vert1" presStyleCnt="0"/>
      <dgm:spPr/>
    </dgm:pt>
    <dgm:pt modelId="{AB592A66-F462-43F4-9415-DED275E37A27}" type="pres">
      <dgm:prSet presAssocID="{BC21171C-87D1-4FC4-AC38-D3DAEDF2AC9C}" presName="thickLine" presStyleLbl="alignNode1" presStyleIdx="3" presStyleCnt="4"/>
      <dgm:spPr/>
    </dgm:pt>
    <dgm:pt modelId="{C8A8FDC1-182B-4967-9E7F-6150E92F33DB}" type="pres">
      <dgm:prSet presAssocID="{BC21171C-87D1-4FC4-AC38-D3DAEDF2AC9C}" presName="horz1" presStyleCnt="0"/>
      <dgm:spPr/>
    </dgm:pt>
    <dgm:pt modelId="{1787DA11-B1E5-4BB5-9991-49906C79D6ED}" type="pres">
      <dgm:prSet presAssocID="{BC21171C-87D1-4FC4-AC38-D3DAEDF2AC9C}" presName="tx1" presStyleLbl="revTx" presStyleIdx="3" presStyleCnt="4"/>
      <dgm:spPr/>
    </dgm:pt>
    <dgm:pt modelId="{3D2FEA06-6BEA-4DCF-B295-8652C2674DE2}" type="pres">
      <dgm:prSet presAssocID="{BC21171C-87D1-4FC4-AC38-D3DAEDF2AC9C}" presName="vert1" presStyleCnt="0"/>
      <dgm:spPr/>
    </dgm:pt>
  </dgm:ptLst>
  <dgm:cxnLst>
    <dgm:cxn modelId="{02FD8E2E-5305-4D1D-BBFC-A8C6028641E2}" type="presOf" srcId="{3829C13E-FB22-47C3-AA44-56E43850B619}" destId="{9590944C-90EB-4AEF-B5FE-718F835D955B}" srcOrd="0" destOrd="0" presId="urn:microsoft.com/office/officeart/2008/layout/LinedList"/>
    <dgm:cxn modelId="{C7C62B41-E795-4BE4-B757-810B3CB9AD37}" type="presOf" srcId="{E3A025A9-711F-4184-98D5-61702F30B2E2}" destId="{8743033C-2A62-4496-8916-8783EF96B4A0}" srcOrd="0" destOrd="0" presId="urn:microsoft.com/office/officeart/2008/layout/LinedList"/>
    <dgm:cxn modelId="{65635941-83DD-40B2-8B75-28A408A8AD1B}" srcId="{E3A025A9-711F-4184-98D5-61702F30B2E2}" destId="{D1EF89AA-2D59-48BB-9CB3-FC2F2EBF37D6}" srcOrd="1" destOrd="0" parTransId="{B3BE4055-5C5E-4335-8CAA-B342F63D51B6}" sibTransId="{F6A93B43-92C8-4FE6-825E-38F3E9C17422}"/>
    <dgm:cxn modelId="{A2885153-74C8-4645-8452-F9330E550638}" srcId="{E3A025A9-711F-4184-98D5-61702F30B2E2}" destId="{BC21171C-87D1-4FC4-AC38-D3DAEDF2AC9C}" srcOrd="3" destOrd="0" parTransId="{EAF1BC10-3D18-4962-8EAF-5C5BD44DFD77}" sibTransId="{0FB7B286-DE5E-4206-8BD0-50862B4CBFA4}"/>
    <dgm:cxn modelId="{E95A3483-838E-4FAE-96CC-748C08B2F1E3}" type="presOf" srcId="{D1EF89AA-2D59-48BB-9CB3-FC2F2EBF37D6}" destId="{36BFC1FD-20F4-45DC-8AE5-E5FFA10FED79}" srcOrd="0" destOrd="0" presId="urn:microsoft.com/office/officeart/2008/layout/LinedList"/>
    <dgm:cxn modelId="{D2365194-755E-4CAC-A912-50F9ED593BA3}" srcId="{E3A025A9-711F-4184-98D5-61702F30B2E2}" destId="{3829C13E-FB22-47C3-AA44-56E43850B619}" srcOrd="2" destOrd="0" parTransId="{05D09905-091B-43FD-AC3B-28222F47E679}" sibTransId="{87600DB9-DFE6-49E7-92A0-678988F56D40}"/>
    <dgm:cxn modelId="{82894E9E-C2CE-4BA5-89C2-451E3C8CA169}" type="presOf" srcId="{8D6E3F86-3B2C-4F51-B98C-E744CFC9FAA8}" destId="{780005A3-DCEE-4020-B871-7247F4190CF0}" srcOrd="0" destOrd="0" presId="urn:microsoft.com/office/officeart/2008/layout/LinedList"/>
    <dgm:cxn modelId="{27B156B6-B5D2-4188-AA13-E6923FAB118A}" srcId="{E3A025A9-711F-4184-98D5-61702F30B2E2}" destId="{8D6E3F86-3B2C-4F51-B98C-E744CFC9FAA8}" srcOrd="0" destOrd="0" parTransId="{A84A829A-61F3-4C19-814E-CAE32B41638E}" sibTransId="{316947D6-68E2-42DE-9F3D-29879F106DA3}"/>
    <dgm:cxn modelId="{8B77C0B7-128C-434B-A279-34E599DCE3DF}" type="presOf" srcId="{BC21171C-87D1-4FC4-AC38-D3DAEDF2AC9C}" destId="{1787DA11-B1E5-4BB5-9991-49906C79D6ED}" srcOrd="0" destOrd="0" presId="urn:microsoft.com/office/officeart/2008/layout/LinedList"/>
    <dgm:cxn modelId="{08E2D5EC-CDF1-4386-9A99-437B697B0C31}" type="presParOf" srcId="{8743033C-2A62-4496-8916-8783EF96B4A0}" destId="{3B43B7C7-B199-4004-ACFB-9EBC2FD0B73D}" srcOrd="0" destOrd="0" presId="urn:microsoft.com/office/officeart/2008/layout/LinedList"/>
    <dgm:cxn modelId="{AF180A5D-E530-4115-9D65-4A525DB1F44B}" type="presParOf" srcId="{8743033C-2A62-4496-8916-8783EF96B4A0}" destId="{9F6B16E4-FDA4-49F1-B6C6-24EDB500FCD4}" srcOrd="1" destOrd="0" presId="urn:microsoft.com/office/officeart/2008/layout/LinedList"/>
    <dgm:cxn modelId="{CC396EF4-0463-4FFD-91BC-6E8038C8E837}" type="presParOf" srcId="{9F6B16E4-FDA4-49F1-B6C6-24EDB500FCD4}" destId="{780005A3-DCEE-4020-B871-7247F4190CF0}" srcOrd="0" destOrd="0" presId="urn:microsoft.com/office/officeart/2008/layout/LinedList"/>
    <dgm:cxn modelId="{E8564497-D8AC-4A3C-9BCA-D343DF55F5C3}" type="presParOf" srcId="{9F6B16E4-FDA4-49F1-B6C6-24EDB500FCD4}" destId="{3E1DAE65-CDC0-4D1C-90C3-82896D79DF12}" srcOrd="1" destOrd="0" presId="urn:microsoft.com/office/officeart/2008/layout/LinedList"/>
    <dgm:cxn modelId="{050347C4-E0FA-4F9C-B321-88D71756541E}" type="presParOf" srcId="{8743033C-2A62-4496-8916-8783EF96B4A0}" destId="{E722D5CA-199E-4B71-9AA0-088AD803E840}" srcOrd="2" destOrd="0" presId="urn:microsoft.com/office/officeart/2008/layout/LinedList"/>
    <dgm:cxn modelId="{763161D6-B94C-4AA5-AE2C-EEDCE0A4888B}" type="presParOf" srcId="{8743033C-2A62-4496-8916-8783EF96B4A0}" destId="{E792940F-5CD7-4572-8205-63064DBFADE8}" srcOrd="3" destOrd="0" presId="urn:microsoft.com/office/officeart/2008/layout/LinedList"/>
    <dgm:cxn modelId="{B3712E80-E188-4D72-AE40-37F60A656166}" type="presParOf" srcId="{E792940F-5CD7-4572-8205-63064DBFADE8}" destId="{36BFC1FD-20F4-45DC-8AE5-E5FFA10FED79}" srcOrd="0" destOrd="0" presId="urn:microsoft.com/office/officeart/2008/layout/LinedList"/>
    <dgm:cxn modelId="{E9AF16AA-0C13-4801-A564-3381884AB4F9}" type="presParOf" srcId="{E792940F-5CD7-4572-8205-63064DBFADE8}" destId="{D8507A00-6290-4AF4-AA28-C065E11EB161}" srcOrd="1" destOrd="0" presId="urn:microsoft.com/office/officeart/2008/layout/LinedList"/>
    <dgm:cxn modelId="{CD257ED2-F793-4E5D-A573-91C6C3420A45}" type="presParOf" srcId="{8743033C-2A62-4496-8916-8783EF96B4A0}" destId="{4F1CC1EB-FCFB-4C70-84EC-B099CA075412}" srcOrd="4" destOrd="0" presId="urn:microsoft.com/office/officeart/2008/layout/LinedList"/>
    <dgm:cxn modelId="{AFC90E36-2C5E-463A-9F96-8A1DDB88A473}" type="presParOf" srcId="{8743033C-2A62-4496-8916-8783EF96B4A0}" destId="{2A59C748-659E-4F60-9A15-AF434A3922C9}" srcOrd="5" destOrd="0" presId="urn:microsoft.com/office/officeart/2008/layout/LinedList"/>
    <dgm:cxn modelId="{0FEAEF4F-4409-4416-8398-03E5F70785F2}" type="presParOf" srcId="{2A59C748-659E-4F60-9A15-AF434A3922C9}" destId="{9590944C-90EB-4AEF-B5FE-718F835D955B}" srcOrd="0" destOrd="0" presId="urn:microsoft.com/office/officeart/2008/layout/LinedList"/>
    <dgm:cxn modelId="{91611CE6-3507-4F4A-8E6A-CD41591D3275}" type="presParOf" srcId="{2A59C748-659E-4F60-9A15-AF434A3922C9}" destId="{5238082F-B618-4F43-9D26-63D0F51CF36F}" srcOrd="1" destOrd="0" presId="urn:microsoft.com/office/officeart/2008/layout/LinedList"/>
    <dgm:cxn modelId="{73C254F1-CB50-4FA5-8660-AC4DE706BA1F}" type="presParOf" srcId="{8743033C-2A62-4496-8916-8783EF96B4A0}" destId="{AB592A66-F462-43F4-9415-DED275E37A27}" srcOrd="6" destOrd="0" presId="urn:microsoft.com/office/officeart/2008/layout/LinedList"/>
    <dgm:cxn modelId="{A80DB9B1-5C98-46BB-84FF-C45F3CDAAC2A}" type="presParOf" srcId="{8743033C-2A62-4496-8916-8783EF96B4A0}" destId="{C8A8FDC1-182B-4967-9E7F-6150E92F33DB}" srcOrd="7" destOrd="0" presId="urn:microsoft.com/office/officeart/2008/layout/LinedList"/>
    <dgm:cxn modelId="{07F07E1F-3505-4280-8024-E28488C32115}" type="presParOf" srcId="{C8A8FDC1-182B-4967-9E7F-6150E92F33DB}" destId="{1787DA11-B1E5-4BB5-9991-49906C79D6ED}" srcOrd="0" destOrd="0" presId="urn:microsoft.com/office/officeart/2008/layout/LinedList"/>
    <dgm:cxn modelId="{E14E7F64-8754-4F1D-8D8D-2B26AC686848}" type="presParOf" srcId="{C8A8FDC1-182B-4967-9E7F-6150E92F33DB}" destId="{3D2FEA06-6BEA-4DCF-B295-8652C2674D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B99879-81F4-4D31-A75B-E74EC4B60873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262469D-84E6-4E8A-BB0A-07D16B98EFFA}">
      <dgm:prSet/>
      <dgm:spPr/>
      <dgm:t>
        <a:bodyPr/>
        <a:lstStyle/>
        <a:p>
          <a:r>
            <a:rPr lang="en-US"/>
            <a:t>Monthly Basic Child Support Obligation = $1,054</a:t>
          </a:r>
        </a:p>
      </dgm:t>
    </dgm:pt>
    <dgm:pt modelId="{F6EC1717-C6C8-4F70-8C77-33C697AAFAFD}" type="parTrans" cxnId="{B8AFCE92-FFED-4A50-B078-77CEDDA2A477}">
      <dgm:prSet/>
      <dgm:spPr/>
      <dgm:t>
        <a:bodyPr/>
        <a:lstStyle/>
        <a:p>
          <a:endParaRPr lang="en-US"/>
        </a:p>
      </dgm:t>
    </dgm:pt>
    <dgm:pt modelId="{6021581D-8044-4952-925A-9D7EFEF86DF0}" type="sibTrans" cxnId="{B8AFCE92-FFED-4A50-B078-77CEDDA2A477}">
      <dgm:prSet/>
      <dgm:spPr/>
      <dgm:t>
        <a:bodyPr/>
        <a:lstStyle/>
        <a:p>
          <a:endParaRPr lang="en-US"/>
        </a:p>
      </dgm:t>
    </dgm:pt>
    <dgm:pt modelId="{431B58E9-345E-4B8B-9156-1CA8B2115454}">
      <dgm:prSet/>
      <dgm:spPr/>
      <dgm:t>
        <a:bodyPr/>
        <a:lstStyle/>
        <a:p>
          <a:r>
            <a:rPr lang="en-US"/>
            <a:t>Shared Need = $1,475.60  (1054 * 1.4)</a:t>
          </a:r>
        </a:p>
      </dgm:t>
    </dgm:pt>
    <dgm:pt modelId="{1376773F-3F39-4834-A278-89187EC78411}" type="parTrans" cxnId="{D93E63A4-BCBC-4701-9F42-5C96FAEFC672}">
      <dgm:prSet/>
      <dgm:spPr/>
      <dgm:t>
        <a:bodyPr/>
        <a:lstStyle/>
        <a:p>
          <a:endParaRPr lang="en-US"/>
        </a:p>
      </dgm:t>
    </dgm:pt>
    <dgm:pt modelId="{52F1C518-47EF-4231-985D-E7B27E03E1CD}" type="sibTrans" cxnId="{D93E63A4-BCBC-4701-9F42-5C96FAEFC672}">
      <dgm:prSet/>
      <dgm:spPr/>
      <dgm:t>
        <a:bodyPr/>
        <a:lstStyle/>
        <a:p>
          <a:endParaRPr lang="en-US"/>
        </a:p>
      </dgm:t>
    </dgm:pt>
    <dgm:pt modelId="{873167EB-A5BE-4BA2-831D-023D5CE0BB46}">
      <dgm:prSet/>
      <dgm:spPr/>
      <dgm:t>
        <a:bodyPr/>
        <a:lstStyle/>
        <a:p>
          <a:r>
            <a:rPr lang="en-US" dirty="0"/>
            <a:t>Custody Shares: Ava 54.8% (200/365), Marcus 45.2% (165/365)</a:t>
          </a:r>
        </a:p>
      </dgm:t>
    </dgm:pt>
    <dgm:pt modelId="{BA2DB7DF-074D-494E-B690-1E9F12B13F00}" type="parTrans" cxnId="{A30BAE2A-5661-4C96-9A53-48C3BEBC65EA}">
      <dgm:prSet/>
      <dgm:spPr/>
      <dgm:t>
        <a:bodyPr/>
        <a:lstStyle/>
        <a:p>
          <a:endParaRPr lang="en-US"/>
        </a:p>
      </dgm:t>
    </dgm:pt>
    <dgm:pt modelId="{7BBBB149-7383-4E1E-B7B3-984D92A56AAB}" type="sibTrans" cxnId="{A30BAE2A-5661-4C96-9A53-48C3BEBC65EA}">
      <dgm:prSet/>
      <dgm:spPr/>
      <dgm:t>
        <a:bodyPr/>
        <a:lstStyle/>
        <a:p>
          <a:endParaRPr lang="en-US"/>
        </a:p>
      </dgm:t>
    </dgm:pt>
    <dgm:pt modelId="{9BC08C9C-DA52-46B7-B92D-EC74D9AB4930}">
      <dgm:prSet/>
      <dgm:spPr/>
      <dgm:t>
        <a:bodyPr/>
        <a:lstStyle/>
        <a:p>
          <a:r>
            <a:rPr lang="en-US" dirty="0"/>
            <a:t>Ava’s Cost: $808.62 (1475.60 * 54.8%) </a:t>
          </a:r>
        </a:p>
      </dgm:t>
    </dgm:pt>
    <dgm:pt modelId="{2A84BBC8-0C46-447E-B684-C41BE741A387}" type="parTrans" cxnId="{FEA87504-A060-4FED-A5D4-F635F4874853}">
      <dgm:prSet/>
      <dgm:spPr/>
      <dgm:t>
        <a:bodyPr/>
        <a:lstStyle/>
        <a:p>
          <a:endParaRPr lang="en-US"/>
        </a:p>
      </dgm:t>
    </dgm:pt>
    <dgm:pt modelId="{F2C31B97-D6EE-45D2-A015-42FA4FE38A58}" type="sibTrans" cxnId="{FEA87504-A060-4FED-A5D4-F635F4874853}">
      <dgm:prSet/>
      <dgm:spPr/>
      <dgm:t>
        <a:bodyPr/>
        <a:lstStyle/>
        <a:p>
          <a:endParaRPr lang="en-US"/>
        </a:p>
      </dgm:t>
    </dgm:pt>
    <dgm:pt modelId="{1B417A80-F819-494D-894F-09507073957F}">
      <dgm:prSet/>
      <dgm:spPr/>
      <dgm:t>
        <a:bodyPr/>
        <a:lstStyle/>
        <a:p>
          <a:r>
            <a:rPr lang="en-US" dirty="0"/>
            <a:t>Marcus’s Cost: $666.98 (1475.60 * 45.2%)</a:t>
          </a:r>
        </a:p>
      </dgm:t>
    </dgm:pt>
    <dgm:pt modelId="{772C57E8-79F0-479E-9BC3-5CC19A2B1BE9}" type="parTrans" cxnId="{46062B84-F539-4DE5-B046-5E6AF9467CE8}">
      <dgm:prSet/>
      <dgm:spPr/>
      <dgm:t>
        <a:bodyPr/>
        <a:lstStyle/>
        <a:p>
          <a:endParaRPr lang="en-US"/>
        </a:p>
      </dgm:t>
    </dgm:pt>
    <dgm:pt modelId="{C36505D6-D6DE-4629-869E-9215B6C58421}" type="sibTrans" cxnId="{46062B84-F539-4DE5-B046-5E6AF9467CE8}">
      <dgm:prSet/>
      <dgm:spPr/>
      <dgm:t>
        <a:bodyPr/>
        <a:lstStyle/>
        <a:p>
          <a:endParaRPr lang="en-US"/>
        </a:p>
      </dgm:t>
    </dgm:pt>
    <dgm:pt modelId="{7F27907C-4A5C-4C24-8553-62B66CF421BB}" type="pres">
      <dgm:prSet presAssocID="{A3B99879-81F4-4D31-A75B-E74EC4B60873}" presName="diagram" presStyleCnt="0">
        <dgm:presLayoutVars>
          <dgm:dir/>
          <dgm:resizeHandles val="exact"/>
        </dgm:presLayoutVars>
      </dgm:prSet>
      <dgm:spPr/>
    </dgm:pt>
    <dgm:pt modelId="{5162325A-05F8-4D0D-9EC7-E255A37C0562}" type="pres">
      <dgm:prSet presAssocID="{2262469D-84E6-4E8A-BB0A-07D16B98EFFA}" presName="node" presStyleLbl="node1" presStyleIdx="0" presStyleCnt="5">
        <dgm:presLayoutVars>
          <dgm:bulletEnabled val="1"/>
        </dgm:presLayoutVars>
      </dgm:prSet>
      <dgm:spPr/>
    </dgm:pt>
    <dgm:pt modelId="{A12BA18B-BAFA-44B4-A3CD-09F1AADC50E2}" type="pres">
      <dgm:prSet presAssocID="{6021581D-8044-4952-925A-9D7EFEF86DF0}" presName="sibTrans" presStyleCnt="0"/>
      <dgm:spPr/>
    </dgm:pt>
    <dgm:pt modelId="{B4807AF8-89B1-485E-B12E-0A7845F87AAA}" type="pres">
      <dgm:prSet presAssocID="{431B58E9-345E-4B8B-9156-1CA8B2115454}" presName="node" presStyleLbl="node1" presStyleIdx="1" presStyleCnt="5">
        <dgm:presLayoutVars>
          <dgm:bulletEnabled val="1"/>
        </dgm:presLayoutVars>
      </dgm:prSet>
      <dgm:spPr/>
    </dgm:pt>
    <dgm:pt modelId="{028C125A-71F2-43D9-91CE-F43AA906766A}" type="pres">
      <dgm:prSet presAssocID="{52F1C518-47EF-4231-985D-E7B27E03E1CD}" presName="sibTrans" presStyleCnt="0"/>
      <dgm:spPr/>
    </dgm:pt>
    <dgm:pt modelId="{0577BCD1-6EC8-4FAF-865C-6FC6E45599C5}" type="pres">
      <dgm:prSet presAssocID="{873167EB-A5BE-4BA2-831D-023D5CE0BB46}" presName="node" presStyleLbl="node1" presStyleIdx="2" presStyleCnt="5">
        <dgm:presLayoutVars>
          <dgm:bulletEnabled val="1"/>
        </dgm:presLayoutVars>
      </dgm:prSet>
      <dgm:spPr/>
    </dgm:pt>
    <dgm:pt modelId="{F2E704A7-53AF-423F-9818-E83F58F5C615}" type="pres">
      <dgm:prSet presAssocID="{7BBBB149-7383-4E1E-B7B3-984D92A56AAB}" presName="sibTrans" presStyleCnt="0"/>
      <dgm:spPr/>
    </dgm:pt>
    <dgm:pt modelId="{A98B4C8C-0CE9-4502-9149-356A4C7F5D4D}" type="pres">
      <dgm:prSet presAssocID="{9BC08C9C-DA52-46B7-B92D-EC74D9AB4930}" presName="node" presStyleLbl="node1" presStyleIdx="3" presStyleCnt="5">
        <dgm:presLayoutVars>
          <dgm:bulletEnabled val="1"/>
        </dgm:presLayoutVars>
      </dgm:prSet>
      <dgm:spPr/>
    </dgm:pt>
    <dgm:pt modelId="{4A367B14-80C2-4FCD-B6EE-571A4C66E54E}" type="pres">
      <dgm:prSet presAssocID="{F2C31B97-D6EE-45D2-A015-42FA4FE38A58}" presName="sibTrans" presStyleCnt="0"/>
      <dgm:spPr/>
    </dgm:pt>
    <dgm:pt modelId="{CA6B3F14-4626-44E0-81B8-E8F8BBCFDA76}" type="pres">
      <dgm:prSet presAssocID="{1B417A80-F819-494D-894F-09507073957F}" presName="node" presStyleLbl="node1" presStyleIdx="4" presStyleCnt="5">
        <dgm:presLayoutVars>
          <dgm:bulletEnabled val="1"/>
        </dgm:presLayoutVars>
      </dgm:prSet>
      <dgm:spPr/>
    </dgm:pt>
  </dgm:ptLst>
  <dgm:cxnLst>
    <dgm:cxn modelId="{FEA87504-A060-4FED-A5D4-F635F4874853}" srcId="{A3B99879-81F4-4D31-A75B-E74EC4B60873}" destId="{9BC08C9C-DA52-46B7-B92D-EC74D9AB4930}" srcOrd="3" destOrd="0" parTransId="{2A84BBC8-0C46-447E-B684-C41BE741A387}" sibTransId="{F2C31B97-D6EE-45D2-A015-42FA4FE38A58}"/>
    <dgm:cxn modelId="{478E521D-CF7E-43EB-9173-38A4C4ACDE7B}" type="presOf" srcId="{1B417A80-F819-494D-894F-09507073957F}" destId="{CA6B3F14-4626-44E0-81B8-E8F8BBCFDA76}" srcOrd="0" destOrd="0" presId="urn:microsoft.com/office/officeart/2005/8/layout/default"/>
    <dgm:cxn modelId="{A30BAE2A-5661-4C96-9A53-48C3BEBC65EA}" srcId="{A3B99879-81F4-4D31-A75B-E74EC4B60873}" destId="{873167EB-A5BE-4BA2-831D-023D5CE0BB46}" srcOrd="2" destOrd="0" parTransId="{BA2DB7DF-074D-494E-B690-1E9F12B13F00}" sibTransId="{7BBBB149-7383-4E1E-B7B3-984D92A56AAB}"/>
    <dgm:cxn modelId="{3812AE36-961A-44B6-A721-2F00C7060329}" type="presOf" srcId="{2262469D-84E6-4E8A-BB0A-07D16B98EFFA}" destId="{5162325A-05F8-4D0D-9EC7-E255A37C0562}" srcOrd="0" destOrd="0" presId="urn:microsoft.com/office/officeart/2005/8/layout/default"/>
    <dgm:cxn modelId="{C55D886F-5DE7-48D9-B184-2B0001502F64}" type="presOf" srcId="{431B58E9-345E-4B8B-9156-1CA8B2115454}" destId="{B4807AF8-89B1-485E-B12E-0A7845F87AAA}" srcOrd="0" destOrd="0" presId="urn:microsoft.com/office/officeart/2005/8/layout/default"/>
    <dgm:cxn modelId="{CBD8F94F-D806-4A3B-A4CC-7AFF2E82372A}" type="presOf" srcId="{873167EB-A5BE-4BA2-831D-023D5CE0BB46}" destId="{0577BCD1-6EC8-4FAF-865C-6FC6E45599C5}" srcOrd="0" destOrd="0" presId="urn:microsoft.com/office/officeart/2005/8/layout/default"/>
    <dgm:cxn modelId="{46062B84-F539-4DE5-B046-5E6AF9467CE8}" srcId="{A3B99879-81F4-4D31-A75B-E74EC4B60873}" destId="{1B417A80-F819-494D-894F-09507073957F}" srcOrd="4" destOrd="0" parTransId="{772C57E8-79F0-479E-9BC3-5CC19A2B1BE9}" sibTransId="{C36505D6-D6DE-4629-869E-9215B6C58421}"/>
    <dgm:cxn modelId="{B8AFCE92-FFED-4A50-B078-77CEDDA2A477}" srcId="{A3B99879-81F4-4D31-A75B-E74EC4B60873}" destId="{2262469D-84E6-4E8A-BB0A-07D16B98EFFA}" srcOrd="0" destOrd="0" parTransId="{F6EC1717-C6C8-4F70-8C77-33C697AAFAFD}" sibTransId="{6021581D-8044-4952-925A-9D7EFEF86DF0}"/>
    <dgm:cxn modelId="{B28C6A98-258C-4ED7-B9C3-83F4A4D3B270}" type="presOf" srcId="{9BC08C9C-DA52-46B7-B92D-EC74D9AB4930}" destId="{A98B4C8C-0CE9-4502-9149-356A4C7F5D4D}" srcOrd="0" destOrd="0" presId="urn:microsoft.com/office/officeart/2005/8/layout/default"/>
    <dgm:cxn modelId="{D93E63A4-BCBC-4701-9F42-5C96FAEFC672}" srcId="{A3B99879-81F4-4D31-A75B-E74EC4B60873}" destId="{431B58E9-345E-4B8B-9156-1CA8B2115454}" srcOrd="1" destOrd="0" parTransId="{1376773F-3F39-4834-A278-89187EC78411}" sibTransId="{52F1C518-47EF-4231-985D-E7B27E03E1CD}"/>
    <dgm:cxn modelId="{43341FAA-FB93-4FB4-95ED-42B8E07BF28B}" type="presOf" srcId="{A3B99879-81F4-4D31-A75B-E74EC4B60873}" destId="{7F27907C-4A5C-4C24-8553-62B66CF421BB}" srcOrd="0" destOrd="0" presId="urn:microsoft.com/office/officeart/2005/8/layout/default"/>
    <dgm:cxn modelId="{D323CB7F-3689-4AD8-ABE6-8E204CE7ACBE}" type="presParOf" srcId="{7F27907C-4A5C-4C24-8553-62B66CF421BB}" destId="{5162325A-05F8-4D0D-9EC7-E255A37C0562}" srcOrd="0" destOrd="0" presId="urn:microsoft.com/office/officeart/2005/8/layout/default"/>
    <dgm:cxn modelId="{9CD0E619-2E11-418B-9020-6B3E2BF0C707}" type="presParOf" srcId="{7F27907C-4A5C-4C24-8553-62B66CF421BB}" destId="{A12BA18B-BAFA-44B4-A3CD-09F1AADC50E2}" srcOrd="1" destOrd="0" presId="urn:microsoft.com/office/officeart/2005/8/layout/default"/>
    <dgm:cxn modelId="{996DC4E8-0D00-419C-B9DF-5A7037A3F8EF}" type="presParOf" srcId="{7F27907C-4A5C-4C24-8553-62B66CF421BB}" destId="{B4807AF8-89B1-485E-B12E-0A7845F87AAA}" srcOrd="2" destOrd="0" presId="urn:microsoft.com/office/officeart/2005/8/layout/default"/>
    <dgm:cxn modelId="{6DE2BAAC-2770-434A-9B59-88FB3156F07E}" type="presParOf" srcId="{7F27907C-4A5C-4C24-8553-62B66CF421BB}" destId="{028C125A-71F2-43D9-91CE-F43AA906766A}" srcOrd="3" destOrd="0" presId="urn:microsoft.com/office/officeart/2005/8/layout/default"/>
    <dgm:cxn modelId="{09B9732F-64B2-4DC9-8DEE-DB9D92EB8761}" type="presParOf" srcId="{7F27907C-4A5C-4C24-8553-62B66CF421BB}" destId="{0577BCD1-6EC8-4FAF-865C-6FC6E45599C5}" srcOrd="4" destOrd="0" presId="urn:microsoft.com/office/officeart/2005/8/layout/default"/>
    <dgm:cxn modelId="{A0538EED-6557-4F57-A5B9-D3B60C770DE2}" type="presParOf" srcId="{7F27907C-4A5C-4C24-8553-62B66CF421BB}" destId="{F2E704A7-53AF-423F-9818-E83F58F5C615}" srcOrd="5" destOrd="0" presId="urn:microsoft.com/office/officeart/2005/8/layout/default"/>
    <dgm:cxn modelId="{045467F1-ED91-40CA-82D7-30FE8273F1ED}" type="presParOf" srcId="{7F27907C-4A5C-4C24-8553-62B66CF421BB}" destId="{A98B4C8C-0CE9-4502-9149-356A4C7F5D4D}" srcOrd="6" destOrd="0" presId="urn:microsoft.com/office/officeart/2005/8/layout/default"/>
    <dgm:cxn modelId="{200046F0-9ADB-462A-B826-28FE0B26EF76}" type="presParOf" srcId="{7F27907C-4A5C-4C24-8553-62B66CF421BB}" destId="{4A367B14-80C2-4FCD-B6EE-571A4C66E54E}" srcOrd="7" destOrd="0" presId="urn:microsoft.com/office/officeart/2005/8/layout/default"/>
    <dgm:cxn modelId="{08A999EF-CBCC-41AB-9F9F-2231491418CC}" type="presParOf" srcId="{7F27907C-4A5C-4C24-8553-62B66CF421BB}" destId="{CA6B3F14-4626-44E0-81B8-E8F8BBCFDA7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29DAE3A-1A3B-4BC9-876F-645E576E9030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8030F55-F165-41EE-B44F-98F64A90BA78}">
      <dgm:prSet/>
      <dgm:spPr/>
      <dgm:t>
        <a:bodyPr/>
        <a:lstStyle/>
        <a:p>
          <a:r>
            <a:rPr lang="en-US"/>
            <a:t>Income Share Applied: </a:t>
          </a:r>
        </a:p>
      </dgm:t>
    </dgm:pt>
    <dgm:pt modelId="{DD1AEC35-BF7F-4185-AC54-A647135A40E3}" type="parTrans" cxnId="{8100DA80-9FCE-4F7E-AF01-F797A3802896}">
      <dgm:prSet/>
      <dgm:spPr/>
      <dgm:t>
        <a:bodyPr/>
        <a:lstStyle/>
        <a:p>
          <a:endParaRPr lang="en-US"/>
        </a:p>
      </dgm:t>
    </dgm:pt>
    <dgm:pt modelId="{6425AC2A-A856-48C3-BD77-30A6A2D133A5}" type="sibTrans" cxnId="{8100DA80-9FCE-4F7E-AF01-F797A3802896}">
      <dgm:prSet/>
      <dgm:spPr/>
      <dgm:t>
        <a:bodyPr/>
        <a:lstStyle/>
        <a:p>
          <a:endParaRPr lang="en-US"/>
        </a:p>
      </dgm:t>
    </dgm:pt>
    <dgm:pt modelId="{38F0547A-A5AD-45D8-97FC-F6CEB6714516}">
      <dgm:prSet/>
      <dgm:spPr/>
      <dgm:t>
        <a:bodyPr/>
        <a:lstStyle/>
        <a:p>
          <a:r>
            <a:rPr lang="en-US"/>
            <a:t>Ava 60% ($1166.98 * 60%) = $700.19</a:t>
          </a:r>
        </a:p>
      </dgm:t>
    </dgm:pt>
    <dgm:pt modelId="{0CCEAD35-C957-4839-8E40-B59D8D09B68D}" type="parTrans" cxnId="{DEAEBAA4-998D-44CF-8C85-E44804F9F959}">
      <dgm:prSet/>
      <dgm:spPr/>
      <dgm:t>
        <a:bodyPr/>
        <a:lstStyle/>
        <a:p>
          <a:endParaRPr lang="en-US"/>
        </a:p>
      </dgm:t>
    </dgm:pt>
    <dgm:pt modelId="{67458B25-F29A-41EB-A56E-EE801BA9C075}" type="sibTrans" cxnId="{DEAEBAA4-998D-44CF-8C85-E44804F9F959}">
      <dgm:prSet/>
      <dgm:spPr/>
      <dgm:t>
        <a:bodyPr/>
        <a:lstStyle/>
        <a:p>
          <a:endParaRPr lang="en-US"/>
        </a:p>
      </dgm:t>
    </dgm:pt>
    <dgm:pt modelId="{2AACBE8B-F053-4B2C-8524-F7301ED78C15}">
      <dgm:prSet/>
      <dgm:spPr/>
      <dgm:t>
        <a:bodyPr/>
        <a:lstStyle/>
        <a:p>
          <a:r>
            <a:rPr lang="en-US"/>
            <a:t>Marcus 40%  ($1008.62 * 40%) = $403.45</a:t>
          </a:r>
        </a:p>
      </dgm:t>
    </dgm:pt>
    <dgm:pt modelId="{B7DEF8D1-A7D2-4F26-A485-99F0E70E61C9}" type="parTrans" cxnId="{299D4C88-6CF6-45B2-BFC1-06258FDCAB77}">
      <dgm:prSet/>
      <dgm:spPr/>
      <dgm:t>
        <a:bodyPr/>
        <a:lstStyle/>
        <a:p>
          <a:endParaRPr lang="en-US"/>
        </a:p>
      </dgm:t>
    </dgm:pt>
    <dgm:pt modelId="{E8E9012C-C350-4BB2-8EE3-69D0E231754E}" type="sibTrans" cxnId="{299D4C88-6CF6-45B2-BFC1-06258FDCAB77}">
      <dgm:prSet/>
      <dgm:spPr/>
      <dgm:t>
        <a:bodyPr/>
        <a:lstStyle/>
        <a:p>
          <a:endParaRPr lang="en-US"/>
        </a:p>
      </dgm:t>
    </dgm:pt>
    <dgm:pt modelId="{EA7017B1-A887-43D2-BC54-65069E9A3371}">
      <dgm:prSet/>
      <dgm:spPr/>
      <dgm:t>
        <a:bodyPr/>
        <a:lstStyle/>
        <a:p>
          <a:r>
            <a:rPr lang="en-US"/>
            <a:t>Net Obligation: Ava pays Marcus $296.74/month</a:t>
          </a:r>
        </a:p>
      </dgm:t>
    </dgm:pt>
    <dgm:pt modelId="{103284D6-A016-4217-9FC6-8FCF72E87DA8}" type="parTrans" cxnId="{D5F980D1-51D3-4518-8DE5-4F919D657F97}">
      <dgm:prSet/>
      <dgm:spPr/>
      <dgm:t>
        <a:bodyPr/>
        <a:lstStyle/>
        <a:p>
          <a:endParaRPr lang="en-US"/>
        </a:p>
      </dgm:t>
    </dgm:pt>
    <dgm:pt modelId="{EBD7DE6C-387F-46D6-9E82-ED57A89868B0}" type="sibTrans" cxnId="{D5F980D1-51D3-4518-8DE5-4F919D657F97}">
      <dgm:prSet/>
      <dgm:spPr/>
      <dgm:t>
        <a:bodyPr/>
        <a:lstStyle/>
        <a:p>
          <a:endParaRPr lang="en-US"/>
        </a:p>
      </dgm:t>
    </dgm:pt>
    <dgm:pt modelId="{F0914D31-1018-40C0-8368-B1217D16B03F}" type="pres">
      <dgm:prSet presAssocID="{C29DAE3A-1A3B-4BC9-876F-645E576E9030}" presName="matrix" presStyleCnt="0">
        <dgm:presLayoutVars>
          <dgm:chMax val="1"/>
          <dgm:dir/>
          <dgm:resizeHandles val="exact"/>
        </dgm:presLayoutVars>
      </dgm:prSet>
      <dgm:spPr/>
    </dgm:pt>
    <dgm:pt modelId="{CE01543A-B89D-4478-9499-00CF35C0E81A}" type="pres">
      <dgm:prSet presAssocID="{C29DAE3A-1A3B-4BC9-876F-645E576E9030}" presName="diamond" presStyleLbl="bgShp" presStyleIdx="0" presStyleCnt="1"/>
      <dgm:spPr/>
    </dgm:pt>
    <dgm:pt modelId="{2A29541E-2559-4BC0-816B-34735D9F6A70}" type="pres">
      <dgm:prSet presAssocID="{C29DAE3A-1A3B-4BC9-876F-645E576E9030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7A889B5-8D60-492A-A7DD-C084BFDD032F}" type="pres">
      <dgm:prSet presAssocID="{C29DAE3A-1A3B-4BC9-876F-645E576E9030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A984069-9636-4D45-BF12-7BBBACC9F57F}" type="pres">
      <dgm:prSet presAssocID="{C29DAE3A-1A3B-4BC9-876F-645E576E9030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181376D-ED09-4E85-8D62-2045448D4E03}" type="pres">
      <dgm:prSet presAssocID="{C29DAE3A-1A3B-4BC9-876F-645E576E9030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C377040-3DF8-4055-B4AB-383576FAEF42}" type="presOf" srcId="{38F0547A-A5AD-45D8-97FC-F6CEB6714516}" destId="{87A889B5-8D60-492A-A7DD-C084BFDD032F}" srcOrd="0" destOrd="0" presId="urn:microsoft.com/office/officeart/2005/8/layout/matrix3"/>
    <dgm:cxn modelId="{6CA08563-39C7-454D-BA13-245D05211A14}" type="presOf" srcId="{EA7017B1-A887-43D2-BC54-65069E9A3371}" destId="{0181376D-ED09-4E85-8D62-2045448D4E03}" srcOrd="0" destOrd="0" presId="urn:microsoft.com/office/officeart/2005/8/layout/matrix3"/>
    <dgm:cxn modelId="{8AFAC945-C11F-4418-A754-6C6AA3CA92E5}" type="presOf" srcId="{08030F55-F165-41EE-B44F-98F64A90BA78}" destId="{2A29541E-2559-4BC0-816B-34735D9F6A70}" srcOrd="0" destOrd="0" presId="urn:microsoft.com/office/officeart/2005/8/layout/matrix3"/>
    <dgm:cxn modelId="{9674A347-60F0-4D9C-A145-9370E1D7470E}" type="presOf" srcId="{C29DAE3A-1A3B-4BC9-876F-645E576E9030}" destId="{F0914D31-1018-40C0-8368-B1217D16B03F}" srcOrd="0" destOrd="0" presId="urn:microsoft.com/office/officeart/2005/8/layout/matrix3"/>
    <dgm:cxn modelId="{8100DA80-9FCE-4F7E-AF01-F797A3802896}" srcId="{C29DAE3A-1A3B-4BC9-876F-645E576E9030}" destId="{08030F55-F165-41EE-B44F-98F64A90BA78}" srcOrd="0" destOrd="0" parTransId="{DD1AEC35-BF7F-4185-AC54-A647135A40E3}" sibTransId="{6425AC2A-A856-48C3-BD77-30A6A2D133A5}"/>
    <dgm:cxn modelId="{299D4C88-6CF6-45B2-BFC1-06258FDCAB77}" srcId="{C29DAE3A-1A3B-4BC9-876F-645E576E9030}" destId="{2AACBE8B-F053-4B2C-8524-F7301ED78C15}" srcOrd="2" destOrd="0" parTransId="{B7DEF8D1-A7D2-4F26-A485-99F0E70E61C9}" sibTransId="{E8E9012C-C350-4BB2-8EE3-69D0E231754E}"/>
    <dgm:cxn modelId="{DEAEBAA4-998D-44CF-8C85-E44804F9F959}" srcId="{C29DAE3A-1A3B-4BC9-876F-645E576E9030}" destId="{38F0547A-A5AD-45D8-97FC-F6CEB6714516}" srcOrd="1" destOrd="0" parTransId="{0CCEAD35-C957-4839-8E40-B59D8D09B68D}" sibTransId="{67458B25-F29A-41EB-A56E-EE801BA9C075}"/>
    <dgm:cxn modelId="{D5F980D1-51D3-4518-8DE5-4F919D657F97}" srcId="{C29DAE3A-1A3B-4BC9-876F-645E576E9030}" destId="{EA7017B1-A887-43D2-BC54-65069E9A3371}" srcOrd="3" destOrd="0" parTransId="{103284D6-A016-4217-9FC6-8FCF72E87DA8}" sibTransId="{EBD7DE6C-387F-46D6-9E82-ED57A89868B0}"/>
    <dgm:cxn modelId="{BD4BD8DD-157B-4D84-8ECF-B0CCD5E812B8}" type="presOf" srcId="{2AACBE8B-F053-4B2C-8524-F7301ED78C15}" destId="{7A984069-9636-4D45-BF12-7BBBACC9F57F}" srcOrd="0" destOrd="0" presId="urn:microsoft.com/office/officeart/2005/8/layout/matrix3"/>
    <dgm:cxn modelId="{A9E28EC8-995E-4216-961D-A7898B4F8289}" type="presParOf" srcId="{F0914D31-1018-40C0-8368-B1217D16B03F}" destId="{CE01543A-B89D-4478-9499-00CF35C0E81A}" srcOrd="0" destOrd="0" presId="urn:microsoft.com/office/officeart/2005/8/layout/matrix3"/>
    <dgm:cxn modelId="{4BDEBB29-9192-4367-A0F0-6D6E91F784AC}" type="presParOf" srcId="{F0914D31-1018-40C0-8368-B1217D16B03F}" destId="{2A29541E-2559-4BC0-816B-34735D9F6A70}" srcOrd="1" destOrd="0" presId="urn:microsoft.com/office/officeart/2005/8/layout/matrix3"/>
    <dgm:cxn modelId="{A8A26CEF-9824-42D5-B664-D6015E236E16}" type="presParOf" srcId="{F0914D31-1018-40C0-8368-B1217D16B03F}" destId="{87A889B5-8D60-492A-A7DD-C084BFDD032F}" srcOrd="2" destOrd="0" presId="urn:microsoft.com/office/officeart/2005/8/layout/matrix3"/>
    <dgm:cxn modelId="{3916ADAC-9C98-4F0D-8ADA-9436B9AD5244}" type="presParOf" srcId="{F0914D31-1018-40C0-8368-B1217D16B03F}" destId="{7A984069-9636-4D45-BF12-7BBBACC9F57F}" srcOrd="3" destOrd="0" presId="urn:microsoft.com/office/officeart/2005/8/layout/matrix3"/>
    <dgm:cxn modelId="{94C9E4C6-4B4B-42AD-8673-4808FA0AC0E5}" type="presParOf" srcId="{F0914D31-1018-40C0-8368-B1217D16B03F}" destId="{0181376D-ED09-4E85-8D62-2045448D4E0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06731E-C750-4275-A6A5-BD3AC6B94D2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76008B7-3867-4D75-B583-3FE8E8E50958}">
      <dgm:prSet/>
      <dgm:spPr/>
      <dgm:t>
        <a:bodyPr/>
        <a:lstStyle/>
        <a:p>
          <a:r>
            <a:rPr lang="en-US" dirty="0"/>
            <a:t>This is applicable when income is at or below 150% of the Federal poverty  guideline level.</a:t>
          </a:r>
        </a:p>
      </dgm:t>
    </dgm:pt>
    <dgm:pt modelId="{3EFB36FB-F413-4E06-84DF-B05D74DD5661}" type="parTrans" cxnId="{11CC6074-6384-45F6-A840-F5488A64F777}">
      <dgm:prSet/>
      <dgm:spPr/>
      <dgm:t>
        <a:bodyPr/>
        <a:lstStyle/>
        <a:p>
          <a:endParaRPr lang="en-US"/>
        </a:p>
      </dgm:t>
    </dgm:pt>
    <dgm:pt modelId="{DD1632D1-EDD7-4011-B487-6BC140EEAC4F}" type="sibTrans" cxnId="{11CC6074-6384-45F6-A840-F5488A64F777}">
      <dgm:prSet/>
      <dgm:spPr/>
      <dgm:t>
        <a:bodyPr/>
        <a:lstStyle/>
        <a:p>
          <a:endParaRPr lang="en-US"/>
        </a:p>
      </dgm:t>
    </dgm:pt>
    <dgm:pt modelId="{89B1B582-4D8E-48ED-9A07-C0EDD350EE48}">
      <dgm:prSet/>
      <dgm:spPr/>
      <dgm:t>
        <a:bodyPr/>
        <a:lstStyle/>
        <a:p>
          <a:r>
            <a:rPr lang="en-US"/>
            <a:t>Either the sole or shared guideline may be utilized.</a:t>
          </a:r>
        </a:p>
      </dgm:t>
    </dgm:pt>
    <dgm:pt modelId="{71439040-5709-4DA1-97EB-14CF14290F62}" type="parTrans" cxnId="{B23F4B41-4664-400B-8F71-ABA0A7CA8CF6}">
      <dgm:prSet/>
      <dgm:spPr/>
      <dgm:t>
        <a:bodyPr/>
        <a:lstStyle/>
        <a:p>
          <a:endParaRPr lang="en-US"/>
        </a:p>
      </dgm:t>
    </dgm:pt>
    <dgm:pt modelId="{D0C7A29E-5FBF-4DCF-9769-A114F1BB3468}" type="sibTrans" cxnId="{B23F4B41-4664-400B-8F71-ABA0A7CA8CF6}">
      <dgm:prSet/>
      <dgm:spPr/>
      <dgm:t>
        <a:bodyPr/>
        <a:lstStyle/>
        <a:p>
          <a:endParaRPr lang="en-US"/>
        </a:p>
      </dgm:t>
    </dgm:pt>
    <dgm:pt modelId="{2032342F-14EC-4D63-8272-09984C878BA1}">
      <dgm:prSet/>
      <dgm:spPr/>
      <dgm:t>
        <a:bodyPr/>
        <a:lstStyle/>
        <a:p>
          <a:r>
            <a:rPr lang="en-US" dirty="0"/>
            <a:t>Statutory Test: Any calculations conducted under this subsection must not diminish or establish a support obligation to a level that seriously impairs the custodial parent’s ability to maintain minimal adequate housing and provide other basic necessities for the child.</a:t>
          </a:r>
        </a:p>
      </dgm:t>
    </dgm:pt>
    <dgm:pt modelId="{5E8B6027-6D56-48AD-97A6-14BCCD0855C3}" type="parTrans" cxnId="{980CB8E0-7515-4CF5-A953-22AF29C6F2C2}">
      <dgm:prSet/>
      <dgm:spPr/>
      <dgm:t>
        <a:bodyPr/>
        <a:lstStyle/>
        <a:p>
          <a:endParaRPr lang="en-US"/>
        </a:p>
      </dgm:t>
    </dgm:pt>
    <dgm:pt modelId="{A6CE0D38-A52E-4ABF-8BC5-EF7F6413519A}" type="sibTrans" cxnId="{980CB8E0-7515-4CF5-A953-22AF29C6F2C2}">
      <dgm:prSet/>
      <dgm:spPr/>
      <dgm:t>
        <a:bodyPr/>
        <a:lstStyle/>
        <a:p>
          <a:endParaRPr lang="en-US"/>
        </a:p>
      </dgm:t>
    </dgm:pt>
    <dgm:pt modelId="{06C70544-0D54-4AF7-84DF-C29B4302B1DA}" type="pres">
      <dgm:prSet presAssocID="{5A06731E-C750-4275-A6A5-BD3AC6B94D24}" presName="linear" presStyleCnt="0">
        <dgm:presLayoutVars>
          <dgm:animLvl val="lvl"/>
          <dgm:resizeHandles val="exact"/>
        </dgm:presLayoutVars>
      </dgm:prSet>
      <dgm:spPr/>
    </dgm:pt>
    <dgm:pt modelId="{4C905EB4-745D-41FE-91D6-64C98F9CF4EE}" type="pres">
      <dgm:prSet presAssocID="{D76008B7-3867-4D75-B583-3FE8E8E5095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186373-2A34-4591-9AED-34DA50CDAAB0}" type="pres">
      <dgm:prSet presAssocID="{DD1632D1-EDD7-4011-B487-6BC140EEAC4F}" presName="spacer" presStyleCnt="0"/>
      <dgm:spPr/>
    </dgm:pt>
    <dgm:pt modelId="{B826DD76-AC5F-4203-ADA4-4D17485CC6A5}" type="pres">
      <dgm:prSet presAssocID="{89B1B582-4D8E-48ED-9A07-C0EDD350EE4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EC015CC-D0AB-48A6-A436-51FC786C0ACA}" type="pres">
      <dgm:prSet presAssocID="{D0C7A29E-5FBF-4DCF-9769-A114F1BB3468}" presName="spacer" presStyleCnt="0"/>
      <dgm:spPr/>
    </dgm:pt>
    <dgm:pt modelId="{23AD74C0-36B4-4B1C-9129-ADF2A9E75883}" type="pres">
      <dgm:prSet presAssocID="{2032342F-14EC-4D63-8272-09984C878BA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97AF336-C189-45E5-A5D8-FEA6F92490A7}" type="presOf" srcId="{D76008B7-3867-4D75-B583-3FE8E8E50958}" destId="{4C905EB4-745D-41FE-91D6-64C98F9CF4EE}" srcOrd="0" destOrd="0" presId="urn:microsoft.com/office/officeart/2005/8/layout/vList2"/>
    <dgm:cxn modelId="{B23F4B41-4664-400B-8F71-ABA0A7CA8CF6}" srcId="{5A06731E-C750-4275-A6A5-BD3AC6B94D24}" destId="{89B1B582-4D8E-48ED-9A07-C0EDD350EE48}" srcOrd="1" destOrd="0" parTransId="{71439040-5709-4DA1-97EB-14CF14290F62}" sibTransId="{D0C7A29E-5FBF-4DCF-9769-A114F1BB3468}"/>
    <dgm:cxn modelId="{11CC6074-6384-45F6-A840-F5488A64F777}" srcId="{5A06731E-C750-4275-A6A5-BD3AC6B94D24}" destId="{D76008B7-3867-4D75-B583-3FE8E8E50958}" srcOrd="0" destOrd="0" parTransId="{3EFB36FB-F413-4E06-84DF-B05D74DD5661}" sibTransId="{DD1632D1-EDD7-4011-B487-6BC140EEAC4F}"/>
    <dgm:cxn modelId="{F9115C94-C9D0-4145-B7BF-B088932F2C82}" type="presOf" srcId="{5A06731E-C750-4275-A6A5-BD3AC6B94D24}" destId="{06C70544-0D54-4AF7-84DF-C29B4302B1DA}" srcOrd="0" destOrd="0" presId="urn:microsoft.com/office/officeart/2005/8/layout/vList2"/>
    <dgm:cxn modelId="{6EB59399-E695-4DAC-A33B-8873D343A85B}" type="presOf" srcId="{89B1B582-4D8E-48ED-9A07-C0EDD350EE48}" destId="{B826DD76-AC5F-4203-ADA4-4D17485CC6A5}" srcOrd="0" destOrd="0" presId="urn:microsoft.com/office/officeart/2005/8/layout/vList2"/>
    <dgm:cxn modelId="{AC18B3C9-CEC2-4F35-B5D9-6B04577B00F8}" type="presOf" srcId="{2032342F-14EC-4D63-8272-09984C878BA1}" destId="{23AD74C0-36B4-4B1C-9129-ADF2A9E75883}" srcOrd="0" destOrd="0" presId="urn:microsoft.com/office/officeart/2005/8/layout/vList2"/>
    <dgm:cxn modelId="{980CB8E0-7515-4CF5-A953-22AF29C6F2C2}" srcId="{5A06731E-C750-4275-A6A5-BD3AC6B94D24}" destId="{2032342F-14EC-4D63-8272-09984C878BA1}" srcOrd="2" destOrd="0" parTransId="{5E8B6027-6D56-48AD-97A6-14BCCD0855C3}" sibTransId="{A6CE0D38-A52E-4ABF-8BC5-EF7F6413519A}"/>
    <dgm:cxn modelId="{F3EE5E5A-0983-4D68-A7B8-07AE72E62563}" type="presParOf" srcId="{06C70544-0D54-4AF7-84DF-C29B4302B1DA}" destId="{4C905EB4-745D-41FE-91D6-64C98F9CF4EE}" srcOrd="0" destOrd="0" presId="urn:microsoft.com/office/officeart/2005/8/layout/vList2"/>
    <dgm:cxn modelId="{3D08542C-A3DD-41C8-BFC2-E02F4D3357B1}" type="presParOf" srcId="{06C70544-0D54-4AF7-84DF-C29B4302B1DA}" destId="{2C186373-2A34-4591-9AED-34DA50CDAAB0}" srcOrd="1" destOrd="0" presId="urn:microsoft.com/office/officeart/2005/8/layout/vList2"/>
    <dgm:cxn modelId="{39D0BA22-C8B2-4F9E-B3F5-6C1935B79F34}" type="presParOf" srcId="{06C70544-0D54-4AF7-84DF-C29B4302B1DA}" destId="{B826DD76-AC5F-4203-ADA4-4D17485CC6A5}" srcOrd="2" destOrd="0" presId="urn:microsoft.com/office/officeart/2005/8/layout/vList2"/>
    <dgm:cxn modelId="{6E2DAD06-E9AD-420C-B7B7-ECFE14F00B66}" type="presParOf" srcId="{06C70544-0D54-4AF7-84DF-C29B4302B1DA}" destId="{DEC015CC-D0AB-48A6-A436-51FC786C0ACA}" srcOrd="3" destOrd="0" presId="urn:microsoft.com/office/officeart/2005/8/layout/vList2"/>
    <dgm:cxn modelId="{DEE7D660-F8FF-44E1-93B8-5D7CF1558CB9}" type="presParOf" srcId="{06C70544-0D54-4AF7-84DF-C29B4302B1DA}" destId="{23AD74C0-36B4-4B1C-9129-ADF2A9E7588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EB9F75-F8F4-4A80-9B05-C56EC7481AC1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057134-B896-4692-BB3F-C5BFE0B1066A}">
      <dgm:prSet/>
      <dgm:spPr/>
      <dgm:t>
        <a:bodyPr/>
        <a:lstStyle/>
        <a:p>
          <a:r>
            <a:rPr lang="en-US" dirty="0"/>
            <a:t>Test</a:t>
          </a:r>
        </a:p>
      </dgm:t>
    </dgm:pt>
    <dgm:pt modelId="{0E5F5846-8DBA-48C7-9D01-111F1AB47AC4}" type="parTrans" cxnId="{273F2837-B383-450B-B546-9CF1F6A7A539}">
      <dgm:prSet/>
      <dgm:spPr/>
      <dgm:t>
        <a:bodyPr/>
        <a:lstStyle/>
        <a:p>
          <a:endParaRPr lang="en-US"/>
        </a:p>
      </dgm:t>
    </dgm:pt>
    <dgm:pt modelId="{2C33B018-2A35-4A3E-873F-0E1396915DA3}" type="sibTrans" cxnId="{273F2837-B383-450B-B546-9CF1F6A7A539}">
      <dgm:prSet/>
      <dgm:spPr/>
      <dgm:t>
        <a:bodyPr/>
        <a:lstStyle/>
        <a:p>
          <a:endParaRPr lang="en-US"/>
        </a:p>
      </dgm:t>
    </dgm:pt>
    <dgm:pt modelId="{1E251B51-D932-4B83-A86F-77C5E0032285}">
      <dgm:prSet/>
      <dgm:spPr/>
      <dgm:t>
        <a:bodyPr/>
        <a:lstStyle/>
        <a:p>
          <a:r>
            <a:rPr lang="en-US" dirty="0"/>
            <a:t>Use the lesser amount between sole and shared guidelines</a:t>
          </a:r>
        </a:p>
      </dgm:t>
    </dgm:pt>
    <dgm:pt modelId="{1A644087-84F2-4DD6-A249-C20DC4F12914}" type="parTrans" cxnId="{A172406A-83AB-4D02-ABB4-01DC77EFCCC7}">
      <dgm:prSet/>
      <dgm:spPr/>
      <dgm:t>
        <a:bodyPr/>
        <a:lstStyle/>
        <a:p>
          <a:endParaRPr lang="en-US"/>
        </a:p>
      </dgm:t>
    </dgm:pt>
    <dgm:pt modelId="{B6CEA1F7-8BE8-43D9-B61A-6D0315B277AA}" type="sibTrans" cxnId="{A172406A-83AB-4D02-ABB4-01DC77EFCCC7}">
      <dgm:prSet/>
      <dgm:spPr/>
      <dgm:t>
        <a:bodyPr/>
        <a:lstStyle/>
        <a:p>
          <a:endParaRPr lang="en-US"/>
        </a:p>
      </dgm:t>
    </dgm:pt>
    <dgm:pt modelId="{F85B0E60-9E37-47B0-80AB-BB15624FEE7E}">
      <dgm:prSet/>
      <dgm:spPr/>
      <dgm:t>
        <a:bodyPr/>
        <a:lstStyle/>
        <a:p>
          <a:r>
            <a:rPr lang="en-US" dirty="0"/>
            <a:t>Use Sole</a:t>
          </a:r>
        </a:p>
      </dgm:t>
    </dgm:pt>
    <dgm:pt modelId="{ED084A80-FFDF-4B5A-8466-DDF205B597B4}" type="parTrans" cxnId="{A17A6783-85D5-47F4-9207-F2CA59E4D912}">
      <dgm:prSet/>
      <dgm:spPr/>
      <dgm:t>
        <a:bodyPr/>
        <a:lstStyle/>
        <a:p>
          <a:endParaRPr lang="en-US"/>
        </a:p>
      </dgm:t>
    </dgm:pt>
    <dgm:pt modelId="{2076D4FF-4F48-4F78-A334-524646963222}" type="sibTrans" cxnId="{A17A6783-85D5-47F4-9207-F2CA59E4D912}">
      <dgm:prSet/>
      <dgm:spPr/>
      <dgm:t>
        <a:bodyPr/>
        <a:lstStyle/>
        <a:p>
          <a:endParaRPr lang="en-US"/>
        </a:p>
      </dgm:t>
    </dgm:pt>
    <dgm:pt modelId="{8938F876-3497-4723-BBFF-FD872D207F98}">
      <dgm:prSet/>
      <dgm:spPr/>
      <dgm:t>
        <a:bodyPr/>
        <a:lstStyle/>
        <a:p>
          <a:r>
            <a:rPr lang="en-US"/>
            <a:t>Use $1,034.56</a:t>
          </a:r>
        </a:p>
      </dgm:t>
    </dgm:pt>
    <dgm:pt modelId="{02E9EEC1-0F78-4C21-A421-C2DF9B09FBF8}" type="parTrans" cxnId="{5909CF7E-660A-414A-BCA0-FFFD53FE715D}">
      <dgm:prSet/>
      <dgm:spPr/>
      <dgm:t>
        <a:bodyPr/>
        <a:lstStyle/>
        <a:p>
          <a:endParaRPr lang="en-US"/>
        </a:p>
      </dgm:t>
    </dgm:pt>
    <dgm:pt modelId="{38015B1D-6042-4A09-9223-6D9867627147}" type="sibTrans" cxnId="{5909CF7E-660A-414A-BCA0-FFFD53FE715D}">
      <dgm:prSet/>
      <dgm:spPr/>
      <dgm:t>
        <a:bodyPr/>
        <a:lstStyle/>
        <a:p>
          <a:endParaRPr lang="en-US"/>
        </a:p>
      </dgm:t>
    </dgm:pt>
    <dgm:pt modelId="{801AFB89-3213-43B5-98B7-E25E54DD61E3}">
      <dgm:prSet/>
      <dgm:spPr/>
      <dgm:t>
        <a:bodyPr/>
        <a:lstStyle/>
        <a:p>
          <a:r>
            <a:rPr lang="en-US" dirty="0"/>
            <a:t>Example: Shared = $1,089.33; Sole = $1,034.56</a:t>
          </a:r>
        </a:p>
      </dgm:t>
    </dgm:pt>
    <dgm:pt modelId="{5DE0D3DE-6DD4-45F3-AEAF-E73A8D17BEDB}" type="sibTrans" cxnId="{F5484416-3460-4E1B-AFBF-7740AB3B2DC5}">
      <dgm:prSet/>
      <dgm:spPr/>
      <dgm:t>
        <a:bodyPr/>
        <a:lstStyle/>
        <a:p>
          <a:endParaRPr lang="en-US"/>
        </a:p>
      </dgm:t>
    </dgm:pt>
    <dgm:pt modelId="{25A2E13F-0ACB-48B4-ABB2-DCD14AEE9A28}" type="parTrans" cxnId="{F5484416-3460-4E1B-AFBF-7740AB3B2DC5}">
      <dgm:prSet/>
      <dgm:spPr/>
      <dgm:t>
        <a:bodyPr/>
        <a:lstStyle/>
        <a:p>
          <a:endParaRPr lang="en-US"/>
        </a:p>
      </dgm:t>
    </dgm:pt>
    <dgm:pt modelId="{35E8C162-A521-4A5C-886F-F2DC4FD8A914}">
      <dgm:prSet/>
      <dgm:spPr/>
      <dgm:t>
        <a:bodyPr/>
        <a:lstStyle/>
        <a:p>
          <a:r>
            <a:rPr lang="en-US" dirty="0"/>
            <a:t>Example</a:t>
          </a:r>
        </a:p>
      </dgm:t>
    </dgm:pt>
    <dgm:pt modelId="{26C4344D-4FAF-4382-A28E-E505C2D280F1}" type="parTrans" cxnId="{9DA20974-BABF-43F2-BD0E-CDE8C2430285}">
      <dgm:prSet/>
      <dgm:spPr/>
      <dgm:t>
        <a:bodyPr/>
        <a:lstStyle/>
        <a:p>
          <a:endParaRPr lang="en-US"/>
        </a:p>
      </dgm:t>
    </dgm:pt>
    <dgm:pt modelId="{4FF56595-1337-4D34-88BD-AE10DE3C22EC}" type="sibTrans" cxnId="{9DA20974-BABF-43F2-BD0E-CDE8C2430285}">
      <dgm:prSet/>
      <dgm:spPr/>
      <dgm:t>
        <a:bodyPr/>
        <a:lstStyle/>
        <a:p>
          <a:endParaRPr lang="en-US"/>
        </a:p>
      </dgm:t>
    </dgm:pt>
    <dgm:pt modelId="{621FB342-FB83-48E9-8D1E-108005AB9FB7}" type="pres">
      <dgm:prSet presAssocID="{D4EB9F75-F8F4-4A80-9B05-C56EC7481AC1}" presName="Name0" presStyleCnt="0">
        <dgm:presLayoutVars>
          <dgm:dir/>
          <dgm:animLvl val="lvl"/>
          <dgm:resizeHandles val="exact"/>
        </dgm:presLayoutVars>
      </dgm:prSet>
      <dgm:spPr/>
    </dgm:pt>
    <dgm:pt modelId="{61D0B2D2-8A5D-4D6E-810F-A0611C153E2C}" type="pres">
      <dgm:prSet presAssocID="{18057134-B896-4692-BB3F-C5BFE0B1066A}" presName="composite" presStyleCnt="0"/>
      <dgm:spPr/>
    </dgm:pt>
    <dgm:pt modelId="{5524C16D-9E59-4380-9119-D028F6D98E61}" type="pres">
      <dgm:prSet presAssocID="{18057134-B896-4692-BB3F-C5BFE0B1066A}" presName="parTx" presStyleLbl="alignNode1" presStyleIdx="0" presStyleCnt="3">
        <dgm:presLayoutVars>
          <dgm:chMax val="0"/>
          <dgm:chPref val="0"/>
        </dgm:presLayoutVars>
      </dgm:prSet>
      <dgm:spPr/>
    </dgm:pt>
    <dgm:pt modelId="{A8BE879D-24F8-489C-9195-BA28B0A29AC9}" type="pres">
      <dgm:prSet presAssocID="{18057134-B896-4692-BB3F-C5BFE0B1066A}" presName="desTx" presStyleLbl="alignAccFollowNode1" presStyleIdx="0" presStyleCnt="3">
        <dgm:presLayoutVars/>
      </dgm:prSet>
      <dgm:spPr/>
    </dgm:pt>
    <dgm:pt modelId="{79C92C3F-82B8-4EAE-BB1E-A1206BC55913}" type="pres">
      <dgm:prSet presAssocID="{2C33B018-2A35-4A3E-873F-0E1396915DA3}" presName="space" presStyleCnt="0"/>
      <dgm:spPr/>
    </dgm:pt>
    <dgm:pt modelId="{FEDD56D4-9FC0-45CA-BEC3-83A86F20E886}" type="pres">
      <dgm:prSet presAssocID="{35E8C162-A521-4A5C-886F-F2DC4FD8A914}" presName="composite" presStyleCnt="0"/>
      <dgm:spPr/>
    </dgm:pt>
    <dgm:pt modelId="{FBF53AE8-1FFC-4BB5-AAC7-79D44010CF97}" type="pres">
      <dgm:prSet presAssocID="{35E8C162-A521-4A5C-886F-F2DC4FD8A914}" presName="parTx" presStyleLbl="alignNode1" presStyleIdx="1" presStyleCnt="3">
        <dgm:presLayoutVars>
          <dgm:chMax val="0"/>
          <dgm:chPref val="0"/>
        </dgm:presLayoutVars>
      </dgm:prSet>
      <dgm:spPr/>
    </dgm:pt>
    <dgm:pt modelId="{6D5B017A-6311-40A6-B26A-6D1896F096EF}" type="pres">
      <dgm:prSet presAssocID="{35E8C162-A521-4A5C-886F-F2DC4FD8A914}" presName="desTx" presStyleLbl="alignAccFollowNode1" presStyleIdx="1" presStyleCnt="3">
        <dgm:presLayoutVars/>
      </dgm:prSet>
      <dgm:spPr/>
    </dgm:pt>
    <dgm:pt modelId="{3201631C-01C6-42C0-BBDA-DABF8C71CAE6}" type="pres">
      <dgm:prSet presAssocID="{4FF56595-1337-4D34-88BD-AE10DE3C22EC}" presName="space" presStyleCnt="0"/>
      <dgm:spPr/>
    </dgm:pt>
    <dgm:pt modelId="{A0B93238-F4D7-48B9-B704-A7D32D4C9E88}" type="pres">
      <dgm:prSet presAssocID="{F85B0E60-9E37-47B0-80AB-BB15624FEE7E}" presName="composite" presStyleCnt="0"/>
      <dgm:spPr/>
    </dgm:pt>
    <dgm:pt modelId="{CD64046D-628E-49AD-997F-B361C66D1DBE}" type="pres">
      <dgm:prSet presAssocID="{F85B0E60-9E37-47B0-80AB-BB15624FEE7E}" presName="parTx" presStyleLbl="alignNode1" presStyleIdx="2" presStyleCnt="3">
        <dgm:presLayoutVars>
          <dgm:chMax val="0"/>
          <dgm:chPref val="0"/>
        </dgm:presLayoutVars>
      </dgm:prSet>
      <dgm:spPr/>
    </dgm:pt>
    <dgm:pt modelId="{0CFEB984-F1F2-4C9D-A4A8-B1AAD0830890}" type="pres">
      <dgm:prSet presAssocID="{F85B0E60-9E37-47B0-80AB-BB15624FEE7E}" presName="desTx" presStyleLbl="alignAccFollowNode1" presStyleIdx="2" presStyleCnt="3">
        <dgm:presLayoutVars/>
      </dgm:prSet>
      <dgm:spPr/>
    </dgm:pt>
  </dgm:ptLst>
  <dgm:cxnLst>
    <dgm:cxn modelId="{F5484416-3460-4E1B-AFBF-7740AB3B2DC5}" srcId="{35E8C162-A521-4A5C-886F-F2DC4FD8A914}" destId="{801AFB89-3213-43B5-98B7-E25E54DD61E3}" srcOrd="0" destOrd="0" parTransId="{25A2E13F-0ACB-48B4-ABB2-DCD14AEE9A28}" sibTransId="{5DE0D3DE-6DD4-45F3-AEAF-E73A8D17BEDB}"/>
    <dgm:cxn modelId="{542D6323-E1D8-408F-86F3-7BEC6480C7D5}" type="presOf" srcId="{D4EB9F75-F8F4-4A80-9B05-C56EC7481AC1}" destId="{621FB342-FB83-48E9-8D1E-108005AB9FB7}" srcOrd="0" destOrd="0" presId="urn:microsoft.com/office/officeart/2016/7/layout/HorizontalActionList"/>
    <dgm:cxn modelId="{55721031-4819-4E7B-93F4-8012B6E4FDB7}" type="presOf" srcId="{801AFB89-3213-43B5-98B7-E25E54DD61E3}" destId="{6D5B017A-6311-40A6-B26A-6D1896F096EF}" srcOrd="0" destOrd="0" presId="urn:microsoft.com/office/officeart/2016/7/layout/HorizontalActionList"/>
    <dgm:cxn modelId="{273F2837-B383-450B-B546-9CF1F6A7A539}" srcId="{D4EB9F75-F8F4-4A80-9B05-C56EC7481AC1}" destId="{18057134-B896-4692-BB3F-C5BFE0B1066A}" srcOrd="0" destOrd="0" parTransId="{0E5F5846-8DBA-48C7-9D01-111F1AB47AC4}" sibTransId="{2C33B018-2A35-4A3E-873F-0E1396915DA3}"/>
    <dgm:cxn modelId="{CCD2CA3A-6BD5-4D82-8C0C-CEA8F2FC60D4}" type="presOf" srcId="{18057134-B896-4692-BB3F-C5BFE0B1066A}" destId="{5524C16D-9E59-4380-9119-D028F6D98E61}" srcOrd="0" destOrd="0" presId="urn:microsoft.com/office/officeart/2016/7/layout/HorizontalActionList"/>
    <dgm:cxn modelId="{158B9647-50D9-464D-993A-252089F5DC16}" type="presOf" srcId="{35E8C162-A521-4A5C-886F-F2DC4FD8A914}" destId="{FBF53AE8-1FFC-4BB5-AAC7-79D44010CF97}" srcOrd="0" destOrd="0" presId="urn:microsoft.com/office/officeart/2016/7/layout/HorizontalActionList"/>
    <dgm:cxn modelId="{A172406A-83AB-4D02-ABB4-01DC77EFCCC7}" srcId="{18057134-B896-4692-BB3F-C5BFE0B1066A}" destId="{1E251B51-D932-4B83-A86F-77C5E0032285}" srcOrd="0" destOrd="0" parTransId="{1A644087-84F2-4DD6-A249-C20DC4F12914}" sibTransId="{B6CEA1F7-8BE8-43D9-B61A-6D0315B277AA}"/>
    <dgm:cxn modelId="{9DA20974-BABF-43F2-BD0E-CDE8C2430285}" srcId="{D4EB9F75-F8F4-4A80-9B05-C56EC7481AC1}" destId="{35E8C162-A521-4A5C-886F-F2DC4FD8A914}" srcOrd="1" destOrd="0" parTransId="{26C4344D-4FAF-4382-A28E-E505C2D280F1}" sibTransId="{4FF56595-1337-4D34-88BD-AE10DE3C22EC}"/>
    <dgm:cxn modelId="{5909CF7E-660A-414A-BCA0-FFFD53FE715D}" srcId="{F85B0E60-9E37-47B0-80AB-BB15624FEE7E}" destId="{8938F876-3497-4723-BBFF-FD872D207F98}" srcOrd="0" destOrd="0" parTransId="{02E9EEC1-0F78-4C21-A421-C2DF9B09FBF8}" sibTransId="{38015B1D-6042-4A09-9223-6D9867627147}"/>
    <dgm:cxn modelId="{A17A6783-85D5-47F4-9207-F2CA59E4D912}" srcId="{D4EB9F75-F8F4-4A80-9B05-C56EC7481AC1}" destId="{F85B0E60-9E37-47B0-80AB-BB15624FEE7E}" srcOrd="2" destOrd="0" parTransId="{ED084A80-FFDF-4B5A-8466-DDF205B597B4}" sibTransId="{2076D4FF-4F48-4F78-A334-524646963222}"/>
    <dgm:cxn modelId="{396EE6A7-599A-4444-AF56-4AB44D00FC17}" type="presOf" srcId="{1E251B51-D932-4B83-A86F-77C5E0032285}" destId="{A8BE879D-24F8-489C-9195-BA28B0A29AC9}" srcOrd="0" destOrd="0" presId="urn:microsoft.com/office/officeart/2016/7/layout/HorizontalActionList"/>
    <dgm:cxn modelId="{87C1E1C3-7B87-4F47-BB8A-A03465DEF318}" type="presOf" srcId="{8938F876-3497-4723-BBFF-FD872D207F98}" destId="{0CFEB984-F1F2-4C9D-A4A8-B1AAD0830890}" srcOrd="0" destOrd="0" presId="urn:microsoft.com/office/officeart/2016/7/layout/HorizontalActionList"/>
    <dgm:cxn modelId="{C6B49DD2-C52D-4D65-92FC-D2412F5F09E9}" type="presOf" srcId="{F85B0E60-9E37-47B0-80AB-BB15624FEE7E}" destId="{CD64046D-628E-49AD-997F-B361C66D1DBE}" srcOrd="0" destOrd="0" presId="urn:microsoft.com/office/officeart/2016/7/layout/HorizontalActionList"/>
    <dgm:cxn modelId="{7E2D4668-7D3B-4A1A-ACB9-172E8E0463C6}" type="presParOf" srcId="{621FB342-FB83-48E9-8D1E-108005AB9FB7}" destId="{61D0B2D2-8A5D-4D6E-810F-A0611C153E2C}" srcOrd="0" destOrd="0" presId="urn:microsoft.com/office/officeart/2016/7/layout/HorizontalActionList"/>
    <dgm:cxn modelId="{10F54F41-6574-468C-8A99-EDF6CB13FC1E}" type="presParOf" srcId="{61D0B2D2-8A5D-4D6E-810F-A0611C153E2C}" destId="{5524C16D-9E59-4380-9119-D028F6D98E61}" srcOrd="0" destOrd="0" presId="urn:microsoft.com/office/officeart/2016/7/layout/HorizontalActionList"/>
    <dgm:cxn modelId="{49D8E28B-6205-47FF-8A00-47321F087D5C}" type="presParOf" srcId="{61D0B2D2-8A5D-4D6E-810F-A0611C153E2C}" destId="{A8BE879D-24F8-489C-9195-BA28B0A29AC9}" srcOrd="1" destOrd="0" presId="urn:microsoft.com/office/officeart/2016/7/layout/HorizontalActionList"/>
    <dgm:cxn modelId="{4359387B-C25C-424E-B3C5-AA08C389ED2A}" type="presParOf" srcId="{621FB342-FB83-48E9-8D1E-108005AB9FB7}" destId="{79C92C3F-82B8-4EAE-BB1E-A1206BC55913}" srcOrd="1" destOrd="0" presId="urn:microsoft.com/office/officeart/2016/7/layout/HorizontalActionList"/>
    <dgm:cxn modelId="{9BBD537A-37EB-47E5-87E0-5D86ED4B3D96}" type="presParOf" srcId="{621FB342-FB83-48E9-8D1E-108005AB9FB7}" destId="{FEDD56D4-9FC0-45CA-BEC3-83A86F20E886}" srcOrd="2" destOrd="0" presId="urn:microsoft.com/office/officeart/2016/7/layout/HorizontalActionList"/>
    <dgm:cxn modelId="{F2E87096-B07B-4CFF-879E-856979A59446}" type="presParOf" srcId="{FEDD56D4-9FC0-45CA-BEC3-83A86F20E886}" destId="{FBF53AE8-1FFC-4BB5-AAC7-79D44010CF97}" srcOrd="0" destOrd="0" presId="urn:microsoft.com/office/officeart/2016/7/layout/HorizontalActionList"/>
    <dgm:cxn modelId="{68D0D1B5-B5C7-4227-B089-DD85811FBD13}" type="presParOf" srcId="{FEDD56D4-9FC0-45CA-BEC3-83A86F20E886}" destId="{6D5B017A-6311-40A6-B26A-6D1896F096EF}" srcOrd="1" destOrd="0" presId="urn:microsoft.com/office/officeart/2016/7/layout/HorizontalActionList"/>
    <dgm:cxn modelId="{F169DCA4-C8C1-4422-843B-572B43971B55}" type="presParOf" srcId="{621FB342-FB83-48E9-8D1E-108005AB9FB7}" destId="{3201631C-01C6-42C0-BBDA-DABF8C71CAE6}" srcOrd="3" destOrd="0" presId="urn:microsoft.com/office/officeart/2016/7/layout/HorizontalActionList"/>
    <dgm:cxn modelId="{2049EE46-3987-4357-A772-7AD1E345A7F4}" type="presParOf" srcId="{621FB342-FB83-48E9-8D1E-108005AB9FB7}" destId="{A0B93238-F4D7-48B9-B704-A7D32D4C9E88}" srcOrd="4" destOrd="0" presId="urn:microsoft.com/office/officeart/2016/7/layout/HorizontalActionList"/>
    <dgm:cxn modelId="{9DE32507-3829-455A-9993-6BD1ED02DB6F}" type="presParOf" srcId="{A0B93238-F4D7-48B9-B704-A7D32D4C9E88}" destId="{CD64046D-628E-49AD-997F-B361C66D1DBE}" srcOrd="0" destOrd="0" presId="urn:microsoft.com/office/officeart/2016/7/layout/HorizontalActionList"/>
    <dgm:cxn modelId="{FCBFABB6-DF16-40CD-B3CB-95219CD3F152}" type="presParOf" srcId="{A0B93238-F4D7-48B9-B704-A7D32D4C9E88}" destId="{0CFEB984-F1F2-4C9D-A4A8-B1AAD0830890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A561C-6C31-418B-8FEC-8900E297C222}">
      <dsp:nvSpPr>
        <dsp:cNvPr id="0" name=""/>
        <dsp:cNvSpPr/>
      </dsp:nvSpPr>
      <dsp:spPr>
        <a:xfrm>
          <a:off x="1748950" y="1074758"/>
          <a:ext cx="3707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0777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24304" y="1118469"/>
        <a:ext cx="20068" cy="4017"/>
      </dsp:txXfrm>
    </dsp:sp>
    <dsp:sp modelId="{31F50202-229F-48A5-B3B8-738DDBF36443}">
      <dsp:nvSpPr>
        <dsp:cNvPr id="0" name=""/>
        <dsp:cNvSpPr/>
      </dsp:nvSpPr>
      <dsp:spPr>
        <a:xfrm>
          <a:off x="5631" y="596942"/>
          <a:ext cx="1745119" cy="1047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Determine the monthly basic child support obligation (Schedule Amount).</a:t>
          </a:r>
        </a:p>
      </dsp:txBody>
      <dsp:txXfrm>
        <a:off x="5631" y="596942"/>
        <a:ext cx="1745119" cy="1047071"/>
      </dsp:txXfrm>
    </dsp:sp>
    <dsp:sp modelId="{B98375C8-3DF7-45B0-8686-FB1DBBBBFF4B}">
      <dsp:nvSpPr>
        <dsp:cNvPr id="0" name=""/>
        <dsp:cNvSpPr/>
      </dsp:nvSpPr>
      <dsp:spPr>
        <a:xfrm>
          <a:off x="3895446" y="1074758"/>
          <a:ext cx="3707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0777" y="45720"/>
              </a:lnTo>
            </a:path>
          </a:pathLst>
        </a:custGeom>
        <a:noFill/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0801" y="1118469"/>
        <a:ext cx="20068" cy="4017"/>
      </dsp:txXfrm>
    </dsp:sp>
    <dsp:sp modelId="{92B7D6B3-196E-486B-AE70-47C919D3F035}">
      <dsp:nvSpPr>
        <dsp:cNvPr id="0" name=""/>
        <dsp:cNvSpPr/>
      </dsp:nvSpPr>
      <dsp:spPr>
        <a:xfrm>
          <a:off x="2152127" y="596942"/>
          <a:ext cx="1745119" cy="1047071"/>
        </a:xfrm>
        <a:prstGeom prst="rect">
          <a:avLst/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Multiply this amount by 1.4 to find the shared support need.</a:t>
          </a:r>
        </a:p>
      </dsp:txBody>
      <dsp:txXfrm>
        <a:off x="2152127" y="596942"/>
        <a:ext cx="1745119" cy="1047071"/>
      </dsp:txXfrm>
    </dsp:sp>
    <dsp:sp modelId="{DD2C20A6-626E-458E-8310-052A891EAB68}">
      <dsp:nvSpPr>
        <dsp:cNvPr id="0" name=""/>
        <dsp:cNvSpPr/>
      </dsp:nvSpPr>
      <dsp:spPr>
        <a:xfrm>
          <a:off x="6041943" y="1074758"/>
          <a:ext cx="3707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0777" y="45720"/>
              </a:lnTo>
            </a:path>
          </a:pathLst>
        </a:custGeom>
        <a:noFill/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217297" y="1118469"/>
        <a:ext cx="20068" cy="4017"/>
      </dsp:txXfrm>
    </dsp:sp>
    <dsp:sp modelId="{910E6DE9-6A9B-4880-868B-8DE838F727C8}">
      <dsp:nvSpPr>
        <dsp:cNvPr id="0" name=""/>
        <dsp:cNvSpPr/>
      </dsp:nvSpPr>
      <dsp:spPr>
        <a:xfrm>
          <a:off x="4298624" y="596942"/>
          <a:ext cx="1745119" cy="1047071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Calculate custody share by dividing 365 by the number of days each parent has the child.</a:t>
          </a:r>
        </a:p>
      </dsp:txBody>
      <dsp:txXfrm>
        <a:off x="4298624" y="596942"/>
        <a:ext cx="1745119" cy="1047071"/>
      </dsp:txXfrm>
    </dsp:sp>
    <dsp:sp modelId="{2278B890-9306-4308-BDE8-AD1139A31605}">
      <dsp:nvSpPr>
        <dsp:cNvPr id="0" name=""/>
        <dsp:cNvSpPr/>
      </dsp:nvSpPr>
      <dsp:spPr>
        <a:xfrm>
          <a:off x="878190" y="1642213"/>
          <a:ext cx="6439489" cy="370777"/>
        </a:xfrm>
        <a:custGeom>
          <a:avLst/>
          <a:gdLst/>
          <a:ahLst/>
          <a:cxnLst/>
          <a:rect l="0" t="0" r="0" b="0"/>
          <a:pathLst>
            <a:path>
              <a:moveTo>
                <a:pt x="6439489" y="0"/>
              </a:moveTo>
              <a:lnTo>
                <a:pt x="6439489" y="202488"/>
              </a:lnTo>
              <a:lnTo>
                <a:pt x="0" y="202488"/>
              </a:lnTo>
              <a:lnTo>
                <a:pt x="0" y="370777"/>
              </a:lnTo>
            </a:path>
          </a:pathLst>
        </a:custGeom>
        <a:noFill/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36635" y="1825593"/>
        <a:ext cx="322599" cy="4017"/>
      </dsp:txXfrm>
    </dsp:sp>
    <dsp:sp modelId="{D06359FF-B733-4BBC-B74C-3FEF0FB58369}">
      <dsp:nvSpPr>
        <dsp:cNvPr id="0" name=""/>
        <dsp:cNvSpPr/>
      </dsp:nvSpPr>
      <dsp:spPr>
        <a:xfrm>
          <a:off x="6445120" y="596942"/>
          <a:ext cx="1745119" cy="1047071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Allocate costs by multiplying the shared support need by each parent's custody share.</a:t>
          </a:r>
        </a:p>
      </dsp:txBody>
      <dsp:txXfrm>
        <a:off x="6445120" y="596942"/>
        <a:ext cx="1745119" cy="1047071"/>
      </dsp:txXfrm>
    </dsp:sp>
    <dsp:sp modelId="{C13ACD0D-FE63-45DC-8057-2104ABC7AE80}">
      <dsp:nvSpPr>
        <dsp:cNvPr id="0" name=""/>
        <dsp:cNvSpPr/>
      </dsp:nvSpPr>
      <dsp:spPr>
        <a:xfrm>
          <a:off x="1748950" y="2523206"/>
          <a:ext cx="3707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0777" y="45720"/>
              </a:lnTo>
            </a:path>
          </a:pathLst>
        </a:custGeom>
        <a:noFill/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24304" y="2566918"/>
        <a:ext cx="20068" cy="4017"/>
      </dsp:txXfrm>
    </dsp:sp>
    <dsp:sp modelId="{51CC52CB-B58A-415E-B544-D7FDC9FAA79F}">
      <dsp:nvSpPr>
        <dsp:cNvPr id="0" name=""/>
        <dsp:cNvSpPr/>
      </dsp:nvSpPr>
      <dsp:spPr>
        <a:xfrm>
          <a:off x="5631" y="2045391"/>
          <a:ext cx="1745119" cy="1047071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Use the reimbursement model for costs incurred by each parent, ensuring they reimburse each other for their respective portions.</a:t>
          </a:r>
        </a:p>
      </dsp:txBody>
      <dsp:txXfrm>
        <a:off x="5631" y="2045391"/>
        <a:ext cx="1745119" cy="1047071"/>
      </dsp:txXfrm>
    </dsp:sp>
    <dsp:sp modelId="{470B2742-EF23-41E9-AB74-482E227D54F1}">
      <dsp:nvSpPr>
        <dsp:cNvPr id="0" name=""/>
        <dsp:cNvSpPr/>
      </dsp:nvSpPr>
      <dsp:spPr>
        <a:xfrm>
          <a:off x="3895446" y="2523206"/>
          <a:ext cx="3707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0777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70801" y="2566918"/>
        <a:ext cx="20068" cy="4017"/>
      </dsp:txXfrm>
    </dsp:sp>
    <dsp:sp modelId="{5F6C9E1C-14A3-4CF8-A815-E9066C868F7E}">
      <dsp:nvSpPr>
        <dsp:cNvPr id="0" name=""/>
        <dsp:cNvSpPr/>
      </dsp:nvSpPr>
      <dsp:spPr>
        <a:xfrm>
          <a:off x="2152127" y="2045391"/>
          <a:ext cx="1745119" cy="1047071"/>
        </a:xfrm>
        <a:prstGeom prst="rect">
          <a:avLst/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Adjust by income share.</a:t>
          </a:r>
        </a:p>
      </dsp:txBody>
      <dsp:txXfrm>
        <a:off x="2152127" y="2045391"/>
        <a:ext cx="1745119" cy="1047071"/>
      </dsp:txXfrm>
    </dsp:sp>
    <dsp:sp modelId="{E3AD2754-AC7B-4FA0-86EB-1CC574CBCBD7}">
      <dsp:nvSpPr>
        <dsp:cNvPr id="0" name=""/>
        <dsp:cNvSpPr/>
      </dsp:nvSpPr>
      <dsp:spPr>
        <a:xfrm>
          <a:off x="4298624" y="2045391"/>
          <a:ext cx="1745119" cy="1047071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512" tIns="89760" rIns="85512" bIns="897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Determine the net obligation.</a:t>
          </a:r>
        </a:p>
      </dsp:txBody>
      <dsp:txXfrm>
        <a:off x="4298624" y="2045391"/>
        <a:ext cx="1745119" cy="104707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32DE5-A7AA-42C0-B8D8-7AC27CADF1F1}">
      <dsp:nvSpPr>
        <dsp:cNvPr id="0" name=""/>
        <dsp:cNvSpPr/>
      </dsp:nvSpPr>
      <dsp:spPr>
        <a:xfrm>
          <a:off x="0" y="179916"/>
          <a:ext cx="2561209" cy="153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Custody Share: DayCount/365</a:t>
          </a:r>
        </a:p>
      </dsp:txBody>
      <dsp:txXfrm>
        <a:off x="0" y="179916"/>
        <a:ext cx="2561209" cy="1536725"/>
      </dsp:txXfrm>
    </dsp:sp>
    <dsp:sp modelId="{801A6DE3-3EB1-4953-AA23-65BC53084572}">
      <dsp:nvSpPr>
        <dsp:cNvPr id="0" name=""/>
        <dsp:cNvSpPr/>
      </dsp:nvSpPr>
      <dsp:spPr>
        <a:xfrm>
          <a:off x="2817330" y="179916"/>
          <a:ext cx="2561209" cy="1536725"/>
        </a:xfrm>
        <a:prstGeom prst="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Shared Support Requirement: 1.4 multiplier * Monthly Basic Child Support Amount</a:t>
          </a:r>
        </a:p>
      </dsp:txBody>
      <dsp:txXfrm>
        <a:off x="2817330" y="179916"/>
        <a:ext cx="2561209" cy="1536725"/>
      </dsp:txXfrm>
    </dsp:sp>
    <dsp:sp modelId="{8E99F042-3CC8-4D60-8469-28F2B152544E}">
      <dsp:nvSpPr>
        <dsp:cNvPr id="0" name=""/>
        <dsp:cNvSpPr/>
      </dsp:nvSpPr>
      <dsp:spPr>
        <a:xfrm>
          <a:off x="5634661" y="179916"/>
          <a:ext cx="2561209" cy="1536725"/>
        </a:xfrm>
        <a:prstGeom prst="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Consider Reimbursement. Place Parent B’s Expenses in Parent A’s Column and Parent A’s Expenses in Parent B’s Column.</a:t>
          </a:r>
        </a:p>
      </dsp:txBody>
      <dsp:txXfrm>
        <a:off x="5634661" y="179916"/>
        <a:ext cx="2561209" cy="1536725"/>
      </dsp:txXfrm>
    </dsp:sp>
    <dsp:sp modelId="{DE54E850-7F8A-4651-A66E-EFD9E6C11EB5}">
      <dsp:nvSpPr>
        <dsp:cNvPr id="0" name=""/>
        <dsp:cNvSpPr/>
      </dsp:nvSpPr>
      <dsp:spPr>
        <a:xfrm>
          <a:off x="0" y="1972762"/>
          <a:ext cx="2561209" cy="1536725"/>
        </a:xfrm>
        <a:prstGeom prst="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Refer to § 20-108.2(G)(3)</a:t>
          </a:r>
        </a:p>
      </dsp:txBody>
      <dsp:txXfrm>
        <a:off x="0" y="1972762"/>
        <a:ext cx="2561209" cy="1536725"/>
      </dsp:txXfrm>
    </dsp:sp>
    <dsp:sp modelId="{2A0EF57D-F330-4882-9CAF-C87AE7BE0473}">
      <dsp:nvSpPr>
        <dsp:cNvPr id="0" name=""/>
        <dsp:cNvSpPr/>
      </dsp:nvSpPr>
      <dsp:spPr>
        <a:xfrm>
          <a:off x="2817330" y="1972762"/>
          <a:ext cx="2561209" cy="1536725"/>
        </a:xfrm>
        <a:prstGeom prst="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150% federal poverty guideline protection</a:t>
          </a:r>
        </a:p>
      </dsp:txBody>
      <dsp:txXfrm>
        <a:off x="2817330" y="1972762"/>
        <a:ext cx="2561209" cy="1536725"/>
      </dsp:txXfrm>
    </dsp:sp>
    <dsp:sp modelId="{54B99E9E-B2AE-4EC9-A37E-4D056EFFF07E}">
      <dsp:nvSpPr>
        <dsp:cNvPr id="0" name=""/>
        <dsp:cNvSpPr/>
      </dsp:nvSpPr>
      <dsp:spPr>
        <a:xfrm>
          <a:off x="5634661" y="1972762"/>
          <a:ext cx="2561209" cy="153672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Sole Guideline Assessment</a:t>
          </a:r>
        </a:p>
      </dsp:txBody>
      <dsp:txXfrm>
        <a:off x="5634661" y="1972762"/>
        <a:ext cx="2561209" cy="15367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FF566-6ACC-451A-90FC-D34DA4709796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7A57C-5E81-4BCA-92AB-85872B110E87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Custody share = (Parent’s day count/365)</a:t>
          </a:r>
        </a:p>
      </dsp:txBody>
      <dsp:txXfrm>
        <a:off x="298991" y="1277365"/>
        <a:ext cx="2219346" cy="1377989"/>
      </dsp:txXfrm>
    </dsp:sp>
    <dsp:sp modelId="{69B3C8DF-EE5C-4F15-99EF-B217037CC06D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1866F-BFBA-416B-A0A7-9BC8BA335B62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Example: 200 days = 54.8%, 165 days = 45.2%</a:t>
          </a:r>
        </a:p>
      </dsp:txBody>
      <dsp:txXfrm>
        <a:off x="3116322" y="1277365"/>
        <a:ext cx="2219346" cy="1377989"/>
      </dsp:txXfrm>
    </dsp:sp>
    <dsp:sp modelId="{F8668C9E-DE57-40CA-A2E9-2C6881065C62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66CC4-6959-4400-BAC3-CA3DB63637CC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Reimburse for time child was with other parent</a:t>
          </a:r>
        </a:p>
      </dsp:txBody>
      <dsp:txXfrm>
        <a:off x="5933653" y="1277365"/>
        <a:ext cx="2219346" cy="13779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30791A-CFAD-4EF4-9187-77B00A4779FC}">
      <dsp:nvSpPr>
        <dsp:cNvPr id="0" name=""/>
        <dsp:cNvSpPr/>
      </dsp:nvSpPr>
      <dsp:spPr>
        <a:xfrm>
          <a:off x="1639174" y="1152"/>
          <a:ext cx="6556696" cy="11817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218" tIns="300168" rIns="127218" bIns="30016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Parent A has the children 274.5 days out of the year. 75%</a:t>
          </a:r>
        </a:p>
      </dsp:txBody>
      <dsp:txXfrm>
        <a:off x="1639174" y="1152"/>
        <a:ext cx="6556696" cy="1181762"/>
      </dsp:txXfrm>
    </dsp:sp>
    <dsp:sp modelId="{5ED47EB6-4074-4D42-A22A-F424B9C83524}">
      <dsp:nvSpPr>
        <dsp:cNvPr id="0" name=""/>
        <dsp:cNvSpPr/>
      </dsp:nvSpPr>
      <dsp:spPr>
        <a:xfrm>
          <a:off x="0" y="1152"/>
          <a:ext cx="1639174" cy="11817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40" tIns="116732" rIns="86740" bIns="116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Parent</a:t>
          </a:r>
        </a:p>
      </dsp:txBody>
      <dsp:txXfrm>
        <a:off x="0" y="1152"/>
        <a:ext cx="1639174" cy="1181762"/>
      </dsp:txXfrm>
    </dsp:sp>
    <dsp:sp modelId="{94EADBDF-9A09-45AF-9F1E-30CD1050C3B1}">
      <dsp:nvSpPr>
        <dsp:cNvPr id="0" name=""/>
        <dsp:cNvSpPr/>
      </dsp:nvSpPr>
      <dsp:spPr>
        <a:xfrm>
          <a:off x="1639174" y="1253821"/>
          <a:ext cx="6556696" cy="1181762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218" tIns="300168" rIns="127218" bIns="30016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Parent A has the child 125 days out of the year.  34%</a:t>
          </a:r>
        </a:p>
      </dsp:txBody>
      <dsp:txXfrm>
        <a:off x="1639174" y="1253821"/>
        <a:ext cx="6556696" cy="1181762"/>
      </dsp:txXfrm>
    </dsp:sp>
    <dsp:sp modelId="{7CC2E2A4-C52B-497C-9194-D25F31C0EBD6}">
      <dsp:nvSpPr>
        <dsp:cNvPr id="0" name=""/>
        <dsp:cNvSpPr/>
      </dsp:nvSpPr>
      <dsp:spPr>
        <a:xfrm>
          <a:off x="0" y="1253821"/>
          <a:ext cx="1639174" cy="11817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40" tIns="116732" rIns="86740" bIns="116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Parent</a:t>
          </a:r>
        </a:p>
      </dsp:txBody>
      <dsp:txXfrm>
        <a:off x="0" y="1253821"/>
        <a:ext cx="1639174" cy="1181762"/>
      </dsp:txXfrm>
    </dsp:sp>
    <dsp:sp modelId="{6E8A13A4-3867-4207-BD97-2B9015CF4EDF}">
      <dsp:nvSpPr>
        <dsp:cNvPr id="0" name=""/>
        <dsp:cNvSpPr/>
      </dsp:nvSpPr>
      <dsp:spPr>
        <a:xfrm>
          <a:off x="1639174" y="2506489"/>
          <a:ext cx="6556696" cy="1181762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218" tIns="300168" rIns="127218" bIns="30016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Parent A has the child 98 days out of the year. 27%</a:t>
          </a:r>
        </a:p>
      </dsp:txBody>
      <dsp:txXfrm>
        <a:off x="1639174" y="2506489"/>
        <a:ext cx="6556696" cy="1181762"/>
      </dsp:txXfrm>
    </dsp:sp>
    <dsp:sp modelId="{2468756A-7889-4522-89BC-8F43F5E20CE5}">
      <dsp:nvSpPr>
        <dsp:cNvPr id="0" name=""/>
        <dsp:cNvSpPr/>
      </dsp:nvSpPr>
      <dsp:spPr>
        <a:xfrm>
          <a:off x="0" y="2506489"/>
          <a:ext cx="1639174" cy="11817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6740" tIns="116732" rIns="86740" bIns="11673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Parent</a:t>
          </a:r>
        </a:p>
      </dsp:txBody>
      <dsp:txXfrm>
        <a:off x="0" y="2506489"/>
        <a:ext cx="1639174" cy="11817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813FB-58AB-4A3F-A6F3-EBA34BA8D099}">
      <dsp:nvSpPr>
        <dsp:cNvPr id="0" name=""/>
        <dsp:cNvSpPr/>
      </dsp:nvSpPr>
      <dsp:spPr>
        <a:xfrm>
          <a:off x="1118728" y="431"/>
          <a:ext cx="2837340" cy="17024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Determine the Monthly Basic Child Support Obligation</a:t>
          </a:r>
        </a:p>
      </dsp:txBody>
      <dsp:txXfrm>
        <a:off x="1118728" y="431"/>
        <a:ext cx="2837340" cy="1702404"/>
      </dsp:txXfrm>
    </dsp:sp>
    <dsp:sp modelId="{F6F59B9D-1115-404A-91E3-23BC258C31A6}">
      <dsp:nvSpPr>
        <dsp:cNvPr id="0" name=""/>
        <dsp:cNvSpPr/>
      </dsp:nvSpPr>
      <dsp:spPr>
        <a:xfrm>
          <a:off x="4239802" y="431"/>
          <a:ext cx="2837340" cy="1702404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Multiply the Monthly Basic Child Support Obligation by a Factor of 1.4</a:t>
          </a:r>
        </a:p>
      </dsp:txBody>
      <dsp:txXfrm>
        <a:off x="4239802" y="431"/>
        <a:ext cx="2837340" cy="1702404"/>
      </dsp:txXfrm>
    </dsp:sp>
    <dsp:sp modelId="{8192DD25-7B2F-4002-9551-47ABDCBAE448}">
      <dsp:nvSpPr>
        <dsp:cNvPr id="0" name=""/>
        <dsp:cNvSpPr/>
      </dsp:nvSpPr>
      <dsp:spPr>
        <a:xfrm>
          <a:off x="1118728" y="1986569"/>
          <a:ext cx="2837340" cy="1702404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Reason:  The 1.4 factor is used because it costs more to raise a child in two homes than it does in one home.</a:t>
          </a:r>
        </a:p>
      </dsp:txBody>
      <dsp:txXfrm>
        <a:off x="1118728" y="1986569"/>
        <a:ext cx="2837340" cy="1702404"/>
      </dsp:txXfrm>
    </dsp:sp>
    <dsp:sp modelId="{FAF8ACBF-F741-4D56-AE59-74CE06BC1EDA}">
      <dsp:nvSpPr>
        <dsp:cNvPr id="0" name=""/>
        <dsp:cNvSpPr/>
      </dsp:nvSpPr>
      <dsp:spPr>
        <a:xfrm>
          <a:off x="4239802" y="1986569"/>
          <a:ext cx="2837340" cy="1702404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E.g. $800 Monthly Basic Child Support Obligation * 1.4 = $1120 (Shared Support Need)</a:t>
          </a:r>
        </a:p>
      </dsp:txBody>
      <dsp:txXfrm>
        <a:off x="4239802" y="1986569"/>
        <a:ext cx="2837340" cy="17024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3B7C7-B199-4004-ACFB-9EBC2FD0B73D}">
      <dsp:nvSpPr>
        <dsp:cNvPr id="0" name=""/>
        <dsp:cNvSpPr/>
      </dsp:nvSpPr>
      <dsp:spPr>
        <a:xfrm>
          <a:off x="0" y="0"/>
          <a:ext cx="481717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005A3-DCEE-4020-B871-7247F4190CF0}">
      <dsp:nvSpPr>
        <dsp:cNvPr id="0" name=""/>
        <dsp:cNvSpPr/>
      </dsp:nvSpPr>
      <dsp:spPr>
        <a:xfrm>
          <a:off x="0" y="0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Ava: 200 days at $6,000 per month</a:t>
          </a:r>
        </a:p>
      </dsp:txBody>
      <dsp:txXfrm>
        <a:off x="0" y="0"/>
        <a:ext cx="4817176" cy="1271361"/>
      </dsp:txXfrm>
    </dsp:sp>
    <dsp:sp modelId="{E722D5CA-199E-4B71-9AA0-088AD803E840}">
      <dsp:nvSpPr>
        <dsp:cNvPr id="0" name=""/>
        <dsp:cNvSpPr/>
      </dsp:nvSpPr>
      <dsp:spPr>
        <a:xfrm>
          <a:off x="0" y="1271361"/>
          <a:ext cx="481717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FC1FD-20F4-45DC-8AE5-E5FFA10FED79}">
      <dsp:nvSpPr>
        <dsp:cNvPr id="0" name=""/>
        <dsp:cNvSpPr/>
      </dsp:nvSpPr>
      <dsp:spPr>
        <a:xfrm>
          <a:off x="0" y="1271361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Marcus: 165 days at $4,000 per month</a:t>
          </a:r>
        </a:p>
      </dsp:txBody>
      <dsp:txXfrm>
        <a:off x="0" y="1271361"/>
        <a:ext cx="4817176" cy="1271361"/>
      </dsp:txXfrm>
    </dsp:sp>
    <dsp:sp modelId="{4F1CC1EB-FCFB-4C70-84EC-B099CA075412}">
      <dsp:nvSpPr>
        <dsp:cNvPr id="0" name=""/>
        <dsp:cNvSpPr/>
      </dsp:nvSpPr>
      <dsp:spPr>
        <a:xfrm>
          <a:off x="0" y="2542722"/>
          <a:ext cx="481717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0944C-90EB-4AEF-B5FE-718F835D955B}">
      <dsp:nvSpPr>
        <dsp:cNvPr id="0" name=""/>
        <dsp:cNvSpPr/>
      </dsp:nvSpPr>
      <dsp:spPr>
        <a:xfrm>
          <a:off x="0" y="2542722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Monthly Basic Child Support Obligation: $1,054</a:t>
          </a:r>
        </a:p>
      </dsp:txBody>
      <dsp:txXfrm>
        <a:off x="0" y="2542722"/>
        <a:ext cx="4817176" cy="1271361"/>
      </dsp:txXfrm>
    </dsp:sp>
    <dsp:sp modelId="{AB592A66-F462-43F4-9415-DED275E37A27}">
      <dsp:nvSpPr>
        <dsp:cNvPr id="0" name=""/>
        <dsp:cNvSpPr/>
      </dsp:nvSpPr>
      <dsp:spPr>
        <a:xfrm>
          <a:off x="0" y="3814083"/>
          <a:ext cx="481717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7DA11-B1E5-4BB5-9991-49906C79D6ED}">
      <dsp:nvSpPr>
        <dsp:cNvPr id="0" name=""/>
        <dsp:cNvSpPr/>
      </dsp:nvSpPr>
      <dsp:spPr>
        <a:xfrm>
          <a:off x="0" y="3814083"/>
          <a:ext cx="4817176" cy="12713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Ava: $200 for Billy’s health insurance coverage, Marcus: $500 for daycare</a:t>
          </a:r>
        </a:p>
      </dsp:txBody>
      <dsp:txXfrm>
        <a:off x="0" y="3814083"/>
        <a:ext cx="4817176" cy="12713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2325A-05F8-4D0D-9EC7-E255A37C0562}">
      <dsp:nvSpPr>
        <dsp:cNvPr id="0" name=""/>
        <dsp:cNvSpPr/>
      </dsp:nvSpPr>
      <dsp:spPr>
        <a:xfrm>
          <a:off x="0" y="179916"/>
          <a:ext cx="2561209" cy="153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Monthly Basic Child Support Obligation = $1,054</a:t>
          </a:r>
        </a:p>
      </dsp:txBody>
      <dsp:txXfrm>
        <a:off x="0" y="179916"/>
        <a:ext cx="2561209" cy="1536725"/>
      </dsp:txXfrm>
    </dsp:sp>
    <dsp:sp modelId="{B4807AF8-89B1-485E-B12E-0A7845F87AAA}">
      <dsp:nvSpPr>
        <dsp:cNvPr id="0" name=""/>
        <dsp:cNvSpPr/>
      </dsp:nvSpPr>
      <dsp:spPr>
        <a:xfrm>
          <a:off x="2817330" y="179916"/>
          <a:ext cx="2561209" cy="1536725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Shared Need = $1,475.60  (1054 * 1.4)</a:t>
          </a:r>
        </a:p>
      </dsp:txBody>
      <dsp:txXfrm>
        <a:off x="2817330" y="179916"/>
        <a:ext cx="2561209" cy="1536725"/>
      </dsp:txXfrm>
    </dsp:sp>
    <dsp:sp modelId="{0577BCD1-6EC8-4FAF-865C-6FC6E45599C5}">
      <dsp:nvSpPr>
        <dsp:cNvPr id="0" name=""/>
        <dsp:cNvSpPr/>
      </dsp:nvSpPr>
      <dsp:spPr>
        <a:xfrm>
          <a:off x="5634661" y="179916"/>
          <a:ext cx="2561209" cy="153672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Custody Shares: Ava 54.8% (200/365), Marcus 45.2% (165/365)</a:t>
          </a:r>
        </a:p>
      </dsp:txBody>
      <dsp:txXfrm>
        <a:off x="5634661" y="179916"/>
        <a:ext cx="2561209" cy="1536725"/>
      </dsp:txXfrm>
    </dsp:sp>
    <dsp:sp modelId="{A98B4C8C-0CE9-4502-9149-356A4C7F5D4D}">
      <dsp:nvSpPr>
        <dsp:cNvPr id="0" name=""/>
        <dsp:cNvSpPr/>
      </dsp:nvSpPr>
      <dsp:spPr>
        <a:xfrm>
          <a:off x="1408665" y="1972762"/>
          <a:ext cx="2561209" cy="1536725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Ava’s Cost: $808.62 (1475.60 * 54.8%) </a:t>
          </a:r>
        </a:p>
      </dsp:txBody>
      <dsp:txXfrm>
        <a:off x="1408665" y="1972762"/>
        <a:ext cx="2561209" cy="1536725"/>
      </dsp:txXfrm>
    </dsp:sp>
    <dsp:sp modelId="{CA6B3F14-4626-44E0-81B8-E8F8BBCFDA76}">
      <dsp:nvSpPr>
        <dsp:cNvPr id="0" name=""/>
        <dsp:cNvSpPr/>
      </dsp:nvSpPr>
      <dsp:spPr>
        <a:xfrm>
          <a:off x="4225995" y="1972762"/>
          <a:ext cx="2561209" cy="153672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Marcus’s Cost: $666.98 (1475.60 * 45.2%)</a:t>
          </a:r>
        </a:p>
      </dsp:txBody>
      <dsp:txXfrm>
        <a:off x="4225995" y="1972762"/>
        <a:ext cx="2561209" cy="15367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1543A-B89D-4478-9499-00CF35C0E81A}">
      <dsp:nvSpPr>
        <dsp:cNvPr id="0" name=""/>
        <dsp:cNvSpPr/>
      </dsp:nvSpPr>
      <dsp:spPr>
        <a:xfrm>
          <a:off x="2253233" y="0"/>
          <a:ext cx="3689405" cy="3689405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9541E-2559-4BC0-816B-34735D9F6A70}">
      <dsp:nvSpPr>
        <dsp:cNvPr id="0" name=""/>
        <dsp:cNvSpPr/>
      </dsp:nvSpPr>
      <dsp:spPr>
        <a:xfrm>
          <a:off x="2603726" y="350493"/>
          <a:ext cx="1438867" cy="14388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Income Share Applied: </a:t>
          </a:r>
        </a:p>
      </dsp:txBody>
      <dsp:txXfrm>
        <a:off x="2673966" y="420733"/>
        <a:ext cx="1298387" cy="1298387"/>
      </dsp:txXfrm>
    </dsp:sp>
    <dsp:sp modelId="{87A889B5-8D60-492A-A7DD-C084BFDD032F}">
      <dsp:nvSpPr>
        <dsp:cNvPr id="0" name=""/>
        <dsp:cNvSpPr/>
      </dsp:nvSpPr>
      <dsp:spPr>
        <a:xfrm>
          <a:off x="4153276" y="350493"/>
          <a:ext cx="1438867" cy="1438867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Ava 60% ($1166.98 * 60%) = $700.19</a:t>
          </a:r>
        </a:p>
      </dsp:txBody>
      <dsp:txXfrm>
        <a:off x="4223516" y="420733"/>
        <a:ext cx="1298387" cy="1298387"/>
      </dsp:txXfrm>
    </dsp:sp>
    <dsp:sp modelId="{7A984069-9636-4D45-BF12-7BBBACC9F57F}">
      <dsp:nvSpPr>
        <dsp:cNvPr id="0" name=""/>
        <dsp:cNvSpPr/>
      </dsp:nvSpPr>
      <dsp:spPr>
        <a:xfrm>
          <a:off x="2603726" y="1900043"/>
          <a:ext cx="1438867" cy="1438867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Marcus 40%  ($1008.62 * 40%) = $403.45</a:t>
          </a:r>
        </a:p>
      </dsp:txBody>
      <dsp:txXfrm>
        <a:off x="2673966" y="1970283"/>
        <a:ext cx="1298387" cy="1298387"/>
      </dsp:txXfrm>
    </dsp:sp>
    <dsp:sp modelId="{0181376D-ED09-4E85-8D62-2045448D4E03}">
      <dsp:nvSpPr>
        <dsp:cNvPr id="0" name=""/>
        <dsp:cNvSpPr/>
      </dsp:nvSpPr>
      <dsp:spPr>
        <a:xfrm>
          <a:off x="4153276" y="1900043"/>
          <a:ext cx="1438867" cy="14388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Net Obligation: Ava pays Marcus $296.74/month</a:t>
          </a:r>
        </a:p>
      </dsp:txBody>
      <dsp:txXfrm>
        <a:off x="4223516" y="1970283"/>
        <a:ext cx="1298387" cy="12983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05EB4-745D-41FE-91D6-64C98F9CF4EE}">
      <dsp:nvSpPr>
        <dsp:cNvPr id="0" name=""/>
        <dsp:cNvSpPr/>
      </dsp:nvSpPr>
      <dsp:spPr>
        <a:xfrm>
          <a:off x="0" y="381377"/>
          <a:ext cx="8195871" cy="9429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This is applicable when income is at or below 150% of the Federal poverty  guideline level.</a:t>
          </a:r>
        </a:p>
      </dsp:txBody>
      <dsp:txXfrm>
        <a:off x="46029" y="427406"/>
        <a:ext cx="8103813" cy="850852"/>
      </dsp:txXfrm>
    </dsp:sp>
    <dsp:sp modelId="{B826DD76-AC5F-4203-ADA4-4D17485CC6A5}">
      <dsp:nvSpPr>
        <dsp:cNvPr id="0" name=""/>
        <dsp:cNvSpPr/>
      </dsp:nvSpPr>
      <dsp:spPr>
        <a:xfrm>
          <a:off x="0" y="1373247"/>
          <a:ext cx="8195871" cy="94291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Either the sole or shared guideline may be utilized.</a:t>
          </a:r>
        </a:p>
      </dsp:txBody>
      <dsp:txXfrm>
        <a:off x="46029" y="1419276"/>
        <a:ext cx="8103813" cy="850852"/>
      </dsp:txXfrm>
    </dsp:sp>
    <dsp:sp modelId="{23AD74C0-36B4-4B1C-9129-ADF2A9E75883}">
      <dsp:nvSpPr>
        <dsp:cNvPr id="0" name=""/>
        <dsp:cNvSpPr/>
      </dsp:nvSpPr>
      <dsp:spPr>
        <a:xfrm>
          <a:off x="0" y="2365117"/>
          <a:ext cx="8195871" cy="94291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Statutory Test: Any calculations conducted under this subsection must not diminish or establish a support obligation to a level that seriously impairs the custodial parent’s ability to maintain minimal adequate housing and provide other basic necessities for the child.</a:t>
          </a:r>
        </a:p>
      </dsp:txBody>
      <dsp:txXfrm>
        <a:off x="46029" y="2411146"/>
        <a:ext cx="8103813" cy="8508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4C16D-9E59-4380-9119-D028F6D98E61}">
      <dsp:nvSpPr>
        <dsp:cNvPr id="0" name=""/>
        <dsp:cNvSpPr/>
      </dsp:nvSpPr>
      <dsp:spPr>
        <a:xfrm>
          <a:off x="8050" y="605014"/>
          <a:ext cx="2654660" cy="79639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7" tIns="209777" rIns="209777" bIns="209777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Test</a:t>
          </a:r>
        </a:p>
      </dsp:txBody>
      <dsp:txXfrm>
        <a:off x="8050" y="605014"/>
        <a:ext cx="2654660" cy="796398"/>
      </dsp:txXfrm>
    </dsp:sp>
    <dsp:sp modelId="{A8BE879D-24F8-489C-9195-BA28B0A29AC9}">
      <dsp:nvSpPr>
        <dsp:cNvPr id="0" name=""/>
        <dsp:cNvSpPr/>
      </dsp:nvSpPr>
      <dsp:spPr>
        <a:xfrm>
          <a:off x="8050" y="1401412"/>
          <a:ext cx="2654660" cy="168297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221" tIns="262221" rIns="262221" bIns="262221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Use the lesser amount between sole and shared guidelines</a:t>
          </a:r>
        </a:p>
      </dsp:txBody>
      <dsp:txXfrm>
        <a:off x="8050" y="1401412"/>
        <a:ext cx="2654660" cy="1682978"/>
      </dsp:txXfrm>
    </dsp:sp>
    <dsp:sp modelId="{FBF53AE8-1FFC-4BB5-AAC7-79D44010CF97}">
      <dsp:nvSpPr>
        <dsp:cNvPr id="0" name=""/>
        <dsp:cNvSpPr/>
      </dsp:nvSpPr>
      <dsp:spPr>
        <a:xfrm>
          <a:off x="2770605" y="605014"/>
          <a:ext cx="2654660" cy="796398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7" tIns="209777" rIns="209777" bIns="209777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Example</a:t>
          </a:r>
        </a:p>
      </dsp:txBody>
      <dsp:txXfrm>
        <a:off x="2770605" y="605014"/>
        <a:ext cx="2654660" cy="796398"/>
      </dsp:txXfrm>
    </dsp:sp>
    <dsp:sp modelId="{6D5B017A-6311-40A6-B26A-6D1896F096EF}">
      <dsp:nvSpPr>
        <dsp:cNvPr id="0" name=""/>
        <dsp:cNvSpPr/>
      </dsp:nvSpPr>
      <dsp:spPr>
        <a:xfrm>
          <a:off x="2770605" y="1401412"/>
          <a:ext cx="2654660" cy="1682978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221" tIns="262221" rIns="262221" bIns="262221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Example: Shared = $1,089.33; Sole = $1,034.56</a:t>
          </a:r>
        </a:p>
      </dsp:txBody>
      <dsp:txXfrm>
        <a:off x="2770605" y="1401412"/>
        <a:ext cx="2654660" cy="1682978"/>
      </dsp:txXfrm>
    </dsp:sp>
    <dsp:sp modelId="{CD64046D-628E-49AD-997F-B361C66D1DBE}">
      <dsp:nvSpPr>
        <dsp:cNvPr id="0" name=""/>
        <dsp:cNvSpPr/>
      </dsp:nvSpPr>
      <dsp:spPr>
        <a:xfrm>
          <a:off x="5533160" y="605014"/>
          <a:ext cx="2654660" cy="79639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777" tIns="209777" rIns="209777" bIns="209777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Use Sole</a:t>
          </a:r>
        </a:p>
      </dsp:txBody>
      <dsp:txXfrm>
        <a:off x="5533160" y="605014"/>
        <a:ext cx="2654660" cy="796398"/>
      </dsp:txXfrm>
    </dsp:sp>
    <dsp:sp modelId="{0CFEB984-F1F2-4C9D-A4A8-B1AAD0830890}">
      <dsp:nvSpPr>
        <dsp:cNvPr id="0" name=""/>
        <dsp:cNvSpPr/>
      </dsp:nvSpPr>
      <dsp:spPr>
        <a:xfrm>
          <a:off x="5533160" y="1401412"/>
          <a:ext cx="2654660" cy="1682978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2221" tIns="262221" rIns="262221" bIns="262221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Use $1,034.56</a:t>
          </a:r>
        </a:p>
      </dsp:txBody>
      <dsp:txXfrm>
        <a:off x="5533160" y="1401412"/>
        <a:ext cx="2654660" cy="1682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174EF-70E8-407C-ADFE-668B4859C692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D9387-721E-4A2D-9F60-B00903A2F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1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D9387-721E-4A2D-9F60-B00903A2FF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143998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9144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40040" y="-1133192"/>
            <a:ext cx="6858001" cy="9124385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71072" y="0"/>
            <a:ext cx="4572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3"/>
            <a:ext cx="9137153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784" y="4049"/>
            <a:ext cx="7662432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019" y="1030406"/>
            <a:ext cx="6110785" cy="3081242"/>
          </a:xfrm>
        </p:spPr>
        <p:txBody>
          <a:bodyPr anchor="ctr">
            <a:normAutofit/>
          </a:bodyPr>
          <a:lstStyle/>
          <a:p>
            <a:r>
              <a:rPr lang="en-US" sz="4200" dirty="0">
                <a:solidFill>
                  <a:srgbClr val="FFFFFF"/>
                </a:solidFill>
              </a:rPr>
              <a:t>Shared Custody: Reimbursement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57" y="5171093"/>
            <a:ext cx="6808971" cy="860620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Virginia Code § 20-108.2 (G)(3)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Ava and Marcus: Steps (Part 1)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D5E8C8-D58B-0252-F75C-182769830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22707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32A25F-C5EA-CD54-8519-56B05D62F2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733E076-D64A-BDBA-029F-41C9F2133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9A501C-135A-05E3-4E72-95EE51C5B4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78D5B9-1E4A-87E6-1633-064C4E373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E3D0451-97B0-1C0D-0A8C-9DD8640B8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2EEB91-3CC3-4F87-D6AB-50F8A2DB2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Ava and Marcus: Steps (Part 2)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Reimbursement Model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94927A-509E-A2CD-B0B9-1C16DE9F8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300793"/>
            <a:ext cx="4284408" cy="4525963"/>
          </a:xfrm>
        </p:spPr>
        <p:txBody>
          <a:bodyPr/>
          <a:lstStyle/>
          <a:p>
            <a:r>
              <a:rPr lang="en-US" dirty="0"/>
              <a:t>Ava</a:t>
            </a:r>
          </a:p>
          <a:p>
            <a:r>
              <a:rPr lang="en-US" sz="2400" dirty="0"/>
              <a:t>$666.98 (Marcus’s Portion of the shared support need)</a:t>
            </a:r>
          </a:p>
          <a:p>
            <a:r>
              <a:rPr lang="en-US" sz="2400" dirty="0"/>
              <a:t>$500 (Marcus’s $500 Daycare cost for Billy)</a:t>
            </a:r>
          </a:p>
          <a:p>
            <a:r>
              <a:rPr lang="en-US" sz="2400" dirty="0"/>
              <a:t>Total Monthly Cost: $1166.98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141A48-21D3-5356-EE8A-461053446802}"/>
              </a:ext>
            </a:extLst>
          </p:cNvPr>
          <p:cNvSpPr txBox="1">
            <a:spLocks/>
          </p:cNvSpPr>
          <p:nvPr/>
        </p:nvSpPr>
        <p:spPr>
          <a:xfrm>
            <a:off x="4648200" y="2300792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Marcus</a:t>
            </a:r>
          </a:p>
          <a:p>
            <a:r>
              <a:rPr lang="en-US" sz="2400" dirty="0"/>
              <a:t>$808.62 (Ava’s Portion of the shared support need)</a:t>
            </a:r>
          </a:p>
          <a:p>
            <a:r>
              <a:rPr lang="en-US" sz="2400" dirty="0"/>
              <a:t>$200 (Ava’s Healthcare cost for Billy</a:t>
            </a:r>
          </a:p>
          <a:p>
            <a:r>
              <a:rPr lang="en-US" sz="2400" dirty="0"/>
              <a:t>Total Monthly Cost: $1008.62</a:t>
            </a:r>
          </a:p>
        </p:txBody>
      </p:sp>
    </p:spTree>
    <p:extLst>
      <p:ext uri="{BB962C8B-B14F-4D97-AF65-F5344CB8AC3E}">
        <p14:creationId xmlns:p14="http://schemas.microsoft.com/office/powerpoint/2010/main" val="238119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Ava and Marcus: Steps (Part 3)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DF1B129-20CE-F795-217B-A57C0C827F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76157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 fontScale="90000"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Special Rules: 150% Federal Poverty </a:t>
            </a:r>
            <a:r>
              <a:rPr lang="en-US" sz="3500" dirty="0" err="1">
                <a:solidFill>
                  <a:srgbClr val="FFFFFF"/>
                </a:solidFill>
              </a:rPr>
              <a:t>GuideLine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Va. Code § 20-108.2(G)(3)(d))</a:t>
            </a:r>
            <a:endParaRPr lang="en-US" sz="3500" dirty="0">
              <a:solidFill>
                <a:srgbClr val="FFFFFF"/>
              </a:solidFill>
            </a:endParaRPr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83AD1F6C-475E-2DD2-01ED-9FA366247F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289829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Sole Guideline Test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9785B6-1920-5A63-5857-5BB5DB4B1A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15810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Wrap-Up and Key Takeaways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0445DD4-A2A1-FD96-6A16-06BA7A9B18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723141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Learning Objectives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 lnSpcReduction="10000"/>
          </a:bodyPr>
          <a:lstStyle/>
          <a:p>
            <a:pPr marL="740664" indent="-283464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endParaRPr lang="en-US" sz="1400" dirty="0">
              <a:effectLst/>
              <a:latin typeface="Calibri" panose="020F0502020204030204" pitchFamily="34" charset="0"/>
            </a:endParaRPr>
          </a:p>
          <a:p>
            <a:pPr marL="740664" indent="-283464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Determine when shared custody support comes into play</a:t>
            </a:r>
          </a:p>
          <a:p>
            <a:pPr marL="740664" indent="-283464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Follow the statutory sequence (Va. Code § 20-108.2(G)(3)(a))</a:t>
            </a:r>
          </a:p>
          <a:p>
            <a:pPr marL="742950" lvl="1" indent="-285750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Assess the income shares of the parents (Va. Code § 20-108.2(G)(3)(a)(</a:t>
            </a:r>
            <a:r>
              <a:rPr lang="en-US" sz="1400" dirty="0" err="1">
                <a:effectLst/>
                <a:latin typeface="Calibri" panose="020F0502020204030204" pitchFamily="34" charset="0"/>
              </a:rPr>
              <a:t>i</a:t>
            </a:r>
            <a:r>
              <a:rPr lang="en-US" sz="1400" dirty="0">
                <a:effectLst/>
                <a:latin typeface="Calibri" panose="020F0502020204030204" pitchFamily="34" charset="0"/>
              </a:rPr>
              <a:t>))</a:t>
            </a:r>
          </a:p>
          <a:p>
            <a:pPr marL="742950" lvl="1" indent="-285750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Evaluate the custody shares of the parents (Va. Code § 20-108.2(G)(3)(a)(ii))</a:t>
            </a:r>
          </a:p>
          <a:p>
            <a:pPr marL="742950" lvl="1" indent="-285750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Determine the shared support requirement (Va. Code § 20-108.2(G)(3)(a)(iii))</a:t>
            </a:r>
          </a:p>
          <a:p>
            <a:pPr marL="742950" lvl="1" indent="-285750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Calculate the support amount to be paid (Va. Code § 20-108.2(G)(3)(b))</a:t>
            </a:r>
          </a:p>
          <a:p>
            <a:pPr marL="742950" lvl="1" indent="-285750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Deduct the amounts each parent owes to one another to find the monthly payment due, with the parent responsible for the higher amount providing the support.</a:t>
            </a:r>
          </a:p>
          <a:p>
            <a:pPr marL="740664" indent="-283464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Review the 150% Federal Poverty Line safety net (Va. Code § 20-108.2(G)(3)(d))</a:t>
            </a:r>
          </a:p>
          <a:p>
            <a:pPr marL="740664" indent="-283464" rtl="0" eaLnBrk="1" latinLnBrk="0" hangingPunct="1">
              <a:lnSpc>
                <a:spcPct val="90000"/>
              </a:lnSpc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Calibri" panose="020F0502020204030204" pitchFamily="34" charset="0"/>
              </a:rPr>
              <a:t>Sole Guideline Test net (Va. Code § 20-108.2(G)(3)(a))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When to Apply Shared Custody Guidelines</a:t>
            </a:r>
            <a:b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80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Va. Code § 20-108.2(G)(3)(a)</a:t>
            </a:r>
            <a:endParaRPr lang="en-US" sz="1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560925A-FA24-499F-B4C0-80C98B1050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6821" y="1654657"/>
            <a:ext cx="5419311" cy="35486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Steps in Calculating Shared Custody the Reimbursement Model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44395C-FE01-7511-1222-AEB1E5B84E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68018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Step-by-Step Breakdown Table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83667"/>
              </p:ext>
            </p:extLst>
          </p:nvPr>
        </p:nvGraphicFramePr>
        <p:xfrm>
          <a:off x="457200" y="1371600"/>
          <a:ext cx="8229600" cy="46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Statutory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/>
                        <a:t>Find basic </a:t>
                      </a:r>
                      <a:r>
                        <a:rPr lang="en-US" dirty="0"/>
                        <a:t>monthly support </a:t>
                      </a:r>
                      <a:r>
                        <a:rPr dirty="0"/>
                        <a:t>obligation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§ 20-108.2(B)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Multiply by 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§ 20-108.2(G)(3)(a)(3)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Calculate custody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§ 20-108.2(G)(3)(a)(2)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Custody share adjustment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§ 20-108.2(G)(3)(b)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/>
                        <a:t>Add child costs</a:t>
                      </a:r>
                      <a:r>
                        <a:rPr lang="en-US" dirty="0"/>
                        <a:t> Parent A owes Parent B and Parent B owes Parent A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§ 20-108.2(G)(3)(b)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Multiply by income share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§ 20-108.2(G)(3)(b)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t>Subtract obligations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dirty="0"/>
                        <a:t>§ 20-108.2(G)(3)(b)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How Custody Share is Calculated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DD7B49-3BD4-2D6F-0628-07C734B801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4326703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F79805-960F-C7AE-8954-37210983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What if: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3CA3E4-DBDD-2120-F3E2-C26F0FD5F8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15179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A133A3C1-FF65-2D0C-D2D6-0C04A94BC002}"/>
              </a:ext>
            </a:extLst>
          </p:cNvPr>
          <p:cNvSpPr/>
          <p:nvPr/>
        </p:nvSpPr>
        <p:spPr>
          <a:xfrm>
            <a:off x="7903649" y="2889238"/>
            <a:ext cx="698091" cy="479323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BCCF1D-21A3-6CC0-1A1C-5941DC84FDB7}"/>
              </a:ext>
            </a:extLst>
          </p:cNvPr>
          <p:cNvSpPr/>
          <p:nvPr/>
        </p:nvSpPr>
        <p:spPr>
          <a:xfrm>
            <a:off x="7357958" y="4221019"/>
            <a:ext cx="698091" cy="479323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A046FB-F9BD-A8BC-F690-FF93D55DBDA9}"/>
              </a:ext>
            </a:extLst>
          </p:cNvPr>
          <p:cNvSpPr/>
          <p:nvPr/>
        </p:nvSpPr>
        <p:spPr>
          <a:xfrm>
            <a:off x="7205558" y="5464799"/>
            <a:ext cx="698091" cy="479323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9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A672F7-DE2B-6CD5-BE67-39E226AC9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5696C-3BAD-8C77-1EF9-D9EA576D8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How Shared Support Need is Calculated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D8907E-13F8-4ABF-25C0-F319CCBFAB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690632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030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3333122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58" y="767258"/>
            <a:ext cx="2407001" cy="5323484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Guided Overview: Ava, Marcus, and their son Billy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19882" y="3404998"/>
            <a:ext cx="6858002" cy="4800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9144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F92C58-63E3-8E72-52DF-4B8312003B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340325"/>
              </p:ext>
            </p:extLst>
          </p:nvPr>
        </p:nvGraphicFramePr>
        <p:xfrm>
          <a:off x="3932187" y="1005298"/>
          <a:ext cx="4817176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976</Words>
  <Application>Microsoft Office PowerPoint</Application>
  <PresentationFormat>On-screen Show (4:3)</PresentationFormat>
  <Paragraphs>107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Arial</vt:lpstr>
      <vt:lpstr>Calibri</vt:lpstr>
      <vt:lpstr>Office Theme</vt:lpstr>
      <vt:lpstr>Shared Custody: Reimbursement Model</vt:lpstr>
      <vt:lpstr>Learning Objectives</vt:lpstr>
      <vt:lpstr>When to Apply Shared Custody Guidelines Va. Code § 20-108.2(G)(3)(a)</vt:lpstr>
      <vt:lpstr>Steps in Calculating Shared Custody the Reimbursement Model</vt:lpstr>
      <vt:lpstr>Step-by-Step Breakdown Table</vt:lpstr>
      <vt:lpstr>How Custody Share is Calculated</vt:lpstr>
      <vt:lpstr>What if:</vt:lpstr>
      <vt:lpstr>How Shared Support Need is Calculated</vt:lpstr>
      <vt:lpstr>Guided Overview: Ava, Marcus, and their son Billy</vt:lpstr>
      <vt:lpstr>Ava and Marcus: Steps (Part 1)</vt:lpstr>
      <vt:lpstr>Ava and Marcus: Steps (Part 2) Reimbursement Model</vt:lpstr>
      <vt:lpstr>Ava and Marcus: Steps (Part 3)</vt:lpstr>
      <vt:lpstr>Special Rules: 150% Federal Poverty GuideLine Va. Code § 20-108.2(G)(3)(d))</vt:lpstr>
      <vt:lpstr>Sole Guideline Test</vt:lpstr>
      <vt:lpstr>Wrap-Up and Key Takeaways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Mitch Broudy</dc:creator>
  <cp:keywords/>
  <dc:description>generated using python-pptx</dc:description>
  <cp:lastModifiedBy>Mitch Broudy</cp:lastModifiedBy>
  <cp:revision>2</cp:revision>
  <dcterms:created xsi:type="dcterms:W3CDTF">2013-01-27T09:14:16Z</dcterms:created>
  <dcterms:modified xsi:type="dcterms:W3CDTF">2025-04-26T17:07:36Z</dcterms:modified>
  <cp:category/>
</cp:coreProperties>
</file>