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7" r:id="rId7"/>
    <p:sldId id="269" r:id="rId8"/>
    <p:sldId id="262" r:id="rId9"/>
    <p:sldId id="268" r:id="rId10"/>
    <p:sldId id="270" r:id="rId11"/>
    <p:sldId id="272" r:id="rId12"/>
    <p:sldId id="274" r:id="rId13"/>
    <p:sldId id="273" r:id="rId14"/>
    <p:sldId id="265" r:id="rId15"/>
    <p:sldId id="266" r:id="rId16"/>
    <p:sldId id="275" r:id="rId17"/>
    <p:sldId id="277" r:id="rId18"/>
    <p:sldId id="278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785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959D1A-A1CF-4EF0-A083-D44AABEB2082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E53F1C7-7BDE-4CA3-875D-1355C9E44F08}">
      <dgm:prSet/>
      <dgm:spPr/>
      <dgm:t>
        <a:bodyPr/>
        <a:lstStyle/>
        <a:p>
          <a:r>
            <a:rPr lang="en-US"/>
            <a:t>Define sole custody in Virginia child support cases</a:t>
          </a:r>
        </a:p>
      </dgm:t>
    </dgm:pt>
    <dgm:pt modelId="{6442A6D0-9422-4508-8532-DCF6EF0E3927}" type="parTrans" cxnId="{3A2CAE34-4AC6-4113-AC85-88C6AF1B0258}">
      <dgm:prSet/>
      <dgm:spPr/>
      <dgm:t>
        <a:bodyPr/>
        <a:lstStyle/>
        <a:p>
          <a:endParaRPr lang="en-US"/>
        </a:p>
      </dgm:t>
    </dgm:pt>
    <dgm:pt modelId="{6CEE1120-4332-4F73-8127-E3B7BBA0BE1A}" type="sibTrans" cxnId="{3A2CAE34-4AC6-4113-AC85-88C6AF1B0258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03E9DC31-D659-4187-A1EC-EFD14332F0B1}">
      <dgm:prSet/>
      <dgm:spPr/>
      <dgm:t>
        <a:bodyPr/>
        <a:lstStyle/>
        <a:p>
          <a:r>
            <a:rPr lang="en-US"/>
            <a:t>Identify calculation steps for sole custody guidelines</a:t>
          </a:r>
        </a:p>
      </dgm:t>
    </dgm:pt>
    <dgm:pt modelId="{0DA601AD-2DE4-4E03-B47F-DC51FF2D0F39}" type="parTrans" cxnId="{930447D3-B65E-4814-BA86-B88A19D6B30C}">
      <dgm:prSet/>
      <dgm:spPr/>
      <dgm:t>
        <a:bodyPr/>
        <a:lstStyle/>
        <a:p>
          <a:endParaRPr lang="en-US"/>
        </a:p>
      </dgm:t>
    </dgm:pt>
    <dgm:pt modelId="{66D966C8-D8AB-445A-BCC4-82792E0A06C9}" type="sibTrans" cxnId="{930447D3-B65E-4814-BA86-B88A19D6B30C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70DF89FC-0AD7-437F-BE19-0CD565C0CBEA}">
      <dgm:prSet/>
      <dgm:spPr/>
      <dgm:t>
        <a:bodyPr/>
        <a:lstStyle/>
        <a:p>
          <a:r>
            <a:rPr lang="en-US" dirty="0"/>
            <a:t>Adjust for direct health insurance and daycare payments</a:t>
          </a:r>
        </a:p>
      </dgm:t>
    </dgm:pt>
    <dgm:pt modelId="{A14B3E98-A3A8-4EE6-89AA-B1FC9548774C}" type="parTrans" cxnId="{71EF8406-E12E-4112-8488-876C6E214FBE}">
      <dgm:prSet/>
      <dgm:spPr/>
      <dgm:t>
        <a:bodyPr/>
        <a:lstStyle/>
        <a:p>
          <a:endParaRPr lang="en-US"/>
        </a:p>
      </dgm:t>
    </dgm:pt>
    <dgm:pt modelId="{C4DBAFAF-9B0A-4FBD-800A-8A9097985672}" type="sibTrans" cxnId="{71EF8406-E12E-4112-8488-876C6E214FBE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818F1B0B-1E25-4ADF-AD00-80EB9AC11672}">
      <dgm:prSet/>
      <dgm:spPr/>
      <dgm:t>
        <a:bodyPr/>
        <a:lstStyle/>
        <a:p>
          <a:r>
            <a:rPr lang="en-US"/>
            <a:t>Address cases where the custodial parent is a nonparent</a:t>
          </a:r>
        </a:p>
      </dgm:t>
    </dgm:pt>
    <dgm:pt modelId="{D379DB18-2CDF-4877-9894-62A1CF987A19}" type="parTrans" cxnId="{7C3080F4-D868-413D-8C26-488DA4EA0E2A}">
      <dgm:prSet/>
      <dgm:spPr/>
      <dgm:t>
        <a:bodyPr/>
        <a:lstStyle/>
        <a:p>
          <a:endParaRPr lang="en-US"/>
        </a:p>
      </dgm:t>
    </dgm:pt>
    <dgm:pt modelId="{20DBD113-B983-4BAF-A9F6-2D33A6D90245}" type="sibTrans" cxnId="{7C3080F4-D868-413D-8C26-488DA4EA0E2A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2DD0BC62-FB0A-40FC-80D9-EDE0BC1BCDC5}" type="pres">
      <dgm:prSet presAssocID="{A7959D1A-A1CF-4EF0-A083-D44AABEB2082}" presName="Name0" presStyleCnt="0">
        <dgm:presLayoutVars>
          <dgm:animLvl val="lvl"/>
          <dgm:resizeHandles val="exact"/>
        </dgm:presLayoutVars>
      </dgm:prSet>
      <dgm:spPr/>
    </dgm:pt>
    <dgm:pt modelId="{BDC0409C-7E8F-4EC6-9806-D49C220D53D9}" type="pres">
      <dgm:prSet presAssocID="{1E53F1C7-7BDE-4CA3-875D-1355C9E44F08}" presName="compositeNode" presStyleCnt="0">
        <dgm:presLayoutVars>
          <dgm:bulletEnabled val="1"/>
        </dgm:presLayoutVars>
      </dgm:prSet>
      <dgm:spPr/>
    </dgm:pt>
    <dgm:pt modelId="{5BD3B4F5-E559-436B-988E-29F60B5A224B}" type="pres">
      <dgm:prSet presAssocID="{1E53F1C7-7BDE-4CA3-875D-1355C9E44F08}" presName="bgRect" presStyleLbl="bgAccFollowNode1" presStyleIdx="0" presStyleCnt="4"/>
      <dgm:spPr/>
    </dgm:pt>
    <dgm:pt modelId="{587E1F58-2AAE-44FA-B20F-8CF7D58828FC}" type="pres">
      <dgm:prSet presAssocID="{6CEE1120-4332-4F73-8127-E3B7BBA0BE1A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80B6704F-17B9-4099-9C52-D7D9FD11353D}" type="pres">
      <dgm:prSet presAssocID="{1E53F1C7-7BDE-4CA3-875D-1355C9E44F08}" presName="bottomLine" presStyleLbl="alignNode1" presStyleIdx="1" presStyleCnt="8">
        <dgm:presLayoutVars/>
      </dgm:prSet>
      <dgm:spPr/>
    </dgm:pt>
    <dgm:pt modelId="{2B32E5CA-6A1A-4617-BB44-47A6106FF942}" type="pres">
      <dgm:prSet presAssocID="{1E53F1C7-7BDE-4CA3-875D-1355C9E44F08}" presName="nodeText" presStyleLbl="bgAccFollowNode1" presStyleIdx="0" presStyleCnt="4">
        <dgm:presLayoutVars>
          <dgm:bulletEnabled val="1"/>
        </dgm:presLayoutVars>
      </dgm:prSet>
      <dgm:spPr/>
    </dgm:pt>
    <dgm:pt modelId="{494E59C0-A216-4F5E-8E01-331E7D053D86}" type="pres">
      <dgm:prSet presAssocID="{6CEE1120-4332-4F73-8127-E3B7BBA0BE1A}" presName="sibTrans" presStyleCnt="0"/>
      <dgm:spPr/>
    </dgm:pt>
    <dgm:pt modelId="{F0AC4A78-D746-42BE-94EB-CEF946A1A6CE}" type="pres">
      <dgm:prSet presAssocID="{03E9DC31-D659-4187-A1EC-EFD14332F0B1}" presName="compositeNode" presStyleCnt="0">
        <dgm:presLayoutVars>
          <dgm:bulletEnabled val="1"/>
        </dgm:presLayoutVars>
      </dgm:prSet>
      <dgm:spPr/>
    </dgm:pt>
    <dgm:pt modelId="{BD274474-8E4B-48EA-95EA-759CB1E65D0B}" type="pres">
      <dgm:prSet presAssocID="{03E9DC31-D659-4187-A1EC-EFD14332F0B1}" presName="bgRect" presStyleLbl="bgAccFollowNode1" presStyleIdx="1" presStyleCnt="4"/>
      <dgm:spPr/>
    </dgm:pt>
    <dgm:pt modelId="{9CDC8D11-5175-408F-9A06-E64A57D8F65F}" type="pres">
      <dgm:prSet presAssocID="{66D966C8-D8AB-445A-BCC4-82792E0A06C9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74ACD7CE-AC15-42C8-BC2C-DE5AB88BB708}" type="pres">
      <dgm:prSet presAssocID="{03E9DC31-D659-4187-A1EC-EFD14332F0B1}" presName="bottomLine" presStyleLbl="alignNode1" presStyleIdx="3" presStyleCnt="8">
        <dgm:presLayoutVars/>
      </dgm:prSet>
      <dgm:spPr/>
    </dgm:pt>
    <dgm:pt modelId="{1C87BCF6-69D7-4756-8432-055B5549936F}" type="pres">
      <dgm:prSet presAssocID="{03E9DC31-D659-4187-A1EC-EFD14332F0B1}" presName="nodeText" presStyleLbl="bgAccFollowNode1" presStyleIdx="1" presStyleCnt="4">
        <dgm:presLayoutVars>
          <dgm:bulletEnabled val="1"/>
        </dgm:presLayoutVars>
      </dgm:prSet>
      <dgm:spPr/>
    </dgm:pt>
    <dgm:pt modelId="{BC273A41-648A-4585-85C0-B10014471576}" type="pres">
      <dgm:prSet presAssocID="{66D966C8-D8AB-445A-BCC4-82792E0A06C9}" presName="sibTrans" presStyleCnt="0"/>
      <dgm:spPr/>
    </dgm:pt>
    <dgm:pt modelId="{15397F35-BC6D-42E3-8023-DFA8D8B531BF}" type="pres">
      <dgm:prSet presAssocID="{70DF89FC-0AD7-437F-BE19-0CD565C0CBEA}" presName="compositeNode" presStyleCnt="0">
        <dgm:presLayoutVars>
          <dgm:bulletEnabled val="1"/>
        </dgm:presLayoutVars>
      </dgm:prSet>
      <dgm:spPr/>
    </dgm:pt>
    <dgm:pt modelId="{694101EA-64AE-4FD9-ABB1-BB85F03F03CF}" type="pres">
      <dgm:prSet presAssocID="{70DF89FC-0AD7-437F-BE19-0CD565C0CBEA}" presName="bgRect" presStyleLbl="bgAccFollowNode1" presStyleIdx="2" presStyleCnt="4"/>
      <dgm:spPr/>
    </dgm:pt>
    <dgm:pt modelId="{503C1AD3-A703-441E-8AAA-D830B64CD414}" type="pres">
      <dgm:prSet presAssocID="{C4DBAFAF-9B0A-4FBD-800A-8A9097985672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13AD8B6E-7A37-4790-9BFF-8D474EC2D9AC}" type="pres">
      <dgm:prSet presAssocID="{70DF89FC-0AD7-437F-BE19-0CD565C0CBEA}" presName="bottomLine" presStyleLbl="alignNode1" presStyleIdx="5" presStyleCnt="8">
        <dgm:presLayoutVars/>
      </dgm:prSet>
      <dgm:spPr/>
    </dgm:pt>
    <dgm:pt modelId="{BDF8DF2E-DCDE-4030-A635-F18BD09E7434}" type="pres">
      <dgm:prSet presAssocID="{70DF89FC-0AD7-437F-BE19-0CD565C0CBEA}" presName="nodeText" presStyleLbl="bgAccFollowNode1" presStyleIdx="2" presStyleCnt="4">
        <dgm:presLayoutVars>
          <dgm:bulletEnabled val="1"/>
        </dgm:presLayoutVars>
      </dgm:prSet>
      <dgm:spPr/>
    </dgm:pt>
    <dgm:pt modelId="{F734E7CF-00F3-4A21-A282-6D1333EA3BC0}" type="pres">
      <dgm:prSet presAssocID="{C4DBAFAF-9B0A-4FBD-800A-8A9097985672}" presName="sibTrans" presStyleCnt="0"/>
      <dgm:spPr/>
    </dgm:pt>
    <dgm:pt modelId="{95517E71-81E3-4B46-B82C-D1FC823BBE81}" type="pres">
      <dgm:prSet presAssocID="{818F1B0B-1E25-4ADF-AD00-80EB9AC11672}" presName="compositeNode" presStyleCnt="0">
        <dgm:presLayoutVars>
          <dgm:bulletEnabled val="1"/>
        </dgm:presLayoutVars>
      </dgm:prSet>
      <dgm:spPr/>
    </dgm:pt>
    <dgm:pt modelId="{090C6914-481F-4BE4-B983-888C771F3650}" type="pres">
      <dgm:prSet presAssocID="{818F1B0B-1E25-4ADF-AD00-80EB9AC11672}" presName="bgRect" presStyleLbl="bgAccFollowNode1" presStyleIdx="3" presStyleCnt="4"/>
      <dgm:spPr/>
    </dgm:pt>
    <dgm:pt modelId="{A8064559-AD27-4E73-A2B4-0136305BB0AB}" type="pres">
      <dgm:prSet presAssocID="{20DBD113-B983-4BAF-A9F6-2D33A6D90245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425B614A-6797-4F2D-8546-3AADF8802A9C}" type="pres">
      <dgm:prSet presAssocID="{818F1B0B-1E25-4ADF-AD00-80EB9AC11672}" presName="bottomLine" presStyleLbl="alignNode1" presStyleIdx="7" presStyleCnt="8">
        <dgm:presLayoutVars/>
      </dgm:prSet>
      <dgm:spPr/>
    </dgm:pt>
    <dgm:pt modelId="{BEB8A683-5A83-4F09-9F0A-A6C3EF611683}" type="pres">
      <dgm:prSet presAssocID="{818F1B0B-1E25-4ADF-AD00-80EB9AC11672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71EF8406-E12E-4112-8488-876C6E214FBE}" srcId="{A7959D1A-A1CF-4EF0-A083-D44AABEB2082}" destId="{70DF89FC-0AD7-437F-BE19-0CD565C0CBEA}" srcOrd="2" destOrd="0" parTransId="{A14B3E98-A3A8-4EE6-89AA-B1FC9548774C}" sibTransId="{C4DBAFAF-9B0A-4FBD-800A-8A9097985672}"/>
    <dgm:cxn modelId="{795E7C1B-D7BE-43F1-9C3F-5452A9EF98B3}" type="presOf" srcId="{03E9DC31-D659-4187-A1EC-EFD14332F0B1}" destId="{BD274474-8E4B-48EA-95EA-759CB1E65D0B}" srcOrd="0" destOrd="0" presId="urn:microsoft.com/office/officeart/2016/7/layout/BasicLinearProcessNumbered"/>
    <dgm:cxn modelId="{ABFB8C2D-59B5-45AB-AB0E-72CFA7696F64}" type="presOf" srcId="{1E53F1C7-7BDE-4CA3-875D-1355C9E44F08}" destId="{5BD3B4F5-E559-436B-988E-29F60B5A224B}" srcOrd="0" destOrd="0" presId="urn:microsoft.com/office/officeart/2016/7/layout/BasicLinearProcessNumbered"/>
    <dgm:cxn modelId="{3A2CAE34-4AC6-4113-AC85-88C6AF1B0258}" srcId="{A7959D1A-A1CF-4EF0-A083-D44AABEB2082}" destId="{1E53F1C7-7BDE-4CA3-875D-1355C9E44F08}" srcOrd="0" destOrd="0" parTransId="{6442A6D0-9422-4508-8532-DCF6EF0E3927}" sibTransId="{6CEE1120-4332-4F73-8127-E3B7BBA0BE1A}"/>
    <dgm:cxn modelId="{9FB22E37-DE33-441F-9AAC-75852CE6EC46}" type="presOf" srcId="{20DBD113-B983-4BAF-A9F6-2D33A6D90245}" destId="{A8064559-AD27-4E73-A2B4-0136305BB0AB}" srcOrd="0" destOrd="0" presId="urn:microsoft.com/office/officeart/2016/7/layout/BasicLinearProcessNumbered"/>
    <dgm:cxn modelId="{93ECC58B-72AE-4458-B468-FCF49DF70D36}" type="presOf" srcId="{03E9DC31-D659-4187-A1EC-EFD14332F0B1}" destId="{1C87BCF6-69D7-4756-8432-055B5549936F}" srcOrd="1" destOrd="0" presId="urn:microsoft.com/office/officeart/2016/7/layout/BasicLinearProcessNumbered"/>
    <dgm:cxn modelId="{3F32C899-2A46-4529-9F02-F241BECB2C6A}" type="presOf" srcId="{818F1B0B-1E25-4ADF-AD00-80EB9AC11672}" destId="{090C6914-481F-4BE4-B983-888C771F3650}" srcOrd="0" destOrd="0" presId="urn:microsoft.com/office/officeart/2016/7/layout/BasicLinearProcessNumbered"/>
    <dgm:cxn modelId="{5A10BEB1-348F-4468-8937-0D462B8A822F}" type="presOf" srcId="{A7959D1A-A1CF-4EF0-A083-D44AABEB2082}" destId="{2DD0BC62-FB0A-40FC-80D9-EDE0BC1BCDC5}" srcOrd="0" destOrd="0" presId="urn:microsoft.com/office/officeart/2016/7/layout/BasicLinearProcessNumbered"/>
    <dgm:cxn modelId="{7C8BB7B3-57B8-4951-8023-467D74A1DE91}" type="presOf" srcId="{1E53F1C7-7BDE-4CA3-875D-1355C9E44F08}" destId="{2B32E5CA-6A1A-4617-BB44-47A6106FF942}" srcOrd="1" destOrd="0" presId="urn:microsoft.com/office/officeart/2016/7/layout/BasicLinearProcessNumbered"/>
    <dgm:cxn modelId="{FDC06CC2-96C7-438F-A93C-5C8A044B2858}" type="presOf" srcId="{70DF89FC-0AD7-437F-BE19-0CD565C0CBEA}" destId="{BDF8DF2E-DCDE-4030-A635-F18BD09E7434}" srcOrd="1" destOrd="0" presId="urn:microsoft.com/office/officeart/2016/7/layout/BasicLinearProcessNumbered"/>
    <dgm:cxn modelId="{22C494C2-02E4-4DB8-A298-1A4F94531AC6}" type="presOf" srcId="{818F1B0B-1E25-4ADF-AD00-80EB9AC11672}" destId="{BEB8A683-5A83-4F09-9F0A-A6C3EF611683}" srcOrd="1" destOrd="0" presId="urn:microsoft.com/office/officeart/2016/7/layout/BasicLinearProcessNumbered"/>
    <dgm:cxn modelId="{CF7360C3-1693-4F6D-936B-7A4129B7DBC4}" type="presOf" srcId="{6CEE1120-4332-4F73-8127-E3B7BBA0BE1A}" destId="{587E1F58-2AAE-44FA-B20F-8CF7D58828FC}" srcOrd="0" destOrd="0" presId="urn:microsoft.com/office/officeart/2016/7/layout/BasicLinearProcessNumbered"/>
    <dgm:cxn modelId="{084AE8CC-A30B-49C2-BE38-1E66FDB646B7}" type="presOf" srcId="{70DF89FC-0AD7-437F-BE19-0CD565C0CBEA}" destId="{694101EA-64AE-4FD9-ABB1-BB85F03F03CF}" srcOrd="0" destOrd="0" presId="urn:microsoft.com/office/officeart/2016/7/layout/BasicLinearProcessNumbered"/>
    <dgm:cxn modelId="{930447D3-B65E-4814-BA86-B88A19D6B30C}" srcId="{A7959D1A-A1CF-4EF0-A083-D44AABEB2082}" destId="{03E9DC31-D659-4187-A1EC-EFD14332F0B1}" srcOrd="1" destOrd="0" parTransId="{0DA601AD-2DE4-4E03-B47F-DC51FF2D0F39}" sibTransId="{66D966C8-D8AB-445A-BCC4-82792E0A06C9}"/>
    <dgm:cxn modelId="{116A1FD8-F6AC-4E28-A89B-816835D3A065}" type="presOf" srcId="{66D966C8-D8AB-445A-BCC4-82792E0A06C9}" destId="{9CDC8D11-5175-408F-9A06-E64A57D8F65F}" srcOrd="0" destOrd="0" presId="urn:microsoft.com/office/officeart/2016/7/layout/BasicLinearProcessNumbered"/>
    <dgm:cxn modelId="{6545F6E5-4E93-42F7-B874-E05738FB9700}" type="presOf" srcId="{C4DBAFAF-9B0A-4FBD-800A-8A9097985672}" destId="{503C1AD3-A703-441E-8AAA-D830B64CD414}" srcOrd="0" destOrd="0" presId="urn:microsoft.com/office/officeart/2016/7/layout/BasicLinearProcessNumbered"/>
    <dgm:cxn modelId="{7C3080F4-D868-413D-8C26-488DA4EA0E2A}" srcId="{A7959D1A-A1CF-4EF0-A083-D44AABEB2082}" destId="{818F1B0B-1E25-4ADF-AD00-80EB9AC11672}" srcOrd="3" destOrd="0" parTransId="{D379DB18-2CDF-4877-9894-62A1CF987A19}" sibTransId="{20DBD113-B983-4BAF-A9F6-2D33A6D90245}"/>
    <dgm:cxn modelId="{19776CEA-C8F7-45EC-A14D-0B1E7CE86C44}" type="presParOf" srcId="{2DD0BC62-FB0A-40FC-80D9-EDE0BC1BCDC5}" destId="{BDC0409C-7E8F-4EC6-9806-D49C220D53D9}" srcOrd="0" destOrd="0" presId="urn:microsoft.com/office/officeart/2016/7/layout/BasicLinearProcessNumbered"/>
    <dgm:cxn modelId="{9F970317-6E8B-481F-A7FB-EBF7539829A0}" type="presParOf" srcId="{BDC0409C-7E8F-4EC6-9806-D49C220D53D9}" destId="{5BD3B4F5-E559-436B-988E-29F60B5A224B}" srcOrd="0" destOrd="0" presId="urn:microsoft.com/office/officeart/2016/7/layout/BasicLinearProcessNumbered"/>
    <dgm:cxn modelId="{0A8767B8-E509-4B73-8709-1D8E1534A81D}" type="presParOf" srcId="{BDC0409C-7E8F-4EC6-9806-D49C220D53D9}" destId="{587E1F58-2AAE-44FA-B20F-8CF7D58828FC}" srcOrd="1" destOrd="0" presId="urn:microsoft.com/office/officeart/2016/7/layout/BasicLinearProcessNumbered"/>
    <dgm:cxn modelId="{B81CA927-2137-4000-80DC-5A7851DEFDF8}" type="presParOf" srcId="{BDC0409C-7E8F-4EC6-9806-D49C220D53D9}" destId="{80B6704F-17B9-4099-9C52-D7D9FD11353D}" srcOrd="2" destOrd="0" presId="urn:microsoft.com/office/officeart/2016/7/layout/BasicLinearProcessNumbered"/>
    <dgm:cxn modelId="{DD84493F-8F36-41A7-B412-8EC172A7564C}" type="presParOf" srcId="{BDC0409C-7E8F-4EC6-9806-D49C220D53D9}" destId="{2B32E5CA-6A1A-4617-BB44-47A6106FF942}" srcOrd="3" destOrd="0" presId="urn:microsoft.com/office/officeart/2016/7/layout/BasicLinearProcessNumbered"/>
    <dgm:cxn modelId="{F6E6E216-9CEB-4B5F-8411-055D9AA91C7C}" type="presParOf" srcId="{2DD0BC62-FB0A-40FC-80D9-EDE0BC1BCDC5}" destId="{494E59C0-A216-4F5E-8E01-331E7D053D86}" srcOrd="1" destOrd="0" presId="urn:microsoft.com/office/officeart/2016/7/layout/BasicLinearProcessNumbered"/>
    <dgm:cxn modelId="{BC289366-2956-4326-BBFD-C81909146E31}" type="presParOf" srcId="{2DD0BC62-FB0A-40FC-80D9-EDE0BC1BCDC5}" destId="{F0AC4A78-D746-42BE-94EB-CEF946A1A6CE}" srcOrd="2" destOrd="0" presId="urn:microsoft.com/office/officeart/2016/7/layout/BasicLinearProcessNumbered"/>
    <dgm:cxn modelId="{B38D1384-E757-4EB7-90DA-6D384F3B8FE8}" type="presParOf" srcId="{F0AC4A78-D746-42BE-94EB-CEF946A1A6CE}" destId="{BD274474-8E4B-48EA-95EA-759CB1E65D0B}" srcOrd="0" destOrd="0" presId="urn:microsoft.com/office/officeart/2016/7/layout/BasicLinearProcessNumbered"/>
    <dgm:cxn modelId="{3F3E09C9-9E5B-42C8-92D4-08D575688DDC}" type="presParOf" srcId="{F0AC4A78-D746-42BE-94EB-CEF946A1A6CE}" destId="{9CDC8D11-5175-408F-9A06-E64A57D8F65F}" srcOrd="1" destOrd="0" presId="urn:microsoft.com/office/officeart/2016/7/layout/BasicLinearProcessNumbered"/>
    <dgm:cxn modelId="{7E3C60B1-BC2F-4C44-B760-59F0F7BF49F3}" type="presParOf" srcId="{F0AC4A78-D746-42BE-94EB-CEF946A1A6CE}" destId="{74ACD7CE-AC15-42C8-BC2C-DE5AB88BB708}" srcOrd="2" destOrd="0" presId="urn:microsoft.com/office/officeart/2016/7/layout/BasicLinearProcessNumbered"/>
    <dgm:cxn modelId="{AB137745-1B12-4999-BFEE-1A691A9264B3}" type="presParOf" srcId="{F0AC4A78-D746-42BE-94EB-CEF946A1A6CE}" destId="{1C87BCF6-69D7-4756-8432-055B5549936F}" srcOrd="3" destOrd="0" presId="urn:microsoft.com/office/officeart/2016/7/layout/BasicLinearProcessNumbered"/>
    <dgm:cxn modelId="{FBD22C58-7070-4B14-A69D-6C97C0C0FA22}" type="presParOf" srcId="{2DD0BC62-FB0A-40FC-80D9-EDE0BC1BCDC5}" destId="{BC273A41-648A-4585-85C0-B10014471576}" srcOrd="3" destOrd="0" presId="urn:microsoft.com/office/officeart/2016/7/layout/BasicLinearProcessNumbered"/>
    <dgm:cxn modelId="{C2BECB57-4F04-4723-B119-7D20C8B66E20}" type="presParOf" srcId="{2DD0BC62-FB0A-40FC-80D9-EDE0BC1BCDC5}" destId="{15397F35-BC6D-42E3-8023-DFA8D8B531BF}" srcOrd="4" destOrd="0" presId="urn:microsoft.com/office/officeart/2016/7/layout/BasicLinearProcessNumbered"/>
    <dgm:cxn modelId="{9D0C3F3E-3132-41C2-983E-7C40D0AAB993}" type="presParOf" srcId="{15397F35-BC6D-42E3-8023-DFA8D8B531BF}" destId="{694101EA-64AE-4FD9-ABB1-BB85F03F03CF}" srcOrd="0" destOrd="0" presId="urn:microsoft.com/office/officeart/2016/7/layout/BasicLinearProcessNumbered"/>
    <dgm:cxn modelId="{E3D8B902-0B4D-47A8-8A82-59DDC6BC1348}" type="presParOf" srcId="{15397F35-BC6D-42E3-8023-DFA8D8B531BF}" destId="{503C1AD3-A703-441E-8AAA-D830B64CD414}" srcOrd="1" destOrd="0" presId="urn:microsoft.com/office/officeart/2016/7/layout/BasicLinearProcessNumbered"/>
    <dgm:cxn modelId="{FDBCB4E6-6BAF-4BFE-B253-B12EC1881B3B}" type="presParOf" srcId="{15397F35-BC6D-42E3-8023-DFA8D8B531BF}" destId="{13AD8B6E-7A37-4790-9BFF-8D474EC2D9AC}" srcOrd="2" destOrd="0" presId="urn:microsoft.com/office/officeart/2016/7/layout/BasicLinearProcessNumbered"/>
    <dgm:cxn modelId="{AFBF63FF-D212-49AA-89EA-2E0DCD455034}" type="presParOf" srcId="{15397F35-BC6D-42E3-8023-DFA8D8B531BF}" destId="{BDF8DF2E-DCDE-4030-A635-F18BD09E7434}" srcOrd="3" destOrd="0" presId="urn:microsoft.com/office/officeart/2016/7/layout/BasicLinearProcessNumbered"/>
    <dgm:cxn modelId="{261AB163-D3FE-435A-8F51-AF4F03B0670E}" type="presParOf" srcId="{2DD0BC62-FB0A-40FC-80D9-EDE0BC1BCDC5}" destId="{F734E7CF-00F3-4A21-A282-6D1333EA3BC0}" srcOrd="5" destOrd="0" presId="urn:microsoft.com/office/officeart/2016/7/layout/BasicLinearProcessNumbered"/>
    <dgm:cxn modelId="{7F329994-BC3E-4ADC-8519-18597656F9DB}" type="presParOf" srcId="{2DD0BC62-FB0A-40FC-80D9-EDE0BC1BCDC5}" destId="{95517E71-81E3-4B46-B82C-D1FC823BBE81}" srcOrd="6" destOrd="0" presId="urn:microsoft.com/office/officeart/2016/7/layout/BasicLinearProcessNumbered"/>
    <dgm:cxn modelId="{C964776C-4801-4224-9676-CBBDF1E06BDB}" type="presParOf" srcId="{95517E71-81E3-4B46-B82C-D1FC823BBE81}" destId="{090C6914-481F-4BE4-B983-888C771F3650}" srcOrd="0" destOrd="0" presId="urn:microsoft.com/office/officeart/2016/7/layout/BasicLinearProcessNumbered"/>
    <dgm:cxn modelId="{FE840506-6F32-4787-8856-A7357B47D695}" type="presParOf" srcId="{95517E71-81E3-4B46-B82C-D1FC823BBE81}" destId="{A8064559-AD27-4E73-A2B4-0136305BB0AB}" srcOrd="1" destOrd="0" presId="urn:microsoft.com/office/officeart/2016/7/layout/BasicLinearProcessNumbered"/>
    <dgm:cxn modelId="{DF30915B-2ED8-4F63-B889-CFF8D082E98F}" type="presParOf" srcId="{95517E71-81E3-4B46-B82C-D1FC823BBE81}" destId="{425B614A-6797-4F2D-8546-3AADF8802A9C}" srcOrd="2" destOrd="0" presId="urn:microsoft.com/office/officeart/2016/7/layout/BasicLinearProcessNumbered"/>
    <dgm:cxn modelId="{BF179C22-E4E3-4632-9B17-1CB0F01E71CD}" type="presParOf" srcId="{95517E71-81E3-4B46-B82C-D1FC823BBE81}" destId="{BEB8A683-5A83-4F09-9F0A-A6C3EF611683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0104A83-3FC5-42B1-B210-980451E7B227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C7DF8A55-3DAA-4D41-BBE1-32EC76711F80}">
      <dgm:prSet/>
      <dgm:spPr/>
      <dgm:t>
        <a:bodyPr/>
        <a:lstStyle/>
        <a:p>
          <a:pPr>
            <a:defRPr cap="all"/>
          </a:pPr>
          <a:r>
            <a:rPr lang="en-US"/>
            <a:t>Virginia Code § 20-108.2(G)(1), (E), (F)</a:t>
          </a:r>
        </a:p>
      </dgm:t>
    </dgm:pt>
    <dgm:pt modelId="{B6680C8C-0A59-4EC0-A1E5-B37CC051F7BC}" type="parTrans" cxnId="{5CA1B91D-BD16-4069-805D-982F7ED68F7E}">
      <dgm:prSet/>
      <dgm:spPr/>
      <dgm:t>
        <a:bodyPr/>
        <a:lstStyle/>
        <a:p>
          <a:endParaRPr lang="en-US"/>
        </a:p>
      </dgm:t>
    </dgm:pt>
    <dgm:pt modelId="{16B08FF1-597B-441B-9822-4D662C65099C}" type="sibTrans" cxnId="{5CA1B91D-BD16-4069-805D-982F7ED68F7E}">
      <dgm:prSet/>
      <dgm:spPr/>
      <dgm:t>
        <a:bodyPr/>
        <a:lstStyle/>
        <a:p>
          <a:endParaRPr lang="en-US"/>
        </a:p>
      </dgm:t>
    </dgm:pt>
    <dgm:pt modelId="{DB5E9212-6F8D-4C1E-A0F8-8C3CCECED735}">
      <dgm:prSet/>
      <dgm:spPr/>
      <dgm:t>
        <a:bodyPr/>
        <a:lstStyle/>
        <a:p>
          <a:pPr>
            <a:defRPr cap="all"/>
          </a:pPr>
          <a:r>
            <a:rPr lang="en-US"/>
            <a:t>Virginia Courts Form DC-637</a:t>
          </a:r>
        </a:p>
      </dgm:t>
    </dgm:pt>
    <dgm:pt modelId="{98815B22-C4F9-4A4B-B929-B2CC503206F2}" type="parTrans" cxnId="{025135E5-D0B2-4D91-A0AE-5A2765E51AD1}">
      <dgm:prSet/>
      <dgm:spPr/>
      <dgm:t>
        <a:bodyPr/>
        <a:lstStyle/>
        <a:p>
          <a:endParaRPr lang="en-US"/>
        </a:p>
      </dgm:t>
    </dgm:pt>
    <dgm:pt modelId="{85E082DB-2AB0-4BD0-8AE0-05D07DC83671}" type="sibTrans" cxnId="{025135E5-D0B2-4D91-A0AE-5A2765E51AD1}">
      <dgm:prSet/>
      <dgm:spPr/>
      <dgm:t>
        <a:bodyPr/>
        <a:lstStyle/>
        <a:p>
          <a:endParaRPr lang="en-US"/>
        </a:p>
      </dgm:t>
    </dgm:pt>
    <dgm:pt modelId="{A86B92B6-3754-48A7-9345-4B8C35ABC14B}">
      <dgm:prSet/>
      <dgm:spPr/>
      <dgm:t>
        <a:bodyPr/>
        <a:lstStyle/>
        <a:p>
          <a:pPr>
            <a:defRPr cap="all"/>
          </a:pPr>
          <a:r>
            <a:rPr lang="en-US"/>
            <a:t>Online child support calculators</a:t>
          </a:r>
        </a:p>
      </dgm:t>
    </dgm:pt>
    <dgm:pt modelId="{F920E63A-4D71-4890-83CF-A5F041DC1776}" type="parTrans" cxnId="{7759D66B-E1FF-4B23-AF87-FB7242070F17}">
      <dgm:prSet/>
      <dgm:spPr/>
      <dgm:t>
        <a:bodyPr/>
        <a:lstStyle/>
        <a:p>
          <a:endParaRPr lang="en-US"/>
        </a:p>
      </dgm:t>
    </dgm:pt>
    <dgm:pt modelId="{97BB4740-1ECC-4B55-8D7B-611AE9F11BDA}" type="sibTrans" cxnId="{7759D66B-E1FF-4B23-AF87-FB7242070F17}">
      <dgm:prSet/>
      <dgm:spPr/>
      <dgm:t>
        <a:bodyPr/>
        <a:lstStyle/>
        <a:p>
          <a:endParaRPr lang="en-US"/>
        </a:p>
      </dgm:t>
    </dgm:pt>
    <dgm:pt modelId="{640C69DF-526D-4E07-AAF3-2C7FFCCF9264}" type="pres">
      <dgm:prSet presAssocID="{A0104A83-3FC5-42B1-B210-980451E7B227}" presName="root" presStyleCnt="0">
        <dgm:presLayoutVars>
          <dgm:dir/>
          <dgm:resizeHandles val="exact"/>
        </dgm:presLayoutVars>
      </dgm:prSet>
      <dgm:spPr/>
    </dgm:pt>
    <dgm:pt modelId="{C103C1D8-E674-4343-A42F-5602ABD79C61}" type="pres">
      <dgm:prSet presAssocID="{C7DF8A55-3DAA-4D41-BBE1-32EC76711F80}" presName="compNode" presStyleCnt="0"/>
      <dgm:spPr/>
    </dgm:pt>
    <dgm:pt modelId="{82F144AF-ECA9-4B22-AE21-43E5556A9931}" type="pres">
      <dgm:prSet presAssocID="{C7DF8A55-3DAA-4D41-BBE1-32EC76711F80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3F349034-E7E9-4D3C-85D2-2F5DB48D1DE7}" type="pres">
      <dgm:prSet presAssocID="{C7DF8A55-3DAA-4D41-BBE1-32EC76711F8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titles"/>
        </a:ext>
      </dgm:extLst>
    </dgm:pt>
    <dgm:pt modelId="{32FCCF5F-2198-45DE-8219-90A92CBDD3AC}" type="pres">
      <dgm:prSet presAssocID="{C7DF8A55-3DAA-4D41-BBE1-32EC76711F80}" presName="spaceRect" presStyleCnt="0"/>
      <dgm:spPr/>
    </dgm:pt>
    <dgm:pt modelId="{7C1D4CBA-BF58-4ADC-99EF-1720B0F53DF4}" type="pres">
      <dgm:prSet presAssocID="{C7DF8A55-3DAA-4D41-BBE1-32EC76711F80}" presName="textRect" presStyleLbl="revTx" presStyleIdx="0" presStyleCnt="3">
        <dgm:presLayoutVars>
          <dgm:chMax val="1"/>
          <dgm:chPref val="1"/>
        </dgm:presLayoutVars>
      </dgm:prSet>
      <dgm:spPr/>
    </dgm:pt>
    <dgm:pt modelId="{7E35A570-02DA-41FA-93B3-855A20B68AC9}" type="pres">
      <dgm:prSet presAssocID="{16B08FF1-597B-441B-9822-4D662C65099C}" presName="sibTrans" presStyleCnt="0"/>
      <dgm:spPr/>
    </dgm:pt>
    <dgm:pt modelId="{3938D749-213F-4A66-8E53-8C9DB23CF54C}" type="pres">
      <dgm:prSet presAssocID="{DB5E9212-6F8D-4C1E-A0F8-8C3CCECED735}" presName="compNode" presStyleCnt="0"/>
      <dgm:spPr/>
    </dgm:pt>
    <dgm:pt modelId="{24AB2B3B-99B9-4096-9599-B25ACE6CC9A5}" type="pres">
      <dgm:prSet presAssocID="{DB5E9212-6F8D-4C1E-A0F8-8C3CCECED735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6DC45FED-7DE1-4A3A-8D1F-EFC79ED569FD}" type="pres">
      <dgm:prSet presAssocID="{DB5E9212-6F8D-4C1E-A0F8-8C3CCECED73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C4B464A9-FDB8-4309-A315-4EEBFE15342A}" type="pres">
      <dgm:prSet presAssocID="{DB5E9212-6F8D-4C1E-A0F8-8C3CCECED735}" presName="spaceRect" presStyleCnt="0"/>
      <dgm:spPr/>
    </dgm:pt>
    <dgm:pt modelId="{1CA6A5C4-5864-4BCB-B452-DC771C34F783}" type="pres">
      <dgm:prSet presAssocID="{DB5E9212-6F8D-4C1E-A0F8-8C3CCECED735}" presName="textRect" presStyleLbl="revTx" presStyleIdx="1" presStyleCnt="3">
        <dgm:presLayoutVars>
          <dgm:chMax val="1"/>
          <dgm:chPref val="1"/>
        </dgm:presLayoutVars>
      </dgm:prSet>
      <dgm:spPr/>
    </dgm:pt>
    <dgm:pt modelId="{44990F23-34FA-4644-86D7-C581A0196145}" type="pres">
      <dgm:prSet presAssocID="{85E082DB-2AB0-4BD0-8AE0-05D07DC83671}" presName="sibTrans" presStyleCnt="0"/>
      <dgm:spPr/>
    </dgm:pt>
    <dgm:pt modelId="{A14A4B27-1265-4498-BFA1-F309DEFDDF7A}" type="pres">
      <dgm:prSet presAssocID="{A86B92B6-3754-48A7-9345-4B8C35ABC14B}" presName="compNode" presStyleCnt="0"/>
      <dgm:spPr/>
    </dgm:pt>
    <dgm:pt modelId="{424A5FDC-2F23-488F-94B5-1086D143466E}" type="pres">
      <dgm:prSet presAssocID="{A86B92B6-3754-48A7-9345-4B8C35ABC14B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1A10B95F-FFCD-40FA-AFE8-C569CBD72865}" type="pres">
      <dgm:prSet presAssocID="{A86B92B6-3754-48A7-9345-4B8C35ABC14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culator"/>
        </a:ext>
      </dgm:extLst>
    </dgm:pt>
    <dgm:pt modelId="{45565647-2D79-4A67-BB0C-94C2FA024939}" type="pres">
      <dgm:prSet presAssocID="{A86B92B6-3754-48A7-9345-4B8C35ABC14B}" presName="spaceRect" presStyleCnt="0"/>
      <dgm:spPr/>
    </dgm:pt>
    <dgm:pt modelId="{AEC12841-5F72-459C-83DC-432C320624C3}" type="pres">
      <dgm:prSet presAssocID="{A86B92B6-3754-48A7-9345-4B8C35ABC14B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61BBA16-55E3-414A-9D6D-E5DE657914BD}" type="presOf" srcId="{C7DF8A55-3DAA-4D41-BBE1-32EC76711F80}" destId="{7C1D4CBA-BF58-4ADC-99EF-1720B0F53DF4}" srcOrd="0" destOrd="0" presId="urn:microsoft.com/office/officeart/2018/5/layout/IconLeafLabelList"/>
    <dgm:cxn modelId="{5CA1B91D-BD16-4069-805D-982F7ED68F7E}" srcId="{A0104A83-3FC5-42B1-B210-980451E7B227}" destId="{C7DF8A55-3DAA-4D41-BBE1-32EC76711F80}" srcOrd="0" destOrd="0" parTransId="{B6680C8C-0A59-4EC0-A1E5-B37CC051F7BC}" sibTransId="{16B08FF1-597B-441B-9822-4D662C65099C}"/>
    <dgm:cxn modelId="{EB10113E-95B0-4CD1-AECD-5F19B3B33D48}" type="presOf" srcId="{DB5E9212-6F8D-4C1E-A0F8-8C3CCECED735}" destId="{1CA6A5C4-5864-4BCB-B452-DC771C34F783}" srcOrd="0" destOrd="0" presId="urn:microsoft.com/office/officeart/2018/5/layout/IconLeafLabelList"/>
    <dgm:cxn modelId="{7759D66B-E1FF-4B23-AF87-FB7242070F17}" srcId="{A0104A83-3FC5-42B1-B210-980451E7B227}" destId="{A86B92B6-3754-48A7-9345-4B8C35ABC14B}" srcOrd="2" destOrd="0" parTransId="{F920E63A-4D71-4890-83CF-A5F041DC1776}" sibTransId="{97BB4740-1ECC-4B55-8D7B-611AE9F11BDA}"/>
    <dgm:cxn modelId="{51DDA893-14B1-40EE-8B89-E4BEC39F1BA1}" type="presOf" srcId="{A86B92B6-3754-48A7-9345-4B8C35ABC14B}" destId="{AEC12841-5F72-459C-83DC-432C320624C3}" srcOrd="0" destOrd="0" presId="urn:microsoft.com/office/officeart/2018/5/layout/IconLeafLabelList"/>
    <dgm:cxn modelId="{025135E5-D0B2-4D91-A0AE-5A2765E51AD1}" srcId="{A0104A83-3FC5-42B1-B210-980451E7B227}" destId="{DB5E9212-6F8D-4C1E-A0F8-8C3CCECED735}" srcOrd="1" destOrd="0" parTransId="{98815B22-C4F9-4A4B-B929-B2CC503206F2}" sibTransId="{85E082DB-2AB0-4BD0-8AE0-05D07DC83671}"/>
    <dgm:cxn modelId="{AB880DE9-4F8A-42CA-A1CD-C42A514A3DCD}" type="presOf" srcId="{A0104A83-3FC5-42B1-B210-980451E7B227}" destId="{640C69DF-526D-4E07-AAF3-2C7FFCCF9264}" srcOrd="0" destOrd="0" presId="urn:microsoft.com/office/officeart/2018/5/layout/IconLeafLabelList"/>
    <dgm:cxn modelId="{70181E45-6B1A-4474-A628-7D342E66FCC1}" type="presParOf" srcId="{640C69DF-526D-4E07-AAF3-2C7FFCCF9264}" destId="{C103C1D8-E674-4343-A42F-5602ABD79C61}" srcOrd="0" destOrd="0" presId="urn:microsoft.com/office/officeart/2018/5/layout/IconLeafLabelList"/>
    <dgm:cxn modelId="{38240D0E-5B98-49F8-B6EE-F387E5B70C3D}" type="presParOf" srcId="{C103C1D8-E674-4343-A42F-5602ABD79C61}" destId="{82F144AF-ECA9-4B22-AE21-43E5556A9931}" srcOrd="0" destOrd="0" presId="urn:microsoft.com/office/officeart/2018/5/layout/IconLeafLabelList"/>
    <dgm:cxn modelId="{9C0F7D24-4CF0-4A48-8F4F-903D0E5592EA}" type="presParOf" srcId="{C103C1D8-E674-4343-A42F-5602ABD79C61}" destId="{3F349034-E7E9-4D3C-85D2-2F5DB48D1DE7}" srcOrd="1" destOrd="0" presId="urn:microsoft.com/office/officeart/2018/5/layout/IconLeafLabelList"/>
    <dgm:cxn modelId="{42BE7407-FBFD-49E6-BEC8-1BE24E57B5D6}" type="presParOf" srcId="{C103C1D8-E674-4343-A42F-5602ABD79C61}" destId="{32FCCF5F-2198-45DE-8219-90A92CBDD3AC}" srcOrd="2" destOrd="0" presId="urn:microsoft.com/office/officeart/2018/5/layout/IconLeafLabelList"/>
    <dgm:cxn modelId="{FC50EA8B-A8B5-4C89-85E9-F3A1ECD1B78A}" type="presParOf" srcId="{C103C1D8-E674-4343-A42F-5602ABD79C61}" destId="{7C1D4CBA-BF58-4ADC-99EF-1720B0F53DF4}" srcOrd="3" destOrd="0" presId="urn:microsoft.com/office/officeart/2018/5/layout/IconLeafLabelList"/>
    <dgm:cxn modelId="{EA04CDB5-C9F8-410E-BC30-27A8C7D99FCE}" type="presParOf" srcId="{640C69DF-526D-4E07-AAF3-2C7FFCCF9264}" destId="{7E35A570-02DA-41FA-93B3-855A20B68AC9}" srcOrd="1" destOrd="0" presId="urn:microsoft.com/office/officeart/2018/5/layout/IconLeafLabelList"/>
    <dgm:cxn modelId="{A54C35CA-4726-4032-8A40-3A4D79B184D9}" type="presParOf" srcId="{640C69DF-526D-4E07-AAF3-2C7FFCCF9264}" destId="{3938D749-213F-4A66-8E53-8C9DB23CF54C}" srcOrd="2" destOrd="0" presId="urn:microsoft.com/office/officeart/2018/5/layout/IconLeafLabelList"/>
    <dgm:cxn modelId="{78FB6875-B745-424E-9BBA-01878E992451}" type="presParOf" srcId="{3938D749-213F-4A66-8E53-8C9DB23CF54C}" destId="{24AB2B3B-99B9-4096-9599-B25ACE6CC9A5}" srcOrd="0" destOrd="0" presId="urn:microsoft.com/office/officeart/2018/5/layout/IconLeafLabelList"/>
    <dgm:cxn modelId="{F81A3BD5-6D1D-454F-ACEC-BC64A145B72E}" type="presParOf" srcId="{3938D749-213F-4A66-8E53-8C9DB23CF54C}" destId="{6DC45FED-7DE1-4A3A-8D1F-EFC79ED569FD}" srcOrd="1" destOrd="0" presId="urn:microsoft.com/office/officeart/2018/5/layout/IconLeafLabelList"/>
    <dgm:cxn modelId="{8185B9A9-0659-4C94-9721-08F86BC38044}" type="presParOf" srcId="{3938D749-213F-4A66-8E53-8C9DB23CF54C}" destId="{C4B464A9-FDB8-4309-A315-4EEBFE15342A}" srcOrd="2" destOrd="0" presId="urn:microsoft.com/office/officeart/2018/5/layout/IconLeafLabelList"/>
    <dgm:cxn modelId="{E817CE8A-A20B-4BAB-9B1D-728A126DDE2F}" type="presParOf" srcId="{3938D749-213F-4A66-8E53-8C9DB23CF54C}" destId="{1CA6A5C4-5864-4BCB-B452-DC771C34F783}" srcOrd="3" destOrd="0" presId="urn:microsoft.com/office/officeart/2018/5/layout/IconLeafLabelList"/>
    <dgm:cxn modelId="{49ACF220-A1DF-4FA5-87E2-3ECFF90DFC76}" type="presParOf" srcId="{640C69DF-526D-4E07-AAF3-2C7FFCCF9264}" destId="{44990F23-34FA-4644-86D7-C581A0196145}" srcOrd="3" destOrd="0" presId="urn:microsoft.com/office/officeart/2018/5/layout/IconLeafLabelList"/>
    <dgm:cxn modelId="{CCE50A00-96EC-4963-96C7-DAF942F484D5}" type="presParOf" srcId="{640C69DF-526D-4E07-AAF3-2C7FFCCF9264}" destId="{A14A4B27-1265-4498-BFA1-F309DEFDDF7A}" srcOrd="4" destOrd="0" presId="urn:microsoft.com/office/officeart/2018/5/layout/IconLeafLabelList"/>
    <dgm:cxn modelId="{EE24EB38-D89A-4B18-996C-86C7B5960D3D}" type="presParOf" srcId="{A14A4B27-1265-4498-BFA1-F309DEFDDF7A}" destId="{424A5FDC-2F23-488F-94B5-1086D143466E}" srcOrd="0" destOrd="0" presId="urn:microsoft.com/office/officeart/2018/5/layout/IconLeafLabelList"/>
    <dgm:cxn modelId="{2BA26360-B1BA-40BF-B522-23E9A3D9263F}" type="presParOf" srcId="{A14A4B27-1265-4498-BFA1-F309DEFDDF7A}" destId="{1A10B95F-FFCD-40FA-AFE8-C569CBD72865}" srcOrd="1" destOrd="0" presId="urn:microsoft.com/office/officeart/2018/5/layout/IconLeafLabelList"/>
    <dgm:cxn modelId="{31E05AC8-7AB8-483A-86BD-FB0D5A6E9D44}" type="presParOf" srcId="{A14A4B27-1265-4498-BFA1-F309DEFDDF7A}" destId="{45565647-2D79-4A67-BB0C-94C2FA024939}" srcOrd="2" destOrd="0" presId="urn:microsoft.com/office/officeart/2018/5/layout/IconLeafLabelList"/>
    <dgm:cxn modelId="{CF3887F2-7426-42AF-A147-FC8AB5F09FF6}" type="presParOf" srcId="{A14A4B27-1265-4498-BFA1-F309DEFDDF7A}" destId="{AEC12841-5F72-459C-83DC-432C320624C3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85C90D3-EF49-4B5A-A2A3-97A65B47C619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848DBE0-E4F9-4F68-B3B9-3687E9540F1E}">
      <dgm:prSet/>
      <dgm:spPr/>
      <dgm:t>
        <a:bodyPr/>
        <a:lstStyle/>
        <a:p>
          <a:r>
            <a:rPr lang="en-US"/>
            <a:t>Under Virginia’s sole custody child support guidelines, what is used to determine each parent’s share of the support obligation?</a:t>
          </a:r>
        </a:p>
      </dgm:t>
    </dgm:pt>
    <dgm:pt modelId="{4B25A1AC-6F29-4A4A-AEF3-2FE28BFA85E1}" type="parTrans" cxnId="{8E22D281-CF86-42FE-8E91-872EF7BC3279}">
      <dgm:prSet/>
      <dgm:spPr/>
      <dgm:t>
        <a:bodyPr/>
        <a:lstStyle/>
        <a:p>
          <a:endParaRPr lang="en-US"/>
        </a:p>
      </dgm:t>
    </dgm:pt>
    <dgm:pt modelId="{BF282EE3-834A-421E-9E92-BA5D433662D2}" type="sibTrans" cxnId="{8E22D281-CF86-42FE-8E91-872EF7BC3279}">
      <dgm:prSet/>
      <dgm:spPr/>
      <dgm:t>
        <a:bodyPr/>
        <a:lstStyle/>
        <a:p>
          <a:endParaRPr lang="en-US"/>
        </a:p>
      </dgm:t>
    </dgm:pt>
    <dgm:pt modelId="{8A101462-84C8-4DF3-83EF-07A298C140D7}">
      <dgm:prSet/>
      <dgm:spPr/>
      <dgm:t>
        <a:bodyPr/>
        <a:lstStyle/>
        <a:p>
          <a:r>
            <a:rPr lang="en-US"/>
            <a:t>A. The proportion of each parent’s gross income to the combined gross income</a:t>
          </a:r>
        </a:p>
      </dgm:t>
    </dgm:pt>
    <dgm:pt modelId="{9C791DCC-99C8-4FD1-85A2-99ECE8A0E9DB}" type="parTrans" cxnId="{2D1B22E0-559D-4037-B1BE-B137B6D71CD4}">
      <dgm:prSet/>
      <dgm:spPr/>
      <dgm:t>
        <a:bodyPr/>
        <a:lstStyle/>
        <a:p>
          <a:endParaRPr lang="en-US"/>
        </a:p>
      </dgm:t>
    </dgm:pt>
    <dgm:pt modelId="{FDB59B39-A2ED-4954-AB00-D23815308F3C}" type="sibTrans" cxnId="{2D1B22E0-559D-4037-B1BE-B137B6D71CD4}">
      <dgm:prSet/>
      <dgm:spPr/>
      <dgm:t>
        <a:bodyPr/>
        <a:lstStyle/>
        <a:p>
          <a:endParaRPr lang="en-US"/>
        </a:p>
      </dgm:t>
    </dgm:pt>
    <dgm:pt modelId="{3D83D2D8-BAD4-4201-924A-D8C21C9BC398}">
      <dgm:prSet/>
      <dgm:spPr/>
      <dgm:t>
        <a:bodyPr/>
        <a:lstStyle/>
        <a:p>
          <a:r>
            <a:rPr lang="en-US"/>
            <a:t>B. The number of children in each parent’s custody</a:t>
          </a:r>
        </a:p>
      </dgm:t>
    </dgm:pt>
    <dgm:pt modelId="{F229BF25-6760-4D69-8DE0-D86D9FCD3C16}" type="parTrans" cxnId="{59388C9A-7EBC-4330-B3E0-9F43B72F67E3}">
      <dgm:prSet/>
      <dgm:spPr/>
      <dgm:t>
        <a:bodyPr/>
        <a:lstStyle/>
        <a:p>
          <a:endParaRPr lang="en-US"/>
        </a:p>
      </dgm:t>
    </dgm:pt>
    <dgm:pt modelId="{0C311632-0905-490C-B892-C1A67C575A07}" type="sibTrans" cxnId="{59388C9A-7EBC-4330-B3E0-9F43B72F67E3}">
      <dgm:prSet/>
      <dgm:spPr/>
      <dgm:t>
        <a:bodyPr/>
        <a:lstStyle/>
        <a:p>
          <a:endParaRPr lang="en-US"/>
        </a:p>
      </dgm:t>
    </dgm:pt>
    <dgm:pt modelId="{60D8635E-1806-4C37-A76F-A416B6C5ADEF}">
      <dgm:prSet/>
      <dgm:spPr/>
      <dgm:t>
        <a:bodyPr/>
        <a:lstStyle/>
        <a:p>
          <a:r>
            <a:rPr lang="en-US"/>
            <a:t>C. A fixed percentage for each parent</a:t>
          </a:r>
        </a:p>
      </dgm:t>
    </dgm:pt>
    <dgm:pt modelId="{85A9DF45-401E-4BA2-99A6-FB0B3E800ABE}" type="parTrans" cxnId="{18F94DB3-19D7-4A03-B618-7FD4157B9D54}">
      <dgm:prSet/>
      <dgm:spPr/>
      <dgm:t>
        <a:bodyPr/>
        <a:lstStyle/>
        <a:p>
          <a:endParaRPr lang="en-US"/>
        </a:p>
      </dgm:t>
    </dgm:pt>
    <dgm:pt modelId="{2498406E-E741-4022-B318-EBD5AC30594A}" type="sibTrans" cxnId="{18F94DB3-19D7-4A03-B618-7FD4157B9D54}">
      <dgm:prSet/>
      <dgm:spPr/>
      <dgm:t>
        <a:bodyPr/>
        <a:lstStyle/>
        <a:p>
          <a:endParaRPr lang="en-US"/>
        </a:p>
      </dgm:t>
    </dgm:pt>
    <dgm:pt modelId="{081C0DBF-D0DA-420B-8D8F-4FFEECA7E1F9}">
      <dgm:prSet/>
      <dgm:spPr/>
      <dgm:t>
        <a:bodyPr/>
        <a:lstStyle/>
        <a:p>
          <a:r>
            <a:rPr lang="en-US"/>
            <a:t>D. The amount of time the child spends with each parent</a:t>
          </a:r>
        </a:p>
      </dgm:t>
    </dgm:pt>
    <dgm:pt modelId="{F1E7298A-A419-4616-B865-EC3573ACBB31}" type="parTrans" cxnId="{CEC552FD-00FB-462B-939D-2A814236F9D6}">
      <dgm:prSet/>
      <dgm:spPr/>
      <dgm:t>
        <a:bodyPr/>
        <a:lstStyle/>
        <a:p>
          <a:endParaRPr lang="en-US"/>
        </a:p>
      </dgm:t>
    </dgm:pt>
    <dgm:pt modelId="{07F7931F-9D77-4856-8A15-BAA0CCF3BAFF}" type="sibTrans" cxnId="{CEC552FD-00FB-462B-939D-2A814236F9D6}">
      <dgm:prSet/>
      <dgm:spPr/>
      <dgm:t>
        <a:bodyPr/>
        <a:lstStyle/>
        <a:p>
          <a:endParaRPr lang="en-US"/>
        </a:p>
      </dgm:t>
    </dgm:pt>
    <dgm:pt modelId="{C6643B04-C7CB-4323-9770-8CBD8E7C1867}">
      <dgm:prSet/>
      <dgm:spPr/>
      <dgm:t>
        <a:bodyPr/>
        <a:lstStyle/>
        <a:p>
          <a:r>
            <a:rPr lang="en-US" dirty="0"/>
            <a:t>Correct Answer: A</a:t>
          </a:r>
        </a:p>
      </dgm:t>
    </dgm:pt>
    <dgm:pt modelId="{3F8DA6B6-D045-4ED5-9777-39C8D9A4CEDF}" type="sibTrans" cxnId="{EA289ABA-BC84-4BB2-8B8F-FAE65FBE9990}">
      <dgm:prSet/>
      <dgm:spPr/>
      <dgm:t>
        <a:bodyPr/>
        <a:lstStyle/>
        <a:p>
          <a:endParaRPr lang="en-US"/>
        </a:p>
      </dgm:t>
    </dgm:pt>
    <dgm:pt modelId="{1D10D9AA-0307-4E08-BBA7-1EF4BD3EAD65}" type="parTrans" cxnId="{EA289ABA-BC84-4BB2-8B8F-FAE65FBE9990}">
      <dgm:prSet/>
      <dgm:spPr/>
      <dgm:t>
        <a:bodyPr/>
        <a:lstStyle/>
        <a:p>
          <a:endParaRPr lang="en-US"/>
        </a:p>
      </dgm:t>
    </dgm:pt>
    <dgm:pt modelId="{1FBED300-174B-421D-9856-0DAC00E2075B}" type="pres">
      <dgm:prSet presAssocID="{D85C90D3-EF49-4B5A-A2A3-97A65B47C619}" presName="diagram" presStyleCnt="0">
        <dgm:presLayoutVars>
          <dgm:dir/>
          <dgm:resizeHandles val="exact"/>
        </dgm:presLayoutVars>
      </dgm:prSet>
      <dgm:spPr/>
    </dgm:pt>
    <dgm:pt modelId="{8A3E3704-B134-47DA-B343-D69BBF263994}" type="pres">
      <dgm:prSet presAssocID="{B848DBE0-E4F9-4F68-B3B9-3687E9540F1E}" presName="node" presStyleLbl="node1" presStyleIdx="0" presStyleCnt="6">
        <dgm:presLayoutVars>
          <dgm:bulletEnabled val="1"/>
        </dgm:presLayoutVars>
      </dgm:prSet>
      <dgm:spPr/>
    </dgm:pt>
    <dgm:pt modelId="{0CCFE47B-498E-447A-B6B2-3E9A9733C9F0}" type="pres">
      <dgm:prSet presAssocID="{BF282EE3-834A-421E-9E92-BA5D433662D2}" presName="sibTrans" presStyleCnt="0"/>
      <dgm:spPr/>
    </dgm:pt>
    <dgm:pt modelId="{AD128F10-AD9F-4065-BB04-8314A0C7B8A9}" type="pres">
      <dgm:prSet presAssocID="{8A101462-84C8-4DF3-83EF-07A298C140D7}" presName="node" presStyleLbl="node1" presStyleIdx="1" presStyleCnt="6">
        <dgm:presLayoutVars>
          <dgm:bulletEnabled val="1"/>
        </dgm:presLayoutVars>
      </dgm:prSet>
      <dgm:spPr/>
    </dgm:pt>
    <dgm:pt modelId="{CF2355E8-47C5-4EB1-91B8-9C60A19CAE61}" type="pres">
      <dgm:prSet presAssocID="{FDB59B39-A2ED-4954-AB00-D23815308F3C}" presName="sibTrans" presStyleCnt="0"/>
      <dgm:spPr/>
    </dgm:pt>
    <dgm:pt modelId="{2F631CAD-A327-408A-8550-475D02DCA684}" type="pres">
      <dgm:prSet presAssocID="{3D83D2D8-BAD4-4201-924A-D8C21C9BC398}" presName="node" presStyleLbl="node1" presStyleIdx="2" presStyleCnt="6">
        <dgm:presLayoutVars>
          <dgm:bulletEnabled val="1"/>
        </dgm:presLayoutVars>
      </dgm:prSet>
      <dgm:spPr/>
    </dgm:pt>
    <dgm:pt modelId="{94EEB551-A3DB-4746-94A1-BEF93AD6066A}" type="pres">
      <dgm:prSet presAssocID="{0C311632-0905-490C-B892-C1A67C575A07}" presName="sibTrans" presStyleCnt="0"/>
      <dgm:spPr/>
    </dgm:pt>
    <dgm:pt modelId="{98865745-74AD-4593-A342-DF14B1B55291}" type="pres">
      <dgm:prSet presAssocID="{60D8635E-1806-4C37-A76F-A416B6C5ADEF}" presName="node" presStyleLbl="node1" presStyleIdx="3" presStyleCnt="6">
        <dgm:presLayoutVars>
          <dgm:bulletEnabled val="1"/>
        </dgm:presLayoutVars>
      </dgm:prSet>
      <dgm:spPr/>
    </dgm:pt>
    <dgm:pt modelId="{DBEAE666-FB3C-4E24-A715-C976AF7EFD26}" type="pres">
      <dgm:prSet presAssocID="{2498406E-E741-4022-B318-EBD5AC30594A}" presName="sibTrans" presStyleCnt="0"/>
      <dgm:spPr/>
    </dgm:pt>
    <dgm:pt modelId="{C56EE597-DEC4-41FA-BB0E-A069ED44B2B5}" type="pres">
      <dgm:prSet presAssocID="{081C0DBF-D0DA-420B-8D8F-4FFEECA7E1F9}" presName="node" presStyleLbl="node1" presStyleIdx="4" presStyleCnt="6">
        <dgm:presLayoutVars>
          <dgm:bulletEnabled val="1"/>
        </dgm:presLayoutVars>
      </dgm:prSet>
      <dgm:spPr/>
    </dgm:pt>
    <dgm:pt modelId="{2B24E406-13A8-4BBF-91E1-6179E7D2DC79}" type="pres">
      <dgm:prSet presAssocID="{07F7931F-9D77-4856-8A15-BAA0CCF3BAFF}" presName="sibTrans" presStyleCnt="0"/>
      <dgm:spPr/>
    </dgm:pt>
    <dgm:pt modelId="{5D6BB4CF-5D37-47C2-B750-0473EBDE5C63}" type="pres">
      <dgm:prSet presAssocID="{C6643B04-C7CB-4323-9770-8CBD8E7C1867}" presName="node" presStyleLbl="node1" presStyleIdx="5" presStyleCnt="6">
        <dgm:presLayoutVars>
          <dgm:bulletEnabled val="1"/>
        </dgm:presLayoutVars>
      </dgm:prSet>
      <dgm:spPr/>
    </dgm:pt>
  </dgm:ptLst>
  <dgm:cxnLst>
    <dgm:cxn modelId="{09FB2903-8EC7-4219-8054-FB52CC7F375F}" type="presOf" srcId="{D85C90D3-EF49-4B5A-A2A3-97A65B47C619}" destId="{1FBED300-174B-421D-9856-0DAC00E2075B}" srcOrd="0" destOrd="0" presId="urn:microsoft.com/office/officeart/2005/8/layout/default"/>
    <dgm:cxn modelId="{3770AA19-E489-4ED1-A00D-BA9727EF7D01}" type="presOf" srcId="{B848DBE0-E4F9-4F68-B3B9-3687E9540F1E}" destId="{8A3E3704-B134-47DA-B343-D69BBF263994}" srcOrd="0" destOrd="0" presId="urn:microsoft.com/office/officeart/2005/8/layout/default"/>
    <dgm:cxn modelId="{99C30237-359B-439B-A26B-CC17BA1D1687}" type="presOf" srcId="{081C0DBF-D0DA-420B-8D8F-4FFEECA7E1F9}" destId="{C56EE597-DEC4-41FA-BB0E-A069ED44B2B5}" srcOrd="0" destOrd="0" presId="urn:microsoft.com/office/officeart/2005/8/layout/default"/>
    <dgm:cxn modelId="{2577624F-C73B-4839-8180-3F3468EA44F8}" type="presOf" srcId="{60D8635E-1806-4C37-A76F-A416B6C5ADEF}" destId="{98865745-74AD-4593-A342-DF14B1B55291}" srcOrd="0" destOrd="0" presId="urn:microsoft.com/office/officeart/2005/8/layout/default"/>
    <dgm:cxn modelId="{8E22D281-CF86-42FE-8E91-872EF7BC3279}" srcId="{D85C90D3-EF49-4B5A-A2A3-97A65B47C619}" destId="{B848DBE0-E4F9-4F68-B3B9-3687E9540F1E}" srcOrd="0" destOrd="0" parTransId="{4B25A1AC-6F29-4A4A-AEF3-2FE28BFA85E1}" sibTransId="{BF282EE3-834A-421E-9E92-BA5D433662D2}"/>
    <dgm:cxn modelId="{22645790-9B2F-43F9-8CCC-1E95E81C228F}" type="presOf" srcId="{3D83D2D8-BAD4-4201-924A-D8C21C9BC398}" destId="{2F631CAD-A327-408A-8550-475D02DCA684}" srcOrd="0" destOrd="0" presId="urn:microsoft.com/office/officeart/2005/8/layout/default"/>
    <dgm:cxn modelId="{59388C9A-7EBC-4330-B3E0-9F43B72F67E3}" srcId="{D85C90D3-EF49-4B5A-A2A3-97A65B47C619}" destId="{3D83D2D8-BAD4-4201-924A-D8C21C9BC398}" srcOrd="2" destOrd="0" parTransId="{F229BF25-6760-4D69-8DE0-D86D9FCD3C16}" sibTransId="{0C311632-0905-490C-B892-C1A67C575A07}"/>
    <dgm:cxn modelId="{4A7504AD-4D72-4AE2-A54F-009D6888D8E3}" type="presOf" srcId="{C6643B04-C7CB-4323-9770-8CBD8E7C1867}" destId="{5D6BB4CF-5D37-47C2-B750-0473EBDE5C63}" srcOrd="0" destOrd="0" presId="urn:microsoft.com/office/officeart/2005/8/layout/default"/>
    <dgm:cxn modelId="{18F94DB3-19D7-4A03-B618-7FD4157B9D54}" srcId="{D85C90D3-EF49-4B5A-A2A3-97A65B47C619}" destId="{60D8635E-1806-4C37-A76F-A416B6C5ADEF}" srcOrd="3" destOrd="0" parTransId="{85A9DF45-401E-4BA2-99A6-FB0B3E800ABE}" sibTransId="{2498406E-E741-4022-B318-EBD5AC30594A}"/>
    <dgm:cxn modelId="{F15B9FB6-75A7-4B42-BDD8-733B58E8102F}" type="presOf" srcId="{8A101462-84C8-4DF3-83EF-07A298C140D7}" destId="{AD128F10-AD9F-4065-BB04-8314A0C7B8A9}" srcOrd="0" destOrd="0" presId="urn:microsoft.com/office/officeart/2005/8/layout/default"/>
    <dgm:cxn modelId="{EA289ABA-BC84-4BB2-8B8F-FAE65FBE9990}" srcId="{D85C90D3-EF49-4B5A-A2A3-97A65B47C619}" destId="{C6643B04-C7CB-4323-9770-8CBD8E7C1867}" srcOrd="5" destOrd="0" parTransId="{1D10D9AA-0307-4E08-BBA7-1EF4BD3EAD65}" sibTransId="{3F8DA6B6-D045-4ED5-9777-39C8D9A4CEDF}"/>
    <dgm:cxn modelId="{2D1B22E0-559D-4037-B1BE-B137B6D71CD4}" srcId="{D85C90D3-EF49-4B5A-A2A3-97A65B47C619}" destId="{8A101462-84C8-4DF3-83EF-07A298C140D7}" srcOrd="1" destOrd="0" parTransId="{9C791DCC-99C8-4FD1-85A2-99ECE8A0E9DB}" sibTransId="{FDB59B39-A2ED-4954-AB00-D23815308F3C}"/>
    <dgm:cxn modelId="{CEC552FD-00FB-462B-939D-2A814236F9D6}" srcId="{D85C90D3-EF49-4B5A-A2A3-97A65B47C619}" destId="{081C0DBF-D0DA-420B-8D8F-4FFEECA7E1F9}" srcOrd="4" destOrd="0" parTransId="{F1E7298A-A419-4616-B865-EC3573ACBB31}" sibTransId="{07F7931F-9D77-4856-8A15-BAA0CCF3BAFF}"/>
    <dgm:cxn modelId="{41815BB8-DC53-4C30-8F82-13797DAA8732}" type="presParOf" srcId="{1FBED300-174B-421D-9856-0DAC00E2075B}" destId="{8A3E3704-B134-47DA-B343-D69BBF263994}" srcOrd="0" destOrd="0" presId="urn:microsoft.com/office/officeart/2005/8/layout/default"/>
    <dgm:cxn modelId="{2A4B14F8-8972-4277-9966-1D774E4AE231}" type="presParOf" srcId="{1FBED300-174B-421D-9856-0DAC00E2075B}" destId="{0CCFE47B-498E-447A-B6B2-3E9A9733C9F0}" srcOrd="1" destOrd="0" presId="urn:microsoft.com/office/officeart/2005/8/layout/default"/>
    <dgm:cxn modelId="{DAD0A38E-6594-4501-9C83-92A56BA62B31}" type="presParOf" srcId="{1FBED300-174B-421D-9856-0DAC00E2075B}" destId="{AD128F10-AD9F-4065-BB04-8314A0C7B8A9}" srcOrd="2" destOrd="0" presId="urn:microsoft.com/office/officeart/2005/8/layout/default"/>
    <dgm:cxn modelId="{DDB2EDD7-A28C-4DFE-9B4C-440D88AB0F64}" type="presParOf" srcId="{1FBED300-174B-421D-9856-0DAC00E2075B}" destId="{CF2355E8-47C5-4EB1-91B8-9C60A19CAE61}" srcOrd="3" destOrd="0" presId="urn:microsoft.com/office/officeart/2005/8/layout/default"/>
    <dgm:cxn modelId="{7A206B27-626B-4365-9301-9A324B805E8C}" type="presParOf" srcId="{1FBED300-174B-421D-9856-0DAC00E2075B}" destId="{2F631CAD-A327-408A-8550-475D02DCA684}" srcOrd="4" destOrd="0" presId="urn:microsoft.com/office/officeart/2005/8/layout/default"/>
    <dgm:cxn modelId="{9847B501-F15B-47BC-8C82-B75AD56AE327}" type="presParOf" srcId="{1FBED300-174B-421D-9856-0DAC00E2075B}" destId="{94EEB551-A3DB-4746-94A1-BEF93AD6066A}" srcOrd="5" destOrd="0" presId="urn:microsoft.com/office/officeart/2005/8/layout/default"/>
    <dgm:cxn modelId="{CD0E537B-28DF-4504-9A29-C05DEB9C63E8}" type="presParOf" srcId="{1FBED300-174B-421D-9856-0DAC00E2075B}" destId="{98865745-74AD-4593-A342-DF14B1B55291}" srcOrd="6" destOrd="0" presId="urn:microsoft.com/office/officeart/2005/8/layout/default"/>
    <dgm:cxn modelId="{2989B9BE-1B49-44FB-ABD5-F3132C27CDE4}" type="presParOf" srcId="{1FBED300-174B-421D-9856-0DAC00E2075B}" destId="{DBEAE666-FB3C-4E24-A715-C976AF7EFD26}" srcOrd="7" destOrd="0" presId="urn:microsoft.com/office/officeart/2005/8/layout/default"/>
    <dgm:cxn modelId="{736225A3-CBB0-4777-95B9-F7FFA3AA6D34}" type="presParOf" srcId="{1FBED300-174B-421D-9856-0DAC00E2075B}" destId="{C56EE597-DEC4-41FA-BB0E-A069ED44B2B5}" srcOrd="8" destOrd="0" presId="urn:microsoft.com/office/officeart/2005/8/layout/default"/>
    <dgm:cxn modelId="{6C36DD21-C690-4E20-99D9-D0A34CF95457}" type="presParOf" srcId="{1FBED300-174B-421D-9856-0DAC00E2075B}" destId="{2B24E406-13A8-4BBF-91E1-6179E7D2DC79}" srcOrd="9" destOrd="0" presId="urn:microsoft.com/office/officeart/2005/8/layout/default"/>
    <dgm:cxn modelId="{691BF1A8-0D77-40D2-AD6E-66E7D9BF410C}" type="presParOf" srcId="{1FBED300-174B-421D-9856-0DAC00E2075B}" destId="{5D6BB4CF-5D37-47C2-B750-0473EBDE5C6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85C90D3-EF49-4B5A-A2A3-97A65B47C619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848DBE0-E4F9-4F68-B3B9-3687E9540F1E}">
      <dgm:prSet/>
      <dgm:spPr/>
      <dgm:t>
        <a:bodyPr/>
        <a:lstStyle/>
        <a:p>
          <a:r>
            <a:rPr lang="en-US" dirty="0"/>
            <a:t>In a sole custody case, who is presumed to be paying their share of the support directly by caring for the child?</a:t>
          </a:r>
        </a:p>
      </dgm:t>
    </dgm:pt>
    <dgm:pt modelId="{4B25A1AC-6F29-4A4A-AEF3-2FE28BFA85E1}" type="parTrans" cxnId="{8E22D281-CF86-42FE-8E91-872EF7BC3279}">
      <dgm:prSet/>
      <dgm:spPr/>
      <dgm:t>
        <a:bodyPr/>
        <a:lstStyle/>
        <a:p>
          <a:endParaRPr lang="en-US"/>
        </a:p>
      </dgm:t>
    </dgm:pt>
    <dgm:pt modelId="{BF282EE3-834A-421E-9E92-BA5D433662D2}" type="sibTrans" cxnId="{8E22D281-CF86-42FE-8E91-872EF7BC3279}">
      <dgm:prSet/>
      <dgm:spPr/>
      <dgm:t>
        <a:bodyPr/>
        <a:lstStyle/>
        <a:p>
          <a:endParaRPr lang="en-US"/>
        </a:p>
      </dgm:t>
    </dgm:pt>
    <dgm:pt modelId="{C6643B04-C7CB-4323-9770-8CBD8E7C1867}">
      <dgm:prSet/>
      <dgm:spPr/>
      <dgm:t>
        <a:bodyPr/>
        <a:lstStyle/>
        <a:p>
          <a:r>
            <a:rPr lang="en-US" dirty="0"/>
            <a:t>Correct Answer: D</a:t>
          </a:r>
        </a:p>
      </dgm:t>
    </dgm:pt>
    <dgm:pt modelId="{3F8DA6B6-D045-4ED5-9777-39C8D9A4CEDF}" type="sibTrans" cxnId="{EA289ABA-BC84-4BB2-8B8F-FAE65FBE9990}">
      <dgm:prSet/>
      <dgm:spPr/>
      <dgm:t>
        <a:bodyPr/>
        <a:lstStyle/>
        <a:p>
          <a:endParaRPr lang="en-US"/>
        </a:p>
      </dgm:t>
    </dgm:pt>
    <dgm:pt modelId="{1D10D9AA-0307-4E08-BBA7-1EF4BD3EAD65}" type="parTrans" cxnId="{EA289ABA-BC84-4BB2-8B8F-FAE65FBE9990}">
      <dgm:prSet/>
      <dgm:spPr/>
      <dgm:t>
        <a:bodyPr/>
        <a:lstStyle/>
        <a:p>
          <a:endParaRPr lang="en-US"/>
        </a:p>
      </dgm:t>
    </dgm:pt>
    <dgm:pt modelId="{D45F73EE-ADA3-4D80-99A2-C2FB07B336C3}">
      <dgm:prSet/>
      <dgm:spPr/>
      <dgm:t>
        <a:bodyPr/>
        <a:lstStyle/>
        <a:p>
          <a:r>
            <a:rPr lang="en-US"/>
            <a:t>A. The Department of Social Services</a:t>
          </a:r>
          <a:endParaRPr lang="en-US" dirty="0"/>
        </a:p>
      </dgm:t>
    </dgm:pt>
    <dgm:pt modelId="{BFB71548-BB09-4A53-B0C7-8DDC0F44531A}" type="parTrans" cxnId="{1B1A7DBD-F0B5-42C2-A054-30830C7290EE}">
      <dgm:prSet/>
      <dgm:spPr/>
      <dgm:t>
        <a:bodyPr/>
        <a:lstStyle/>
        <a:p>
          <a:endParaRPr lang="en-US"/>
        </a:p>
      </dgm:t>
    </dgm:pt>
    <dgm:pt modelId="{EFBDB970-87D5-49A3-99C8-3897DB039188}" type="sibTrans" cxnId="{1B1A7DBD-F0B5-42C2-A054-30830C7290EE}">
      <dgm:prSet/>
      <dgm:spPr/>
      <dgm:t>
        <a:bodyPr/>
        <a:lstStyle/>
        <a:p>
          <a:endParaRPr lang="en-US"/>
        </a:p>
      </dgm:t>
    </dgm:pt>
    <dgm:pt modelId="{B4162367-0CF3-4D84-84C7-0061E13D72AC}">
      <dgm:prSet/>
      <dgm:spPr/>
      <dgm:t>
        <a:bodyPr/>
        <a:lstStyle/>
        <a:p>
          <a:r>
            <a:rPr lang="en-US"/>
            <a:t>B. The noncustodial parent</a:t>
          </a:r>
          <a:endParaRPr lang="en-US" dirty="0"/>
        </a:p>
      </dgm:t>
    </dgm:pt>
    <dgm:pt modelId="{C7A80AEF-6A55-42FF-905E-C7268BF0C8C5}" type="parTrans" cxnId="{5E911FC9-5B8E-455E-8986-99A905B8F908}">
      <dgm:prSet/>
      <dgm:spPr/>
      <dgm:t>
        <a:bodyPr/>
        <a:lstStyle/>
        <a:p>
          <a:endParaRPr lang="en-US"/>
        </a:p>
      </dgm:t>
    </dgm:pt>
    <dgm:pt modelId="{1033167F-EBB4-4FB6-A76D-43FAF24F4483}" type="sibTrans" cxnId="{5E911FC9-5B8E-455E-8986-99A905B8F908}">
      <dgm:prSet/>
      <dgm:spPr/>
      <dgm:t>
        <a:bodyPr/>
        <a:lstStyle/>
        <a:p>
          <a:endParaRPr lang="en-US"/>
        </a:p>
      </dgm:t>
    </dgm:pt>
    <dgm:pt modelId="{80AE5E6A-9F20-4BCC-9CF7-44B6E3F8CBFA}">
      <dgm:prSet/>
      <dgm:spPr/>
      <dgm:t>
        <a:bodyPr/>
        <a:lstStyle/>
        <a:p>
          <a:r>
            <a:rPr lang="en-US" dirty="0"/>
            <a:t>C. The court-appointed guardian</a:t>
          </a:r>
        </a:p>
      </dgm:t>
    </dgm:pt>
    <dgm:pt modelId="{90DDCBE5-A44A-48BB-B5ED-731BD7E36ED2}" type="parTrans" cxnId="{A4515E52-1E16-480E-B802-A6B775EA064C}">
      <dgm:prSet/>
      <dgm:spPr/>
      <dgm:t>
        <a:bodyPr/>
        <a:lstStyle/>
        <a:p>
          <a:endParaRPr lang="en-US"/>
        </a:p>
      </dgm:t>
    </dgm:pt>
    <dgm:pt modelId="{146909AC-8B5F-410D-85B9-4446C4787DC4}" type="sibTrans" cxnId="{A4515E52-1E16-480E-B802-A6B775EA064C}">
      <dgm:prSet/>
      <dgm:spPr/>
      <dgm:t>
        <a:bodyPr/>
        <a:lstStyle/>
        <a:p>
          <a:endParaRPr lang="en-US"/>
        </a:p>
      </dgm:t>
    </dgm:pt>
    <dgm:pt modelId="{69AD12EE-FB5C-4E21-B13D-25DFC6F6E6DC}">
      <dgm:prSet/>
      <dgm:spPr/>
      <dgm:t>
        <a:bodyPr/>
        <a:lstStyle/>
        <a:p>
          <a:r>
            <a:rPr lang="en-US" dirty="0"/>
            <a:t>D. The custodial parent</a:t>
          </a:r>
        </a:p>
      </dgm:t>
    </dgm:pt>
    <dgm:pt modelId="{2F069FF2-17EE-4D43-B526-BE958D887A9E}" type="parTrans" cxnId="{9AF35A3E-39A7-43F4-ABA3-7088D76A54A5}">
      <dgm:prSet/>
      <dgm:spPr/>
      <dgm:t>
        <a:bodyPr/>
        <a:lstStyle/>
        <a:p>
          <a:endParaRPr lang="en-US"/>
        </a:p>
      </dgm:t>
    </dgm:pt>
    <dgm:pt modelId="{4E11A3A0-6ED1-49AF-A3CC-763452A72618}" type="sibTrans" cxnId="{9AF35A3E-39A7-43F4-ABA3-7088D76A54A5}">
      <dgm:prSet/>
      <dgm:spPr/>
      <dgm:t>
        <a:bodyPr/>
        <a:lstStyle/>
        <a:p>
          <a:endParaRPr lang="en-US"/>
        </a:p>
      </dgm:t>
    </dgm:pt>
    <dgm:pt modelId="{1FBED300-174B-421D-9856-0DAC00E2075B}" type="pres">
      <dgm:prSet presAssocID="{D85C90D3-EF49-4B5A-A2A3-97A65B47C619}" presName="diagram" presStyleCnt="0">
        <dgm:presLayoutVars>
          <dgm:dir/>
          <dgm:resizeHandles val="exact"/>
        </dgm:presLayoutVars>
      </dgm:prSet>
      <dgm:spPr/>
    </dgm:pt>
    <dgm:pt modelId="{8A3E3704-B134-47DA-B343-D69BBF263994}" type="pres">
      <dgm:prSet presAssocID="{B848DBE0-E4F9-4F68-B3B9-3687E9540F1E}" presName="node" presStyleLbl="node1" presStyleIdx="0" presStyleCnt="6">
        <dgm:presLayoutVars>
          <dgm:bulletEnabled val="1"/>
        </dgm:presLayoutVars>
      </dgm:prSet>
      <dgm:spPr/>
    </dgm:pt>
    <dgm:pt modelId="{0CCFE47B-498E-447A-B6B2-3E9A9733C9F0}" type="pres">
      <dgm:prSet presAssocID="{BF282EE3-834A-421E-9E92-BA5D433662D2}" presName="sibTrans" presStyleCnt="0"/>
      <dgm:spPr/>
    </dgm:pt>
    <dgm:pt modelId="{A5F56502-B4F3-41CA-A563-8F9C3BE0A835}" type="pres">
      <dgm:prSet presAssocID="{D45F73EE-ADA3-4D80-99A2-C2FB07B336C3}" presName="node" presStyleLbl="node1" presStyleIdx="1" presStyleCnt="6">
        <dgm:presLayoutVars>
          <dgm:bulletEnabled val="1"/>
        </dgm:presLayoutVars>
      </dgm:prSet>
      <dgm:spPr/>
    </dgm:pt>
    <dgm:pt modelId="{8A8D8E47-646F-484E-ADC1-6149AD036053}" type="pres">
      <dgm:prSet presAssocID="{EFBDB970-87D5-49A3-99C8-3897DB039188}" presName="sibTrans" presStyleCnt="0"/>
      <dgm:spPr/>
    </dgm:pt>
    <dgm:pt modelId="{B141CCB7-DD3F-42E2-8866-5C596E261606}" type="pres">
      <dgm:prSet presAssocID="{B4162367-0CF3-4D84-84C7-0061E13D72AC}" presName="node" presStyleLbl="node1" presStyleIdx="2" presStyleCnt="6">
        <dgm:presLayoutVars>
          <dgm:bulletEnabled val="1"/>
        </dgm:presLayoutVars>
      </dgm:prSet>
      <dgm:spPr/>
    </dgm:pt>
    <dgm:pt modelId="{B023C332-347E-4699-89F4-A937326DDFDE}" type="pres">
      <dgm:prSet presAssocID="{1033167F-EBB4-4FB6-A76D-43FAF24F4483}" presName="sibTrans" presStyleCnt="0"/>
      <dgm:spPr/>
    </dgm:pt>
    <dgm:pt modelId="{BE0C8B3F-E4CE-478B-99D3-4CC0A91BD7D4}" type="pres">
      <dgm:prSet presAssocID="{80AE5E6A-9F20-4BCC-9CF7-44B6E3F8CBFA}" presName="node" presStyleLbl="node1" presStyleIdx="3" presStyleCnt="6">
        <dgm:presLayoutVars>
          <dgm:bulletEnabled val="1"/>
        </dgm:presLayoutVars>
      </dgm:prSet>
      <dgm:spPr/>
    </dgm:pt>
    <dgm:pt modelId="{7AD9ED25-2146-470A-9310-54BAE413EB96}" type="pres">
      <dgm:prSet presAssocID="{146909AC-8B5F-410D-85B9-4446C4787DC4}" presName="sibTrans" presStyleCnt="0"/>
      <dgm:spPr/>
    </dgm:pt>
    <dgm:pt modelId="{1E9142AF-DAB1-4FD0-811A-3AFF1C69C3D2}" type="pres">
      <dgm:prSet presAssocID="{69AD12EE-FB5C-4E21-B13D-25DFC6F6E6DC}" presName="node" presStyleLbl="node1" presStyleIdx="4" presStyleCnt="6">
        <dgm:presLayoutVars>
          <dgm:bulletEnabled val="1"/>
        </dgm:presLayoutVars>
      </dgm:prSet>
      <dgm:spPr/>
    </dgm:pt>
    <dgm:pt modelId="{1A711F79-90F9-4445-AAE5-B5C03346989A}" type="pres">
      <dgm:prSet presAssocID="{4E11A3A0-6ED1-49AF-A3CC-763452A72618}" presName="sibTrans" presStyleCnt="0"/>
      <dgm:spPr/>
    </dgm:pt>
    <dgm:pt modelId="{5D6BB4CF-5D37-47C2-B750-0473EBDE5C63}" type="pres">
      <dgm:prSet presAssocID="{C6643B04-C7CB-4323-9770-8CBD8E7C1867}" presName="node" presStyleLbl="node1" presStyleIdx="5" presStyleCnt="6">
        <dgm:presLayoutVars>
          <dgm:bulletEnabled val="1"/>
        </dgm:presLayoutVars>
      </dgm:prSet>
      <dgm:spPr/>
    </dgm:pt>
  </dgm:ptLst>
  <dgm:cxnLst>
    <dgm:cxn modelId="{09FB2903-8EC7-4219-8054-FB52CC7F375F}" type="presOf" srcId="{D85C90D3-EF49-4B5A-A2A3-97A65B47C619}" destId="{1FBED300-174B-421D-9856-0DAC00E2075B}" srcOrd="0" destOrd="0" presId="urn:microsoft.com/office/officeart/2005/8/layout/default"/>
    <dgm:cxn modelId="{3770AA19-E489-4ED1-A00D-BA9727EF7D01}" type="presOf" srcId="{B848DBE0-E4F9-4F68-B3B9-3687E9540F1E}" destId="{8A3E3704-B134-47DA-B343-D69BBF263994}" srcOrd="0" destOrd="0" presId="urn:microsoft.com/office/officeart/2005/8/layout/default"/>
    <dgm:cxn modelId="{6C86B02E-E22A-4BA6-A21C-14931669EDA0}" type="presOf" srcId="{69AD12EE-FB5C-4E21-B13D-25DFC6F6E6DC}" destId="{1E9142AF-DAB1-4FD0-811A-3AFF1C69C3D2}" srcOrd="0" destOrd="0" presId="urn:microsoft.com/office/officeart/2005/8/layout/default"/>
    <dgm:cxn modelId="{C96AE534-EDB1-43A5-9D31-E7CE4F0D7F05}" type="presOf" srcId="{B4162367-0CF3-4D84-84C7-0061E13D72AC}" destId="{B141CCB7-DD3F-42E2-8866-5C596E261606}" srcOrd="0" destOrd="0" presId="urn:microsoft.com/office/officeart/2005/8/layout/default"/>
    <dgm:cxn modelId="{9AF35A3E-39A7-43F4-ABA3-7088D76A54A5}" srcId="{D85C90D3-EF49-4B5A-A2A3-97A65B47C619}" destId="{69AD12EE-FB5C-4E21-B13D-25DFC6F6E6DC}" srcOrd="4" destOrd="0" parTransId="{2F069FF2-17EE-4D43-B526-BE958D887A9E}" sibTransId="{4E11A3A0-6ED1-49AF-A3CC-763452A72618}"/>
    <dgm:cxn modelId="{A4515E52-1E16-480E-B802-A6B775EA064C}" srcId="{D85C90D3-EF49-4B5A-A2A3-97A65B47C619}" destId="{80AE5E6A-9F20-4BCC-9CF7-44B6E3F8CBFA}" srcOrd="3" destOrd="0" parTransId="{90DDCBE5-A44A-48BB-B5ED-731BD7E36ED2}" sibTransId="{146909AC-8B5F-410D-85B9-4446C4787DC4}"/>
    <dgm:cxn modelId="{8E22D281-CF86-42FE-8E91-872EF7BC3279}" srcId="{D85C90D3-EF49-4B5A-A2A3-97A65B47C619}" destId="{B848DBE0-E4F9-4F68-B3B9-3687E9540F1E}" srcOrd="0" destOrd="0" parTransId="{4B25A1AC-6F29-4A4A-AEF3-2FE28BFA85E1}" sibTransId="{BF282EE3-834A-421E-9E92-BA5D433662D2}"/>
    <dgm:cxn modelId="{4A7504AD-4D72-4AE2-A54F-009D6888D8E3}" type="presOf" srcId="{C6643B04-C7CB-4323-9770-8CBD8E7C1867}" destId="{5D6BB4CF-5D37-47C2-B750-0473EBDE5C63}" srcOrd="0" destOrd="0" presId="urn:microsoft.com/office/officeart/2005/8/layout/default"/>
    <dgm:cxn modelId="{EA289ABA-BC84-4BB2-8B8F-FAE65FBE9990}" srcId="{D85C90D3-EF49-4B5A-A2A3-97A65B47C619}" destId="{C6643B04-C7CB-4323-9770-8CBD8E7C1867}" srcOrd="5" destOrd="0" parTransId="{1D10D9AA-0307-4E08-BBA7-1EF4BD3EAD65}" sibTransId="{3F8DA6B6-D045-4ED5-9777-39C8D9A4CEDF}"/>
    <dgm:cxn modelId="{1B1A7DBD-F0B5-42C2-A054-30830C7290EE}" srcId="{D85C90D3-EF49-4B5A-A2A3-97A65B47C619}" destId="{D45F73EE-ADA3-4D80-99A2-C2FB07B336C3}" srcOrd="1" destOrd="0" parTransId="{BFB71548-BB09-4A53-B0C7-8DDC0F44531A}" sibTransId="{EFBDB970-87D5-49A3-99C8-3897DB039188}"/>
    <dgm:cxn modelId="{6F1595C7-CE4E-41B5-9A3B-261FF66CDA6D}" type="presOf" srcId="{D45F73EE-ADA3-4D80-99A2-C2FB07B336C3}" destId="{A5F56502-B4F3-41CA-A563-8F9C3BE0A835}" srcOrd="0" destOrd="0" presId="urn:microsoft.com/office/officeart/2005/8/layout/default"/>
    <dgm:cxn modelId="{5E911FC9-5B8E-455E-8986-99A905B8F908}" srcId="{D85C90D3-EF49-4B5A-A2A3-97A65B47C619}" destId="{B4162367-0CF3-4D84-84C7-0061E13D72AC}" srcOrd="2" destOrd="0" parTransId="{C7A80AEF-6A55-42FF-905E-C7268BF0C8C5}" sibTransId="{1033167F-EBB4-4FB6-A76D-43FAF24F4483}"/>
    <dgm:cxn modelId="{442011EE-9358-42D5-A927-FD5FB886BBDB}" type="presOf" srcId="{80AE5E6A-9F20-4BCC-9CF7-44B6E3F8CBFA}" destId="{BE0C8B3F-E4CE-478B-99D3-4CC0A91BD7D4}" srcOrd="0" destOrd="0" presId="urn:microsoft.com/office/officeart/2005/8/layout/default"/>
    <dgm:cxn modelId="{41815BB8-DC53-4C30-8F82-13797DAA8732}" type="presParOf" srcId="{1FBED300-174B-421D-9856-0DAC00E2075B}" destId="{8A3E3704-B134-47DA-B343-D69BBF263994}" srcOrd="0" destOrd="0" presId="urn:microsoft.com/office/officeart/2005/8/layout/default"/>
    <dgm:cxn modelId="{2A4B14F8-8972-4277-9966-1D774E4AE231}" type="presParOf" srcId="{1FBED300-174B-421D-9856-0DAC00E2075B}" destId="{0CCFE47B-498E-447A-B6B2-3E9A9733C9F0}" srcOrd="1" destOrd="0" presId="urn:microsoft.com/office/officeart/2005/8/layout/default"/>
    <dgm:cxn modelId="{504C1FE3-5ADB-436A-9BE4-F49F932592F3}" type="presParOf" srcId="{1FBED300-174B-421D-9856-0DAC00E2075B}" destId="{A5F56502-B4F3-41CA-A563-8F9C3BE0A835}" srcOrd="2" destOrd="0" presId="urn:microsoft.com/office/officeart/2005/8/layout/default"/>
    <dgm:cxn modelId="{0C8A8307-5F05-4C53-AC97-777A6EC06D94}" type="presParOf" srcId="{1FBED300-174B-421D-9856-0DAC00E2075B}" destId="{8A8D8E47-646F-484E-ADC1-6149AD036053}" srcOrd="3" destOrd="0" presId="urn:microsoft.com/office/officeart/2005/8/layout/default"/>
    <dgm:cxn modelId="{14431DFD-77AB-4DD8-BB4D-1864C3C5650F}" type="presParOf" srcId="{1FBED300-174B-421D-9856-0DAC00E2075B}" destId="{B141CCB7-DD3F-42E2-8866-5C596E261606}" srcOrd="4" destOrd="0" presId="urn:microsoft.com/office/officeart/2005/8/layout/default"/>
    <dgm:cxn modelId="{9615D85D-B4E9-4E6D-9825-4CE6CD667D35}" type="presParOf" srcId="{1FBED300-174B-421D-9856-0DAC00E2075B}" destId="{B023C332-347E-4699-89F4-A937326DDFDE}" srcOrd="5" destOrd="0" presId="urn:microsoft.com/office/officeart/2005/8/layout/default"/>
    <dgm:cxn modelId="{E9C8C502-E510-4A76-86DC-41E57B395709}" type="presParOf" srcId="{1FBED300-174B-421D-9856-0DAC00E2075B}" destId="{BE0C8B3F-E4CE-478B-99D3-4CC0A91BD7D4}" srcOrd="6" destOrd="0" presId="urn:microsoft.com/office/officeart/2005/8/layout/default"/>
    <dgm:cxn modelId="{88B78809-0D5A-47FB-BAFD-4C2AB259F427}" type="presParOf" srcId="{1FBED300-174B-421D-9856-0DAC00E2075B}" destId="{7AD9ED25-2146-470A-9310-54BAE413EB96}" srcOrd="7" destOrd="0" presId="urn:microsoft.com/office/officeart/2005/8/layout/default"/>
    <dgm:cxn modelId="{52C562DB-E078-4FA8-A05A-E5AB9DF942D0}" type="presParOf" srcId="{1FBED300-174B-421D-9856-0DAC00E2075B}" destId="{1E9142AF-DAB1-4FD0-811A-3AFF1C69C3D2}" srcOrd="8" destOrd="0" presId="urn:microsoft.com/office/officeart/2005/8/layout/default"/>
    <dgm:cxn modelId="{E5808D09-AD9E-4DCD-9742-E3CBF55254F2}" type="presParOf" srcId="{1FBED300-174B-421D-9856-0DAC00E2075B}" destId="{1A711F79-90F9-4445-AAE5-B5C03346989A}" srcOrd="9" destOrd="0" presId="urn:microsoft.com/office/officeart/2005/8/layout/default"/>
    <dgm:cxn modelId="{691BF1A8-0D77-40D2-AD6E-66E7D9BF410C}" type="presParOf" srcId="{1FBED300-174B-421D-9856-0DAC00E2075B}" destId="{5D6BB4CF-5D37-47C2-B750-0473EBDE5C6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85C90D3-EF49-4B5A-A2A3-97A65B47C619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848DBE0-E4F9-4F68-B3B9-3687E9540F1E}">
      <dgm:prSet/>
      <dgm:spPr/>
      <dgm:t>
        <a:bodyPr/>
        <a:lstStyle/>
        <a:p>
          <a:r>
            <a:rPr lang="en-US" dirty="0"/>
            <a:t>When the noncustodial parent pays for work-related daycare in a sole custody case, what adjustment is typically made?</a:t>
          </a:r>
        </a:p>
      </dgm:t>
    </dgm:pt>
    <dgm:pt modelId="{4B25A1AC-6F29-4A4A-AEF3-2FE28BFA85E1}" type="parTrans" cxnId="{8E22D281-CF86-42FE-8E91-872EF7BC3279}">
      <dgm:prSet/>
      <dgm:spPr/>
      <dgm:t>
        <a:bodyPr/>
        <a:lstStyle/>
        <a:p>
          <a:endParaRPr lang="en-US"/>
        </a:p>
      </dgm:t>
    </dgm:pt>
    <dgm:pt modelId="{BF282EE3-834A-421E-9E92-BA5D433662D2}" type="sibTrans" cxnId="{8E22D281-CF86-42FE-8E91-872EF7BC3279}">
      <dgm:prSet/>
      <dgm:spPr/>
      <dgm:t>
        <a:bodyPr/>
        <a:lstStyle/>
        <a:p>
          <a:endParaRPr lang="en-US"/>
        </a:p>
      </dgm:t>
    </dgm:pt>
    <dgm:pt modelId="{C6643B04-C7CB-4323-9770-8CBD8E7C1867}">
      <dgm:prSet/>
      <dgm:spPr/>
      <dgm:t>
        <a:bodyPr/>
        <a:lstStyle/>
        <a:p>
          <a:r>
            <a:rPr lang="en-US" dirty="0"/>
            <a:t>Correct Answer: C</a:t>
          </a:r>
        </a:p>
      </dgm:t>
    </dgm:pt>
    <dgm:pt modelId="{3F8DA6B6-D045-4ED5-9777-39C8D9A4CEDF}" type="sibTrans" cxnId="{EA289ABA-BC84-4BB2-8B8F-FAE65FBE9990}">
      <dgm:prSet/>
      <dgm:spPr/>
      <dgm:t>
        <a:bodyPr/>
        <a:lstStyle/>
        <a:p>
          <a:endParaRPr lang="en-US"/>
        </a:p>
      </dgm:t>
    </dgm:pt>
    <dgm:pt modelId="{1D10D9AA-0307-4E08-BBA7-1EF4BD3EAD65}" type="parTrans" cxnId="{EA289ABA-BC84-4BB2-8B8F-FAE65FBE9990}">
      <dgm:prSet/>
      <dgm:spPr/>
      <dgm:t>
        <a:bodyPr/>
        <a:lstStyle/>
        <a:p>
          <a:endParaRPr lang="en-US"/>
        </a:p>
      </dgm:t>
    </dgm:pt>
    <dgm:pt modelId="{D45F73EE-ADA3-4D80-99A2-C2FB07B336C3}">
      <dgm:prSet/>
      <dgm:spPr/>
      <dgm:t>
        <a:bodyPr/>
        <a:lstStyle/>
        <a:p>
          <a:r>
            <a:rPr lang="en-US" dirty="0"/>
            <a:t>A. The NCP’s share of the daycare cost is added to their child support</a:t>
          </a:r>
        </a:p>
      </dgm:t>
    </dgm:pt>
    <dgm:pt modelId="{BFB71548-BB09-4A53-B0C7-8DDC0F44531A}" type="parTrans" cxnId="{1B1A7DBD-F0B5-42C2-A054-30830C7290EE}">
      <dgm:prSet/>
      <dgm:spPr/>
      <dgm:t>
        <a:bodyPr/>
        <a:lstStyle/>
        <a:p>
          <a:endParaRPr lang="en-US"/>
        </a:p>
      </dgm:t>
    </dgm:pt>
    <dgm:pt modelId="{EFBDB970-87D5-49A3-99C8-3897DB039188}" type="sibTrans" cxnId="{1B1A7DBD-F0B5-42C2-A054-30830C7290EE}">
      <dgm:prSet/>
      <dgm:spPr/>
      <dgm:t>
        <a:bodyPr/>
        <a:lstStyle/>
        <a:p>
          <a:endParaRPr lang="en-US"/>
        </a:p>
      </dgm:t>
    </dgm:pt>
    <dgm:pt modelId="{B4162367-0CF3-4D84-84C7-0061E13D72AC}">
      <dgm:prSet/>
      <dgm:spPr/>
      <dgm:t>
        <a:bodyPr/>
        <a:lstStyle/>
        <a:p>
          <a:r>
            <a:rPr lang="en-US" dirty="0"/>
            <a:t>B. Both parents split the cost equally regardless of income </a:t>
          </a:r>
        </a:p>
      </dgm:t>
    </dgm:pt>
    <dgm:pt modelId="{C7A80AEF-6A55-42FF-905E-C7268BF0C8C5}" type="parTrans" cxnId="{5E911FC9-5B8E-455E-8986-99A905B8F908}">
      <dgm:prSet/>
      <dgm:spPr/>
      <dgm:t>
        <a:bodyPr/>
        <a:lstStyle/>
        <a:p>
          <a:endParaRPr lang="en-US"/>
        </a:p>
      </dgm:t>
    </dgm:pt>
    <dgm:pt modelId="{1033167F-EBB4-4FB6-A76D-43FAF24F4483}" type="sibTrans" cxnId="{5E911FC9-5B8E-455E-8986-99A905B8F908}">
      <dgm:prSet/>
      <dgm:spPr/>
      <dgm:t>
        <a:bodyPr/>
        <a:lstStyle/>
        <a:p>
          <a:endParaRPr lang="en-US"/>
        </a:p>
      </dgm:t>
    </dgm:pt>
    <dgm:pt modelId="{80AE5E6A-9F20-4BCC-9CF7-44B6E3F8CBFA}">
      <dgm:prSet/>
      <dgm:spPr/>
      <dgm:t>
        <a:bodyPr/>
        <a:lstStyle/>
        <a:p>
          <a:r>
            <a:rPr lang="en-US" dirty="0"/>
            <a:t>C. The NCP’s child support is reduced by the custodial parent’s income share of the daycare cost</a:t>
          </a:r>
        </a:p>
        <a:p>
          <a:r>
            <a:rPr lang="en-US" dirty="0"/>
            <a:t> </a:t>
          </a:r>
        </a:p>
      </dgm:t>
    </dgm:pt>
    <dgm:pt modelId="{90DDCBE5-A44A-48BB-B5ED-731BD7E36ED2}" type="parTrans" cxnId="{A4515E52-1E16-480E-B802-A6B775EA064C}">
      <dgm:prSet/>
      <dgm:spPr/>
      <dgm:t>
        <a:bodyPr/>
        <a:lstStyle/>
        <a:p>
          <a:endParaRPr lang="en-US"/>
        </a:p>
      </dgm:t>
    </dgm:pt>
    <dgm:pt modelId="{146909AC-8B5F-410D-85B9-4446C4787DC4}" type="sibTrans" cxnId="{A4515E52-1E16-480E-B802-A6B775EA064C}">
      <dgm:prSet/>
      <dgm:spPr/>
      <dgm:t>
        <a:bodyPr/>
        <a:lstStyle/>
        <a:p>
          <a:endParaRPr lang="en-US"/>
        </a:p>
      </dgm:t>
    </dgm:pt>
    <dgm:pt modelId="{69AD12EE-FB5C-4E21-B13D-25DFC6F6E6DC}">
      <dgm:prSet/>
      <dgm:spPr/>
      <dgm:t>
        <a:bodyPr/>
        <a:lstStyle/>
        <a:p>
          <a:r>
            <a:rPr lang="en-US" dirty="0"/>
            <a:t>D. The amount is ignored in calculating support</a:t>
          </a:r>
        </a:p>
      </dgm:t>
    </dgm:pt>
    <dgm:pt modelId="{2F069FF2-17EE-4D43-B526-BE958D887A9E}" type="parTrans" cxnId="{9AF35A3E-39A7-43F4-ABA3-7088D76A54A5}">
      <dgm:prSet/>
      <dgm:spPr/>
      <dgm:t>
        <a:bodyPr/>
        <a:lstStyle/>
        <a:p>
          <a:endParaRPr lang="en-US"/>
        </a:p>
      </dgm:t>
    </dgm:pt>
    <dgm:pt modelId="{4E11A3A0-6ED1-49AF-A3CC-763452A72618}" type="sibTrans" cxnId="{9AF35A3E-39A7-43F4-ABA3-7088D76A54A5}">
      <dgm:prSet/>
      <dgm:spPr/>
      <dgm:t>
        <a:bodyPr/>
        <a:lstStyle/>
        <a:p>
          <a:endParaRPr lang="en-US"/>
        </a:p>
      </dgm:t>
    </dgm:pt>
    <dgm:pt modelId="{1FBED300-174B-421D-9856-0DAC00E2075B}" type="pres">
      <dgm:prSet presAssocID="{D85C90D3-EF49-4B5A-A2A3-97A65B47C619}" presName="diagram" presStyleCnt="0">
        <dgm:presLayoutVars>
          <dgm:dir/>
          <dgm:resizeHandles val="exact"/>
        </dgm:presLayoutVars>
      </dgm:prSet>
      <dgm:spPr/>
    </dgm:pt>
    <dgm:pt modelId="{8A3E3704-B134-47DA-B343-D69BBF263994}" type="pres">
      <dgm:prSet presAssocID="{B848DBE0-E4F9-4F68-B3B9-3687E9540F1E}" presName="node" presStyleLbl="node1" presStyleIdx="0" presStyleCnt="6">
        <dgm:presLayoutVars>
          <dgm:bulletEnabled val="1"/>
        </dgm:presLayoutVars>
      </dgm:prSet>
      <dgm:spPr/>
    </dgm:pt>
    <dgm:pt modelId="{0CCFE47B-498E-447A-B6B2-3E9A9733C9F0}" type="pres">
      <dgm:prSet presAssocID="{BF282EE3-834A-421E-9E92-BA5D433662D2}" presName="sibTrans" presStyleCnt="0"/>
      <dgm:spPr/>
    </dgm:pt>
    <dgm:pt modelId="{A5F56502-B4F3-41CA-A563-8F9C3BE0A835}" type="pres">
      <dgm:prSet presAssocID="{D45F73EE-ADA3-4D80-99A2-C2FB07B336C3}" presName="node" presStyleLbl="node1" presStyleIdx="1" presStyleCnt="6">
        <dgm:presLayoutVars>
          <dgm:bulletEnabled val="1"/>
        </dgm:presLayoutVars>
      </dgm:prSet>
      <dgm:spPr/>
    </dgm:pt>
    <dgm:pt modelId="{8A8D8E47-646F-484E-ADC1-6149AD036053}" type="pres">
      <dgm:prSet presAssocID="{EFBDB970-87D5-49A3-99C8-3897DB039188}" presName="sibTrans" presStyleCnt="0"/>
      <dgm:spPr/>
    </dgm:pt>
    <dgm:pt modelId="{B141CCB7-DD3F-42E2-8866-5C596E261606}" type="pres">
      <dgm:prSet presAssocID="{B4162367-0CF3-4D84-84C7-0061E13D72AC}" presName="node" presStyleLbl="node1" presStyleIdx="2" presStyleCnt="6">
        <dgm:presLayoutVars>
          <dgm:bulletEnabled val="1"/>
        </dgm:presLayoutVars>
      </dgm:prSet>
      <dgm:spPr/>
    </dgm:pt>
    <dgm:pt modelId="{B023C332-347E-4699-89F4-A937326DDFDE}" type="pres">
      <dgm:prSet presAssocID="{1033167F-EBB4-4FB6-A76D-43FAF24F4483}" presName="sibTrans" presStyleCnt="0"/>
      <dgm:spPr/>
    </dgm:pt>
    <dgm:pt modelId="{BE0C8B3F-E4CE-478B-99D3-4CC0A91BD7D4}" type="pres">
      <dgm:prSet presAssocID="{80AE5E6A-9F20-4BCC-9CF7-44B6E3F8CBFA}" presName="node" presStyleLbl="node1" presStyleIdx="3" presStyleCnt="6">
        <dgm:presLayoutVars>
          <dgm:bulletEnabled val="1"/>
        </dgm:presLayoutVars>
      </dgm:prSet>
      <dgm:spPr/>
    </dgm:pt>
    <dgm:pt modelId="{7AD9ED25-2146-470A-9310-54BAE413EB96}" type="pres">
      <dgm:prSet presAssocID="{146909AC-8B5F-410D-85B9-4446C4787DC4}" presName="sibTrans" presStyleCnt="0"/>
      <dgm:spPr/>
    </dgm:pt>
    <dgm:pt modelId="{1E9142AF-DAB1-4FD0-811A-3AFF1C69C3D2}" type="pres">
      <dgm:prSet presAssocID="{69AD12EE-FB5C-4E21-B13D-25DFC6F6E6DC}" presName="node" presStyleLbl="node1" presStyleIdx="4" presStyleCnt="6">
        <dgm:presLayoutVars>
          <dgm:bulletEnabled val="1"/>
        </dgm:presLayoutVars>
      </dgm:prSet>
      <dgm:spPr/>
    </dgm:pt>
    <dgm:pt modelId="{1A711F79-90F9-4445-AAE5-B5C03346989A}" type="pres">
      <dgm:prSet presAssocID="{4E11A3A0-6ED1-49AF-A3CC-763452A72618}" presName="sibTrans" presStyleCnt="0"/>
      <dgm:spPr/>
    </dgm:pt>
    <dgm:pt modelId="{5D6BB4CF-5D37-47C2-B750-0473EBDE5C63}" type="pres">
      <dgm:prSet presAssocID="{C6643B04-C7CB-4323-9770-8CBD8E7C1867}" presName="node" presStyleLbl="node1" presStyleIdx="5" presStyleCnt="6">
        <dgm:presLayoutVars>
          <dgm:bulletEnabled val="1"/>
        </dgm:presLayoutVars>
      </dgm:prSet>
      <dgm:spPr/>
    </dgm:pt>
  </dgm:ptLst>
  <dgm:cxnLst>
    <dgm:cxn modelId="{09FB2903-8EC7-4219-8054-FB52CC7F375F}" type="presOf" srcId="{D85C90D3-EF49-4B5A-A2A3-97A65B47C619}" destId="{1FBED300-174B-421D-9856-0DAC00E2075B}" srcOrd="0" destOrd="0" presId="urn:microsoft.com/office/officeart/2005/8/layout/default"/>
    <dgm:cxn modelId="{3770AA19-E489-4ED1-A00D-BA9727EF7D01}" type="presOf" srcId="{B848DBE0-E4F9-4F68-B3B9-3687E9540F1E}" destId="{8A3E3704-B134-47DA-B343-D69BBF263994}" srcOrd="0" destOrd="0" presId="urn:microsoft.com/office/officeart/2005/8/layout/default"/>
    <dgm:cxn modelId="{6C86B02E-E22A-4BA6-A21C-14931669EDA0}" type="presOf" srcId="{69AD12EE-FB5C-4E21-B13D-25DFC6F6E6DC}" destId="{1E9142AF-DAB1-4FD0-811A-3AFF1C69C3D2}" srcOrd="0" destOrd="0" presId="urn:microsoft.com/office/officeart/2005/8/layout/default"/>
    <dgm:cxn modelId="{C96AE534-EDB1-43A5-9D31-E7CE4F0D7F05}" type="presOf" srcId="{B4162367-0CF3-4D84-84C7-0061E13D72AC}" destId="{B141CCB7-DD3F-42E2-8866-5C596E261606}" srcOrd="0" destOrd="0" presId="urn:microsoft.com/office/officeart/2005/8/layout/default"/>
    <dgm:cxn modelId="{9AF35A3E-39A7-43F4-ABA3-7088D76A54A5}" srcId="{D85C90D3-EF49-4B5A-A2A3-97A65B47C619}" destId="{69AD12EE-FB5C-4E21-B13D-25DFC6F6E6DC}" srcOrd="4" destOrd="0" parTransId="{2F069FF2-17EE-4D43-B526-BE958D887A9E}" sibTransId="{4E11A3A0-6ED1-49AF-A3CC-763452A72618}"/>
    <dgm:cxn modelId="{A4515E52-1E16-480E-B802-A6B775EA064C}" srcId="{D85C90D3-EF49-4B5A-A2A3-97A65B47C619}" destId="{80AE5E6A-9F20-4BCC-9CF7-44B6E3F8CBFA}" srcOrd="3" destOrd="0" parTransId="{90DDCBE5-A44A-48BB-B5ED-731BD7E36ED2}" sibTransId="{146909AC-8B5F-410D-85B9-4446C4787DC4}"/>
    <dgm:cxn modelId="{8E22D281-CF86-42FE-8E91-872EF7BC3279}" srcId="{D85C90D3-EF49-4B5A-A2A3-97A65B47C619}" destId="{B848DBE0-E4F9-4F68-B3B9-3687E9540F1E}" srcOrd="0" destOrd="0" parTransId="{4B25A1AC-6F29-4A4A-AEF3-2FE28BFA85E1}" sibTransId="{BF282EE3-834A-421E-9E92-BA5D433662D2}"/>
    <dgm:cxn modelId="{4A7504AD-4D72-4AE2-A54F-009D6888D8E3}" type="presOf" srcId="{C6643B04-C7CB-4323-9770-8CBD8E7C1867}" destId="{5D6BB4CF-5D37-47C2-B750-0473EBDE5C63}" srcOrd="0" destOrd="0" presId="urn:microsoft.com/office/officeart/2005/8/layout/default"/>
    <dgm:cxn modelId="{EA289ABA-BC84-4BB2-8B8F-FAE65FBE9990}" srcId="{D85C90D3-EF49-4B5A-A2A3-97A65B47C619}" destId="{C6643B04-C7CB-4323-9770-8CBD8E7C1867}" srcOrd="5" destOrd="0" parTransId="{1D10D9AA-0307-4E08-BBA7-1EF4BD3EAD65}" sibTransId="{3F8DA6B6-D045-4ED5-9777-39C8D9A4CEDF}"/>
    <dgm:cxn modelId="{1B1A7DBD-F0B5-42C2-A054-30830C7290EE}" srcId="{D85C90D3-EF49-4B5A-A2A3-97A65B47C619}" destId="{D45F73EE-ADA3-4D80-99A2-C2FB07B336C3}" srcOrd="1" destOrd="0" parTransId="{BFB71548-BB09-4A53-B0C7-8DDC0F44531A}" sibTransId="{EFBDB970-87D5-49A3-99C8-3897DB039188}"/>
    <dgm:cxn modelId="{6F1595C7-CE4E-41B5-9A3B-261FF66CDA6D}" type="presOf" srcId="{D45F73EE-ADA3-4D80-99A2-C2FB07B336C3}" destId="{A5F56502-B4F3-41CA-A563-8F9C3BE0A835}" srcOrd="0" destOrd="0" presId="urn:microsoft.com/office/officeart/2005/8/layout/default"/>
    <dgm:cxn modelId="{5E911FC9-5B8E-455E-8986-99A905B8F908}" srcId="{D85C90D3-EF49-4B5A-A2A3-97A65B47C619}" destId="{B4162367-0CF3-4D84-84C7-0061E13D72AC}" srcOrd="2" destOrd="0" parTransId="{C7A80AEF-6A55-42FF-905E-C7268BF0C8C5}" sibTransId="{1033167F-EBB4-4FB6-A76D-43FAF24F4483}"/>
    <dgm:cxn modelId="{442011EE-9358-42D5-A927-FD5FB886BBDB}" type="presOf" srcId="{80AE5E6A-9F20-4BCC-9CF7-44B6E3F8CBFA}" destId="{BE0C8B3F-E4CE-478B-99D3-4CC0A91BD7D4}" srcOrd="0" destOrd="0" presId="urn:microsoft.com/office/officeart/2005/8/layout/default"/>
    <dgm:cxn modelId="{41815BB8-DC53-4C30-8F82-13797DAA8732}" type="presParOf" srcId="{1FBED300-174B-421D-9856-0DAC00E2075B}" destId="{8A3E3704-B134-47DA-B343-D69BBF263994}" srcOrd="0" destOrd="0" presId="urn:microsoft.com/office/officeart/2005/8/layout/default"/>
    <dgm:cxn modelId="{2A4B14F8-8972-4277-9966-1D774E4AE231}" type="presParOf" srcId="{1FBED300-174B-421D-9856-0DAC00E2075B}" destId="{0CCFE47B-498E-447A-B6B2-3E9A9733C9F0}" srcOrd="1" destOrd="0" presId="urn:microsoft.com/office/officeart/2005/8/layout/default"/>
    <dgm:cxn modelId="{504C1FE3-5ADB-436A-9BE4-F49F932592F3}" type="presParOf" srcId="{1FBED300-174B-421D-9856-0DAC00E2075B}" destId="{A5F56502-B4F3-41CA-A563-8F9C3BE0A835}" srcOrd="2" destOrd="0" presId="urn:microsoft.com/office/officeart/2005/8/layout/default"/>
    <dgm:cxn modelId="{0C8A8307-5F05-4C53-AC97-777A6EC06D94}" type="presParOf" srcId="{1FBED300-174B-421D-9856-0DAC00E2075B}" destId="{8A8D8E47-646F-484E-ADC1-6149AD036053}" srcOrd="3" destOrd="0" presId="urn:microsoft.com/office/officeart/2005/8/layout/default"/>
    <dgm:cxn modelId="{14431DFD-77AB-4DD8-BB4D-1864C3C5650F}" type="presParOf" srcId="{1FBED300-174B-421D-9856-0DAC00E2075B}" destId="{B141CCB7-DD3F-42E2-8866-5C596E261606}" srcOrd="4" destOrd="0" presId="urn:microsoft.com/office/officeart/2005/8/layout/default"/>
    <dgm:cxn modelId="{9615D85D-B4E9-4E6D-9825-4CE6CD667D35}" type="presParOf" srcId="{1FBED300-174B-421D-9856-0DAC00E2075B}" destId="{B023C332-347E-4699-89F4-A937326DDFDE}" srcOrd="5" destOrd="0" presId="urn:microsoft.com/office/officeart/2005/8/layout/default"/>
    <dgm:cxn modelId="{E9C8C502-E510-4A76-86DC-41E57B395709}" type="presParOf" srcId="{1FBED300-174B-421D-9856-0DAC00E2075B}" destId="{BE0C8B3F-E4CE-478B-99D3-4CC0A91BD7D4}" srcOrd="6" destOrd="0" presId="urn:microsoft.com/office/officeart/2005/8/layout/default"/>
    <dgm:cxn modelId="{88B78809-0D5A-47FB-BAFD-4C2AB259F427}" type="presParOf" srcId="{1FBED300-174B-421D-9856-0DAC00E2075B}" destId="{7AD9ED25-2146-470A-9310-54BAE413EB96}" srcOrd="7" destOrd="0" presId="urn:microsoft.com/office/officeart/2005/8/layout/default"/>
    <dgm:cxn modelId="{52C562DB-E078-4FA8-A05A-E5AB9DF942D0}" type="presParOf" srcId="{1FBED300-174B-421D-9856-0DAC00E2075B}" destId="{1E9142AF-DAB1-4FD0-811A-3AFF1C69C3D2}" srcOrd="8" destOrd="0" presId="urn:microsoft.com/office/officeart/2005/8/layout/default"/>
    <dgm:cxn modelId="{E5808D09-AD9E-4DCD-9742-E3CBF55254F2}" type="presParOf" srcId="{1FBED300-174B-421D-9856-0DAC00E2075B}" destId="{1A711F79-90F9-4445-AAE5-B5C03346989A}" srcOrd="9" destOrd="0" presId="urn:microsoft.com/office/officeart/2005/8/layout/default"/>
    <dgm:cxn modelId="{691BF1A8-0D77-40D2-AD6E-66E7D9BF410C}" type="presParOf" srcId="{1FBED300-174B-421D-9856-0DAC00E2075B}" destId="{5D6BB4CF-5D37-47C2-B750-0473EBDE5C6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B0F474-B26C-4057-8F5B-C4765D44FAB4}" type="doc">
      <dgm:prSet loTypeId="urn:microsoft.com/office/officeart/2008/layout/LinedList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E74599B-816C-4FED-8425-5623AE3BAA08}">
      <dgm:prSet/>
      <dgm:spPr/>
      <dgm:t>
        <a:bodyPr/>
        <a:lstStyle/>
        <a:p>
          <a:r>
            <a:rPr lang="en-US"/>
            <a:t>Virginia Code § 20-108.2(G)(1)</a:t>
          </a:r>
        </a:p>
      </dgm:t>
    </dgm:pt>
    <dgm:pt modelId="{33E95A67-E5B9-4F90-ABF4-EF94F4A6D21A}" type="parTrans" cxnId="{166DC2A2-5519-4976-919E-6D77D3FEB53A}">
      <dgm:prSet/>
      <dgm:spPr/>
      <dgm:t>
        <a:bodyPr/>
        <a:lstStyle/>
        <a:p>
          <a:endParaRPr lang="en-US"/>
        </a:p>
      </dgm:t>
    </dgm:pt>
    <dgm:pt modelId="{0B4971B7-8C26-46CE-978B-7B38105A7E7A}" type="sibTrans" cxnId="{166DC2A2-5519-4976-919E-6D77D3FEB53A}">
      <dgm:prSet/>
      <dgm:spPr/>
      <dgm:t>
        <a:bodyPr/>
        <a:lstStyle/>
        <a:p>
          <a:endParaRPr lang="en-US"/>
        </a:p>
      </dgm:t>
    </dgm:pt>
    <dgm:pt modelId="{00C19BFE-B32C-4853-8A7B-C37338DF36DE}">
      <dgm:prSet/>
      <dgm:spPr/>
      <dgm:t>
        <a:bodyPr/>
        <a:lstStyle/>
        <a:p>
          <a:r>
            <a:rPr lang="en-US"/>
            <a:t>- Monthly Basic Child Support Obligation (MBCSO) - </a:t>
          </a:r>
          <a:r>
            <a:rPr lang="it-IT"/>
            <a:t>Virginia Code § 20-108.2(B)</a:t>
          </a:r>
          <a:endParaRPr lang="en-US"/>
        </a:p>
      </dgm:t>
    </dgm:pt>
    <dgm:pt modelId="{4F987E82-F18E-4909-9DA1-DCDAD5DE07CC}" type="parTrans" cxnId="{574153DA-A43A-460F-B426-556F2ECB9BD4}">
      <dgm:prSet/>
      <dgm:spPr/>
      <dgm:t>
        <a:bodyPr/>
        <a:lstStyle/>
        <a:p>
          <a:endParaRPr lang="en-US"/>
        </a:p>
      </dgm:t>
    </dgm:pt>
    <dgm:pt modelId="{7C6C5A00-FFA6-4E1D-9EB5-6D0D9F483DBB}" type="sibTrans" cxnId="{574153DA-A43A-460F-B426-556F2ECB9BD4}">
      <dgm:prSet/>
      <dgm:spPr/>
      <dgm:t>
        <a:bodyPr/>
        <a:lstStyle/>
        <a:p>
          <a:endParaRPr lang="en-US"/>
        </a:p>
      </dgm:t>
    </dgm:pt>
    <dgm:pt modelId="{121AEC0D-9547-4C90-B2CC-D32380CD9ECA}">
      <dgm:prSet/>
      <dgm:spPr/>
      <dgm:t>
        <a:bodyPr/>
        <a:lstStyle/>
        <a:p>
          <a:r>
            <a:rPr lang="en-US"/>
            <a:t>- Health care coverage costs (subsection E)</a:t>
          </a:r>
        </a:p>
      </dgm:t>
    </dgm:pt>
    <dgm:pt modelId="{F8DBFEEF-D311-4191-9822-4C6E0AA2BD2B}" type="parTrans" cxnId="{87F1901A-B1B2-48DC-9958-521160B3F8CA}">
      <dgm:prSet/>
      <dgm:spPr/>
      <dgm:t>
        <a:bodyPr/>
        <a:lstStyle/>
        <a:p>
          <a:endParaRPr lang="en-US"/>
        </a:p>
      </dgm:t>
    </dgm:pt>
    <dgm:pt modelId="{2C3642C6-A53F-4F01-803A-050886E212D4}" type="sibTrans" cxnId="{87F1901A-B1B2-48DC-9958-521160B3F8CA}">
      <dgm:prSet/>
      <dgm:spPr/>
      <dgm:t>
        <a:bodyPr/>
        <a:lstStyle/>
        <a:p>
          <a:endParaRPr lang="en-US"/>
        </a:p>
      </dgm:t>
    </dgm:pt>
    <dgm:pt modelId="{6343FDBB-15BB-44CB-B07C-497583783A76}">
      <dgm:prSet/>
      <dgm:spPr/>
      <dgm:t>
        <a:bodyPr/>
        <a:lstStyle/>
        <a:p>
          <a:r>
            <a:rPr lang="en-US"/>
            <a:t>- Work-related childcare expenses (subsection F)</a:t>
          </a:r>
        </a:p>
      </dgm:t>
    </dgm:pt>
    <dgm:pt modelId="{605911C6-CB6B-4C41-A6C6-BFE7459ED7E5}" type="parTrans" cxnId="{501762E0-6BA7-4956-A4B5-EB5F5E07FA58}">
      <dgm:prSet/>
      <dgm:spPr/>
      <dgm:t>
        <a:bodyPr/>
        <a:lstStyle/>
        <a:p>
          <a:endParaRPr lang="en-US"/>
        </a:p>
      </dgm:t>
    </dgm:pt>
    <dgm:pt modelId="{029C7307-CB7C-4986-A702-C230A29093F8}" type="sibTrans" cxnId="{501762E0-6BA7-4956-A4B5-EB5F5E07FA58}">
      <dgm:prSet/>
      <dgm:spPr/>
      <dgm:t>
        <a:bodyPr/>
        <a:lstStyle/>
        <a:p>
          <a:endParaRPr lang="en-US"/>
        </a:p>
      </dgm:t>
    </dgm:pt>
    <dgm:pt modelId="{6E1ECC1A-220B-45C9-ADAF-003C9C90CEE6}">
      <dgm:prSet/>
      <dgm:spPr/>
      <dgm:t>
        <a:bodyPr/>
        <a:lstStyle/>
        <a:p>
          <a:r>
            <a:rPr lang="en-US"/>
            <a:t>Obligation is apportioned on the parents' income shares</a:t>
          </a:r>
        </a:p>
      </dgm:t>
    </dgm:pt>
    <dgm:pt modelId="{53C91694-607B-4147-B8F0-CD69DEDF1D19}" type="parTrans" cxnId="{69366E37-97FD-48EB-92E8-BCD639EA4F37}">
      <dgm:prSet/>
      <dgm:spPr/>
      <dgm:t>
        <a:bodyPr/>
        <a:lstStyle/>
        <a:p>
          <a:endParaRPr lang="en-US"/>
        </a:p>
      </dgm:t>
    </dgm:pt>
    <dgm:pt modelId="{A4B61A9E-F66B-4FF2-A033-F024DE532D13}" type="sibTrans" cxnId="{69366E37-97FD-48EB-92E8-BCD639EA4F37}">
      <dgm:prSet/>
      <dgm:spPr/>
      <dgm:t>
        <a:bodyPr/>
        <a:lstStyle/>
        <a:p>
          <a:endParaRPr lang="en-US"/>
        </a:p>
      </dgm:t>
    </dgm:pt>
    <dgm:pt modelId="{A82C5EAD-FB6E-471B-9EE1-9B2E0386B251}" type="pres">
      <dgm:prSet presAssocID="{63B0F474-B26C-4057-8F5B-C4765D44FAB4}" presName="vert0" presStyleCnt="0">
        <dgm:presLayoutVars>
          <dgm:dir/>
          <dgm:animOne val="branch"/>
          <dgm:animLvl val="lvl"/>
        </dgm:presLayoutVars>
      </dgm:prSet>
      <dgm:spPr/>
    </dgm:pt>
    <dgm:pt modelId="{3D187FDD-2C07-4139-9FD4-F390EB260AD8}" type="pres">
      <dgm:prSet presAssocID="{DE74599B-816C-4FED-8425-5623AE3BAA08}" presName="thickLine" presStyleLbl="alignNode1" presStyleIdx="0" presStyleCnt="5"/>
      <dgm:spPr/>
    </dgm:pt>
    <dgm:pt modelId="{8DF9EF73-52B0-45FC-8C03-F4C8BBC31E91}" type="pres">
      <dgm:prSet presAssocID="{DE74599B-816C-4FED-8425-5623AE3BAA08}" presName="horz1" presStyleCnt="0"/>
      <dgm:spPr/>
    </dgm:pt>
    <dgm:pt modelId="{5253CEF2-B2AB-4D39-A124-D3C1FBD7FEE0}" type="pres">
      <dgm:prSet presAssocID="{DE74599B-816C-4FED-8425-5623AE3BAA08}" presName="tx1" presStyleLbl="revTx" presStyleIdx="0" presStyleCnt="5"/>
      <dgm:spPr/>
    </dgm:pt>
    <dgm:pt modelId="{27382725-9B67-4BB5-9D37-F510109852F3}" type="pres">
      <dgm:prSet presAssocID="{DE74599B-816C-4FED-8425-5623AE3BAA08}" presName="vert1" presStyleCnt="0"/>
      <dgm:spPr/>
    </dgm:pt>
    <dgm:pt modelId="{28E3F425-3F12-4C77-ABC8-5B3D31301B2D}" type="pres">
      <dgm:prSet presAssocID="{00C19BFE-B32C-4853-8A7B-C37338DF36DE}" presName="thickLine" presStyleLbl="alignNode1" presStyleIdx="1" presStyleCnt="5"/>
      <dgm:spPr/>
    </dgm:pt>
    <dgm:pt modelId="{465B79CA-AB48-478E-86C0-92CA3333D675}" type="pres">
      <dgm:prSet presAssocID="{00C19BFE-B32C-4853-8A7B-C37338DF36DE}" presName="horz1" presStyleCnt="0"/>
      <dgm:spPr/>
    </dgm:pt>
    <dgm:pt modelId="{4D497FA6-5701-44B1-B66C-86E92CF641E7}" type="pres">
      <dgm:prSet presAssocID="{00C19BFE-B32C-4853-8A7B-C37338DF36DE}" presName="tx1" presStyleLbl="revTx" presStyleIdx="1" presStyleCnt="5"/>
      <dgm:spPr/>
    </dgm:pt>
    <dgm:pt modelId="{69CDEE82-74E0-41F7-8BCB-B5B6607AA65F}" type="pres">
      <dgm:prSet presAssocID="{00C19BFE-B32C-4853-8A7B-C37338DF36DE}" presName="vert1" presStyleCnt="0"/>
      <dgm:spPr/>
    </dgm:pt>
    <dgm:pt modelId="{8489BA36-72C3-491D-832B-51E305343626}" type="pres">
      <dgm:prSet presAssocID="{121AEC0D-9547-4C90-B2CC-D32380CD9ECA}" presName="thickLine" presStyleLbl="alignNode1" presStyleIdx="2" presStyleCnt="5"/>
      <dgm:spPr/>
    </dgm:pt>
    <dgm:pt modelId="{608AA622-D47B-4517-ADBC-9FD57E1819A3}" type="pres">
      <dgm:prSet presAssocID="{121AEC0D-9547-4C90-B2CC-D32380CD9ECA}" presName="horz1" presStyleCnt="0"/>
      <dgm:spPr/>
    </dgm:pt>
    <dgm:pt modelId="{B2F11635-3ED2-48D0-A40A-84CC1CDE1EB4}" type="pres">
      <dgm:prSet presAssocID="{121AEC0D-9547-4C90-B2CC-D32380CD9ECA}" presName="tx1" presStyleLbl="revTx" presStyleIdx="2" presStyleCnt="5"/>
      <dgm:spPr/>
    </dgm:pt>
    <dgm:pt modelId="{976F3E2C-21BA-43B5-B18F-3F02D3190BED}" type="pres">
      <dgm:prSet presAssocID="{121AEC0D-9547-4C90-B2CC-D32380CD9ECA}" presName="vert1" presStyleCnt="0"/>
      <dgm:spPr/>
    </dgm:pt>
    <dgm:pt modelId="{66005B02-D60A-4A97-93E4-54CD44B974A5}" type="pres">
      <dgm:prSet presAssocID="{6343FDBB-15BB-44CB-B07C-497583783A76}" presName="thickLine" presStyleLbl="alignNode1" presStyleIdx="3" presStyleCnt="5"/>
      <dgm:spPr/>
    </dgm:pt>
    <dgm:pt modelId="{8943FEAD-DCCE-4273-B220-220432A7C9D2}" type="pres">
      <dgm:prSet presAssocID="{6343FDBB-15BB-44CB-B07C-497583783A76}" presName="horz1" presStyleCnt="0"/>
      <dgm:spPr/>
    </dgm:pt>
    <dgm:pt modelId="{29E69866-CC68-48A8-B746-7DD506427EF0}" type="pres">
      <dgm:prSet presAssocID="{6343FDBB-15BB-44CB-B07C-497583783A76}" presName="tx1" presStyleLbl="revTx" presStyleIdx="3" presStyleCnt="5"/>
      <dgm:spPr/>
    </dgm:pt>
    <dgm:pt modelId="{1F80245B-0C5B-421D-877A-53ADDC919429}" type="pres">
      <dgm:prSet presAssocID="{6343FDBB-15BB-44CB-B07C-497583783A76}" presName="vert1" presStyleCnt="0"/>
      <dgm:spPr/>
    </dgm:pt>
    <dgm:pt modelId="{B8825308-20EC-4AAC-AFB8-24AEA0179A1F}" type="pres">
      <dgm:prSet presAssocID="{6E1ECC1A-220B-45C9-ADAF-003C9C90CEE6}" presName="thickLine" presStyleLbl="alignNode1" presStyleIdx="4" presStyleCnt="5"/>
      <dgm:spPr/>
    </dgm:pt>
    <dgm:pt modelId="{5F15AE6B-3162-4795-ADDF-41A07E9EE3D5}" type="pres">
      <dgm:prSet presAssocID="{6E1ECC1A-220B-45C9-ADAF-003C9C90CEE6}" presName="horz1" presStyleCnt="0"/>
      <dgm:spPr/>
    </dgm:pt>
    <dgm:pt modelId="{AEFE95DA-EB45-4CE4-9CC1-57AF7B3C5DB9}" type="pres">
      <dgm:prSet presAssocID="{6E1ECC1A-220B-45C9-ADAF-003C9C90CEE6}" presName="tx1" presStyleLbl="revTx" presStyleIdx="4" presStyleCnt="5"/>
      <dgm:spPr/>
    </dgm:pt>
    <dgm:pt modelId="{5E605716-C1CB-4FFC-8C75-B912FB2D9345}" type="pres">
      <dgm:prSet presAssocID="{6E1ECC1A-220B-45C9-ADAF-003C9C90CEE6}" presName="vert1" presStyleCnt="0"/>
      <dgm:spPr/>
    </dgm:pt>
  </dgm:ptLst>
  <dgm:cxnLst>
    <dgm:cxn modelId="{37F09E08-54E5-4586-8607-D8A8258ABB90}" type="presOf" srcId="{DE74599B-816C-4FED-8425-5623AE3BAA08}" destId="{5253CEF2-B2AB-4D39-A124-D3C1FBD7FEE0}" srcOrd="0" destOrd="0" presId="urn:microsoft.com/office/officeart/2008/layout/LinedList"/>
    <dgm:cxn modelId="{87F1901A-B1B2-48DC-9958-521160B3F8CA}" srcId="{63B0F474-B26C-4057-8F5B-C4765D44FAB4}" destId="{121AEC0D-9547-4C90-B2CC-D32380CD9ECA}" srcOrd="2" destOrd="0" parTransId="{F8DBFEEF-D311-4191-9822-4C6E0AA2BD2B}" sibTransId="{2C3642C6-A53F-4F01-803A-050886E212D4}"/>
    <dgm:cxn modelId="{33D82A21-7394-4B6C-9A2D-D3A43E367BEF}" type="presOf" srcId="{00C19BFE-B32C-4853-8A7B-C37338DF36DE}" destId="{4D497FA6-5701-44B1-B66C-86E92CF641E7}" srcOrd="0" destOrd="0" presId="urn:microsoft.com/office/officeart/2008/layout/LinedList"/>
    <dgm:cxn modelId="{C554462D-A4D2-477D-94BE-92E931CE6613}" type="presOf" srcId="{6E1ECC1A-220B-45C9-ADAF-003C9C90CEE6}" destId="{AEFE95DA-EB45-4CE4-9CC1-57AF7B3C5DB9}" srcOrd="0" destOrd="0" presId="urn:microsoft.com/office/officeart/2008/layout/LinedList"/>
    <dgm:cxn modelId="{5C84D933-DBA1-4246-AF10-338A365BA501}" type="presOf" srcId="{121AEC0D-9547-4C90-B2CC-D32380CD9ECA}" destId="{B2F11635-3ED2-48D0-A40A-84CC1CDE1EB4}" srcOrd="0" destOrd="0" presId="urn:microsoft.com/office/officeart/2008/layout/LinedList"/>
    <dgm:cxn modelId="{69366E37-97FD-48EB-92E8-BCD639EA4F37}" srcId="{63B0F474-B26C-4057-8F5B-C4765D44FAB4}" destId="{6E1ECC1A-220B-45C9-ADAF-003C9C90CEE6}" srcOrd="4" destOrd="0" parTransId="{53C91694-607B-4147-B8F0-CD69DEDF1D19}" sibTransId="{A4B61A9E-F66B-4FF2-A033-F024DE532D13}"/>
    <dgm:cxn modelId="{2BF3944C-1074-4339-869E-8947DEF5312D}" type="presOf" srcId="{63B0F474-B26C-4057-8F5B-C4765D44FAB4}" destId="{A82C5EAD-FB6E-471B-9EE1-9B2E0386B251}" srcOrd="0" destOrd="0" presId="urn:microsoft.com/office/officeart/2008/layout/LinedList"/>
    <dgm:cxn modelId="{166DC2A2-5519-4976-919E-6D77D3FEB53A}" srcId="{63B0F474-B26C-4057-8F5B-C4765D44FAB4}" destId="{DE74599B-816C-4FED-8425-5623AE3BAA08}" srcOrd="0" destOrd="0" parTransId="{33E95A67-E5B9-4F90-ABF4-EF94F4A6D21A}" sibTransId="{0B4971B7-8C26-46CE-978B-7B38105A7E7A}"/>
    <dgm:cxn modelId="{3BA87DD3-2997-42C5-98B2-97AB3D6EAF2E}" type="presOf" srcId="{6343FDBB-15BB-44CB-B07C-497583783A76}" destId="{29E69866-CC68-48A8-B746-7DD506427EF0}" srcOrd="0" destOrd="0" presId="urn:microsoft.com/office/officeart/2008/layout/LinedList"/>
    <dgm:cxn modelId="{574153DA-A43A-460F-B426-556F2ECB9BD4}" srcId="{63B0F474-B26C-4057-8F5B-C4765D44FAB4}" destId="{00C19BFE-B32C-4853-8A7B-C37338DF36DE}" srcOrd="1" destOrd="0" parTransId="{4F987E82-F18E-4909-9DA1-DCDAD5DE07CC}" sibTransId="{7C6C5A00-FFA6-4E1D-9EB5-6D0D9F483DBB}"/>
    <dgm:cxn modelId="{501762E0-6BA7-4956-A4B5-EB5F5E07FA58}" srcId="{63B0F474-B26C-4057-8F5B-C4765D44FAB4}" destId="{6343FDBB-15BB-44CB-B07C-497583783A76}" srcOrd="3" destOrd="0" parTransId="{605911C6-CB6B-4C41-A6C6-BFE7459ED7E5}" sibTransId="{029C7307-CB7C-4986-A702-C230A29093F8}"/>
    <dgm:cxn modelId="{37F438C6-18A7-4A62-8384-693B9CF4E592}" type="presParOf" srcId="{A82C5EAD-FB6E-471B-9EE1-9B2E0386B251}" destId="{3D187FDD-2C07-4139-9FD4-F390EB260AD8}" srcOrd="0" destOrd="0" presId="urn:microsoft.com/office/officeart/2008/layout/LinedList"/>
    <dgm:cxn modelId="{A008659B-9D37-403B-8C95-3971E23A4EED}" type="presParOf" srcId="{A82C5EAD-FB6E-471B-9EE1-9B2E0386B251}" destId="{8DF9EF73-52B0-45FC-8C03-F4C8BBC31E91}" srcOrd="1" destOrd="0" presId="urn:microsoft.com/office/officeart/2008/layout/LinedList"/>
    <dgm:cxn modelId="{2A526BB4-5CC1-40E8-9363-E4D3C8C18B9F}" type="presParOf" srcId="{8DF9EF73-52B0-45FC-8C03-F4C8BBC31E91}" destId="{5253CEF2-B2AB-4D39-A124-D3C1FBD7FEE0}" srcOrd="0" destOrd="0" presId="urn:microsoft.com/office/officeart/2008/layout/LinedList"/>
    <dgm:cxn modelId="{005E27AF-0C66-4A86-AFC3-4F7484DB469D}" type="presParOf" srcId="{8DF9EF73-52B0-45FC-8C03-F4C8BBC31E91}" destId="{27382725-9B67-4BB5-9D37-F510109852F3}" srcOrd="1" destOrd="0" presId="urn:microsoft.com/office/officeart/2008/layout/LinedList"/>
    <dgm:cxn modelId="{AFE41DEE-F305-4E7C-B4F9-E265E506EE12}" type="presParOf" srcId="{A82C5EAD-FB6E-471B-9EE1-9B2E0386B251}" destId="{28E3F425-3F12-4C77-ABC8-5B3D31301B2D}" srcOrd="2" destOrd="0" presId="urn:microsoft.com/office/officeart/2008/layout/LinedList"/>
    <dgm:cxn modelId="{4EE0ECE4-6F99-424D-8899-CB1C8977BC10}" type="presParOf" srcId="{A82C5EAD-FB6E-471B-9EE1-9B2E0386B251}" destId="{465B79CA-AB48-478E-86C0-92CA3333D675}" srcOrd="3" destOrd="0" presId="urn:microsoft.com/office/officeart/2008/layout/LinedList"/>
    <dgm:cxn modelId="{6FB03F6D-1A04-490B-9C1B-59F3DC05614E}" type="presParOf" srcId="{465B79CA-AB48-478E-86C0-92CA3333D675}" destId="{4D497FA6-5701-44B1-B66C-86E92CF641E7}" srcOrd="0" destOrd="0" presId="urn:microsoft.com/office/officeart/2008/layout/LinedList"/>
    <dgm:cxn modelId="{5260B03C-3EE4-4F50-A61B-2BFCAF890616}" type="presParOf" srcId="{465B79CA-AB48-478E-86C0-92CA3333D675}" destId="{69CDEE82-74E0-41F7-8BCB-B5B6607AA65F}" srcOrd="1" destOrd="0" presId="urn:microsoft.com/office/officeart/2008/layout/LinedList"/>
    <dgm:cxn modelId="{2C1D1A63-313C-48A7-B406-773C951A4770}" type="presParOf" srcId="{A82C5EAD-FB6E-471B-9EE1-9B2E0386B251}" destId="{8489BA36-72C3-491D-832B-51E305343626}" srcOrd="4" destOrd="0" presId="urn:microsoft.com/office/officeart/2008/layout/LinedList"/>
    <dgm:cxn modelId="{166FFFDF-9413-47B3-A879-EBF56578B8FE}" type="presParOf" srcId="{A82C5EAD-FB6E-471B-9EE1-9B2E0386B251}" destId="{608AA622-D47B-4517-ADBC-9FD57E1819A3}" srcOrd="5" destOrd="0" presId="urn:microsoft.com/office/officeart/2008/layout/LinedList"/>
    <dgm:cxn modelId="{46CC478F-90E2-4932-96A5-FE76BD9D7964}" type="presParOf" srcId="{608AA622-D47B-4517-ADBC-9FD57E1819A3}" destId="{B2F11635-3ED2-48D0-A40A-84CC1CDE1EB4}" srcOrd="0" destOrd="0" presId="urn:microsoft.com/office/officeart/2008/layout/LinedList"/>
    <dgm:cxn modelId="{94F4D708-A9C5-48EB-8E2A-7D5ED695A487}" type="presParOf" srcId="{608AA622-D47B-4517-ADBC-9FD57E1819A3}" destId="{976F3E2C-21BA-43B5-B18F-3F02D3190BED}" srcOrd="1" destOrd="0" presId="urn:microsoft.com/office/officeart/2008/layout/LinedList"/>
    <dgm:cxn modelId="{99FDA60E-97C5-47CA-8DEE-05A3C601C77B}" type="presParOf" srcId="{A82C5EAD-FB6E-471B-9EE1-9B2E0386B251}" destId="{66005B02-D60A-4A97-93E4-54CD44B974A5}" srcOrd="6" destOrd="0" presId="urn:microsoft.com/office/officeart/2008/layout/LinedList"/>
    <dgm:cxn modelId="{92C2D66A-BBDB-4C72-BC11-0F0F3CFCD20E}" type="presParOf" srcId="{A82C5EAD-FB6E-471B-9EE1-9B2E0386B251}" destId="{8943FEAD-DCCE-4273-B220-220432A7C9D2}" srcOrd="7" destOrd="0" presId="urn:microsoft.com/office/officeart/2008/layout/LinedList"/>
    <dgm:cxn modelId="{042FBA11-75E2-4FF1-A84C-A6863759D40D}" type="presParOf" srcId="{8943FEAD-DCCE-4273-B220-220432A7C9D2}" destId="{29E69866-CC68-48A8-B746-7DD506427EF0}" srcOrd="0" destOrd="0" presId="urn:microsoft.com/office/officeart/2008/layout/LinedList"/>
    <dgm:cxn modelId="{C97B0346-D01D-4715-9263-8B9C3B3095B7}" type="presParOf" srcId="{8943FEAD-DCCE-4273-B220-220432A7C9D2}" destId="{1F80245B-0C5B-421D-877A-53ADDC919429}" srcOrd="1" destOrd="0" presId="urn:microsoft.com/office/officeart/2008/layout/LinedList"/>
    <dgm:cxn modelId="{D4F07275-5191-4DA8-8467-85707D349C33}" type="presParOf" srcId="{A82C5EAD-FB6E-471B-9EE1-9B2E0386B251}" destId="{B8825308-20EC-4AAC-AFB8-24AEA0179A1F}" srcOrd="8" destOrd="0" presId="urn:microsoft.com/office/officeart/2008/layout/LinedList"/>
    <dgm:cxn modelId="{CA55DE9D-94ED-4386-947C-2B6844FC32DE}" type="presParOf" srcId="{A82C5EAD-FB6E-471B-9EE1-9B2E0386B251}" destId="{5F15AE6B-3162-4795-ADDF-41A07E9EE3D5}" srcOrd="9" destOrd="0" presId="urn:microsoft.com/office/officeart/2008/layout/LinedList"/>
    <dgm:cxn modelId="{CF85A4DF-39B0-4F83-B2C4-8BF594EF73A9}" type="presParOf" srcId="{5F15AE6B-3162-4795-ADDF-41A07E9EE3D5}" destId="{AEFE95DA-EB45-4CE4-9CC1-57AF7B3C5DB9}" srcOrd="0" destOrd="0" presId="urn:microsoft.com/office/officeart/2008/layout/LinedList"/>
    <dgm:cxn modelId="{0E69EEEA-2008-4352-A9B7-B3D9C606342B}" type="presParOf" srcId="{5F15AE6B-3162-4795-ADDF-41A07E9EE3D5}" destId="{5E605716-C1CB-4FFC-8C75-B912FB2D934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6B3117-2EA3-45DA-A7C4-97394B107FFB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D488347-EE94-4ABE-9F0E-D1D6A9EDD099}">
      <dgm:prSet/>
      <dgm:spPr/>
      <dgm:t>
        <a:bodyPr/>
        <a:lstStyle/>
        <a:p>
          <a:r>
            <a:rPr lang="en-US"/>
            <a:t>Determine each parent's monthly gross income</a:t>
          </a:r>
        </a:p>
      </dgm:t>
    </dgm:pt>
    <dgm:pt modelId="{08A76089-7B57-440D-A597-162B62085E48}" type="parTrans" cxnId="{6A966F8C-7000-4281-989F-D80F5032352B}">
      <dgm:prSet/>
      <dgm:spPr/>
      <dgm:t>
        <a:bodyPr/>
        <a:lstStyle/>
        <a:p>
          <a:endParaRPr lang="en-US"/>
        </a:p>
      </dgm:t>
    </dgm:pt>
    <dgm:pt modelId="{00B3A3F7-6959-4A10-9F2D-06F3D346B273}" type="sibTrans" cxnId="{6A966F8C-7000-4281-989F-D80F5032352B}">
      <dgm:prSet phldrT="1"/>
      <dgm:spPr/>
      <dgm:t>
        <a:bodyPr/>
        <a:lstStyle/>
        <a:p>
          <a:r>
            <a:rPr lang="en-US"/>
            <a:t>1</a:t>
          </a:r>
        </a:p>
      </dgm:t>
    </dgm:pt>
    <dgm:pt modelId="{3AE675E1-9A52-4BFC-B081-25FF9BBBD9BC}">
      <dgm:prSet/>
      <dgm:spPr/>
      <dgm:t>
        <a:bodyPr/>
        <a:lstStyle/>
        <a:p>
          <a:r>
            <a:rPr lang="en-US"/>
            <a:t>Determine if the parents are entitled to income adjustments</a:t>
          </a:r>
        </a:p>
      </dgm:t>
    </dgm:pt>
    <dgm:pt modelId="{D3902A48-4854-4ECF-9975-E5A385701979}" type="parTrans" cxnId="{E909F030-0D24-4E6B-B450-AB651FCA2987}">
      <dgm:prSet/>
      <dgm:spPr/>
      <dgm:t>
        <a:bodyPr/>
        <a:lstStyle/>
        <a:p>
          <a:endParaRPr lang="en-US"/>
        </a:p>
      </dgm:t>
    </dgm:pt>
    <dgm:pt modelId="{20D5F671-1216-45DE-B3AF-715076D7CA10}" type="sibTrans" cxnId="{E909F030-0D24-4E6B-B450-AB651FCA2987}">
      <dgm:prSet phldrT="2"/>
      <dgm:spPr/>
      <dgm:t>
        <a:bodyPr/>
        <a:lstStyle/>
        <a:p>
          <a:r>
            <a:rPr lang="en-US"/>
            <a:t>2</a:t>
          </a:r>
        </a:p>
      </dgm:t>
    </dgm:pt>
    <dgm:pt modelId="{83C9ED34-FC80-4334-8300-678A356D345E}">
      <dgm:prSet/>
      <dgm:spPr/>
      <dgm:t>
        <a:bodyPr/>
        <a:lstStyle/>
        <a:p>
          <a:r>
            <a:rPr lang="en-US"/>
            <a:t>Calculate combined monthly income and income shares</a:t>
          </a:r>
        </a:p>
      </dgm:t>
    </dgm:pt>
    <dgm:pt modelId="{7399030D-C2E4-4F49-8991-DDF27F5B189E}" type="parTrans" cxnId="{76D166EE-F83E-4E8F-9DB9-65976028B509}">
      <dgm:prSet/>
      <dgm:spPr/>
      <dgm:t>
        <a:bodyPr/>
        <a:lstStyle/>
        <a:p>
          <a:endParaRPr lang="en-US"/>
        </a:p>
      </dgm:t>
    </dgm:pt>
    <dgm:pt modelId="{7D954732-2B2A-47B5-AB42-E5FC5C05B06B}" type="sibTrans" cxnId="{76D166EE-F83E-4E8F-9DB9-65976028B509}">
      <dgm:prSet phldrT="3"/>
      <dgm:spPr/>
      <dgm:t>
        <a:bodyPr/>
        <a:lstStyle/>
        <a:p>
          <a:r>
            <a:rPr lang="en-US"/>
            <a:t>3</a:t>
          </a:r>
        </a:p>
      </dgm:t>
    </dgm:pt>
    <dgm:pt modelId="{0136E85F-C349-4E17-94EB-92C32D289C44}">
      <dgm:prSet/>
      <dgm:spPr/>
      <dgm:t>
        <a:bodyPr/>
        <a:lstStyle/>
        <a:p>
          <a:r>
            <a:rPr lang="en-US"/>
            <a:t>Find the MBCSO from statutory schedule</a:t>
          </a:r>
        </a:p>
      </dgm:t>
    </dgm:pt>
    <dgm:pt modelId="{0B17F708-49A1-4D85-AD4F-7F95CBDB95C0}" type="parTrans" cxnId="{D8E21EE6-1148-4233-AB41-22AE1D67CD67}">
      <dgm:prSet/>
      <dgm:spPr/>
      <dgm:t>
        <a:bodyPr/>
        <a:lstStyle/>
        <a:p>
          <a:endParaRPr lang="en-US"/>
        </a:p>
      </dgm:t>
    </dgm:pt>
    <dgm:pt modelId="{57EC00A4-4543-4EB1-A858-76C2734860EB}" type="sibTrans" cxnId="{D8E21EE6-1148-4233-AB41-22AE1D67CD67}">
      <dgm:prSet phldrT="4"/>
      <dgm:spPr/>
      <dgm:t>
        <a:bodyPr/>
        <a:lstStyle/>
        <a:p>
          <a:r>
            <a:rPr lang="en-US"/>
            <a:t>4</a:t>
          </a:r>
        </a:p>
      </dgm:t>
    </dgm:pt>
    <dgm:pt modelId="{F675C8C6-1A3F-44C1-AF34-F5EA1FF07B04}">
      <dgm:prSet/>
      <dgm:spPr/>
      <dgm:t>
        <a:bodyPr/>
        <a:lstStyle/>
        <a:p>
          <a:r>
            <a:rPr lang="en-US"/>
            <a:t>Calculate the children’s health insurance coverage cost</a:t>
          </a:r>
        </a:p>
      </dgm:t>
    </dgm:pt>
    <dgm:pt modelId="{00F92610-FFFC-405F-BC5B-794B0BDD853B}" type="parTrans" cxnId="{84A2ACDB-7A25-4BCE-BD9D-03C65A971E1E}">
      <dgm:prSet/>
      <dgm:spPr/>
      <dgm:t>
        <a:bodyPr/>
        <a:lstStyle/>
        <a:p>
          <a:endParaRPr lang="en-US"/>
        </a:p>
      </dgm:t>
    </dgm:pt>
    <dgm:pt modelId="{803A4565-EE16-4C5C-ABF5-AB5787A4D43F}" type="sibTrans" cxnId="{84A2ACDB-7A25-4BCE-BD9D-03C65A971E1E}">
      <dgm:prSet phldrT="5"/>
      <dgm:spPr/>
      <dgm:t>
        <a:bodyPr/>
        <a:lstStyle/>
        <a:p>
          <a:r>
            <a:rPr lang="en-US"/>
            <a:t>5</a:t>
          </a:r>
        </a:p>
      </dgm:t>
    </dgm:pt>
    <dgm:pt modelId="{E22C47A7-2131-4E1A-8AA8-4F8AF759AA42}">
      <dgm:prSet/>
      <dgm:spPr/>
      <dgm:t>
        <a:bodyPr/>
        <a:lstStyle/>
        <a:p>
          <a:r>
            <a:rPr lang="en-US"/>
            <a:t>Calculate the children’s work-related daycare costs</a:t>
          </a:r>
        </a:p>
      </dgm:t>
    </dgm:pt>
    <dgm:pt modelId="{C022E6C6-3678-49A0-960F-C739B95AC91B}" type="parTrans" cxnId="{4CDE661B-3156-46CE-95BE-6CEBF208F5F1}">
      <dgm:prSet/>
      <dgm:spPr/>
      <dgm:t>
        <a:bodyPr/>
        <a:lstStyle/>
        <a:p>
          <a:endParaRPr lang="en-US"/>
        </a:p>
      </dgm:t>
    </dgm:pt>
    <dgm:pt modelId="{A6BA6F7B-E5A5-4267-990F-B4A6B3250611}" type="sibTrans" cxnId="{4CDE661B-3156-46CE-95BE-6CEBF208F5F1}">
      <dgm:prSet phldrT="6"/>
      <dgm:spPr/>
      <dgm:t>
        <a:bodyPr/>
        <a:lstStyle/>
        <a:p>
          <a:r>
            <a:rPr lang="en-US"/>
            <a:t>6</a:t>
          </a:r>
        </a:p>
      </dgm:t>
    </dgm:pt>
    <dgm:pt modelId="{54F0F121-FD39-4F74-842A-E833C6F0303B}">
      <dgm:prSet/>
      <dgm:spPr/>
      <dgm:t>
        <a:bodyPr/>
        <a:lstStyle/>
        <a:p>
          <a:r>
            <a:rPr lang="en-US"/>
            <a:t>Calculate the total monthly child support obligation</a:t>
          </a:r>
        </a:p>
      </dgm:t>
    </dgm:pt>
    <dgm:pt modelId="{EAA605AC-5545-495C-ACD7-AC0195C6FEFB}" type="parTrans" cxnId="{CB4963AE-E8CF-4B96-8475-E4A6F309AC2A}">
      <dgm:prSet/>
      <dgm:spPr/>
      <dgm:t>
        <a:bodyPr/>
        <a:lstStyle/>
        <a:p>
          <a:endParaRPr lang="en-US"/>
        </a:p>
      </dgm:t>
    </dgm:pt>
    <dgm:pt modelId="{5AA39CD8-6CEF-4709-940C-AD1967A50FBF}" type="sibTrans" cxnId="{CB4963AE-E8CF-4B96-8475-E4A6F309AC2A}">
      <dgm:prSet phldrT="7"/>
      <dgm:spPr/>
      <dgm:t>
        <a:bodyPr/>
        <a:lstStyle/>
        <a:p>
          <a:r>
            <a:rPr lang="en-US"/>
            <a:t>7</a:t>
          </a:r>
        </a:p>
      </dgm:t>
    </dgm:pt>
    <dgm:pt modelId="{F8B5E36E-88C6-43A1-B22A-C0F689C65CA1}">
      <dgm:prSet/>
      <dgm:spPr/>
      <dgm:t>
        <a:bodyPr/>
        <a:lstStyle/>
        <a:p>
          <a:r>
            <a:rPr lang="en-US"/>
            <a:t>Apportion the monthly child support obligation between the parents based on their income shares</a:t>
          </a:r>
        </a:p>
      </dgm:t>
    </dgm:pt>
    <dgm:pt modelId="{C11DB3C7-30D3-4EF5-A999-3E9EFAC672ED}" type="parTrans" cxnId="{0B598A2A-2BE7-446C-B7C5-FCBD2B66C763}">
      <dgm:prSet/>
      <dgm:spPr/>
      <dgm:t>
        <a:bodyPr/>
        <a:lstStyle/>
        <a:p>
          <a:endParaRPr lang="en-US"/>
        </a:p>
      </dgm:t>
    </dgm:pt>
    <dgm:pt modelId="{C783E29A-B7C5-450E-9422-32B67FE2206C}" type="sibTrans" cxnId="{0B598A2A-2BE7-446C-B7C5-FCBD2B66C763}">
      <dgm:prSet phldrT="8"/>
      <dgm:spPr/>
      <dgm:t>
        <a:bodyPr/>
        <a:lstStyle/>
        <a:p>
          <a:r>
            <a:rPr lang="en-US"/>
            <a:t>8</a:t>
          </a:r>
        </a:p>
      </dgm:t>
    </dgm:pt>
    <dgm:pt modelId="{15F8B7C1-DBD8-4D87-ACDC-7D01018C3DF6}">
      <dgm:prSet/>
      <dgm:spPr/>
      <dgm:t>
        <a:bodyPr/>
        <a:lstStyle/>
        <a:p>
          <a:r>
            <a:rPr lang="en-US" dirty="0"/>
            <a:t>Adjust for the noncustodial parent direct payments for the children’s health care coverage.</a:t>
          </a:r>
        </a:p>
      </dgm:t>
    </dgm:pt>
    <dgm:pt modelId="{499B9C6A-688B-4EF3-B5AE-49276B403526}" type="parTrans" cxnId="{693030C0-0704-418B-A9E3-1439F9836C1F}">
      <dgm:prSet/>
      <dgm:spPr/>
      <dgm:t>
        <a:bodyPr/>
        <a:lstStyle/>
        <a:p>
          <a:endParaRPr lang="en-US"/>
        </a:p>
      </dgm:t>
    </dgm:pt>
    <dgm:pt modelId="{9A3B93D1-7974-40B8-B496-55E0D03393C3}" type="sibTrans" cxnId="{693030C0-0704-418B-A9E3-1439F9836C1F}">
      <dgm:prSet phldrT="9"/>
      <dgm:spPr/>
      <dgm:t>
        <a:bodyPr/>
        <a:lstStyle/>
        <a:p>
          <a:endParaRPr lang="en-US"/>
        </a:p>
      </dgm:t>
    </dgm:pt>
    <dgm:pt modelId="{AD10A860-30BE-4E7D-B3C1-1CD71D0772E8}" type="pres">
      <dgm:prSet presAssocID="{306B3117-2EA3-45DA-A7C4-97394B107FFB}" presName="Name0" presStyleCnt="0">
        <dgm:presLayoutVars>
          <dgm:dir/>
          <dgm:resizeHandles val="exact"/>
        </dgm:presLayoutVars>
      </dgm:prSet>
      <dgm:spPr/>
    </dgm:pt>
    <dgm:pt modelId="{983D83A7-A422-4AF7-9955-0C779DD0750A}" type="pres">
      <dgm:prSet presAssocID="{FD488347-EE94-4ABE-9F0E-D1D6A9EDD099}" presName="node" presStyleLbl="node1" presStyleIdx="0" presStyleCnt="9">
        <dgm:presLayoutVars>
          <dgm:bulletEnabled val="1"/>
        </dgm:presLayoutVars>
      </dgm:prSet>
      <dgm:spPr/>
    </dgm:pt>
    <dgm:pt modelId="{40A18397-A175-469E-B188-44AB6EFD39CF}" type="pres">
      <dgm:prSet presAssocID="{00B3A3F7-6959-4A10-9F2D-06F3D346B273}" presName="sibTrans" presStyleLbl="sibTrans1D1" presStyleIdx="0" presStyleCnt="8"/>
      <dgm:spPr/>
    </dgm:pt>
    <dgm:pt modelId="{255477B6-5FB6-4A46-A405-D61C5A6693CF}" type="pres">
      <dgm:prSet presAssocID="{00B3A3F7-6959-4A10-9F2D-06F3D346B273}" presName="connectorText" presStyleLbl="sibTrans1D1" presStyleIdx="0" presStyleCnt="8"/>
      <dgm:spPr/>
    </dgm:pt>
    <dgm:pt modelId="{7C3F037A-85B8-4E69-A053-8C5088551954}" type="pres">
      <dgm:prSet presAssocID="{3AE675E1-9A52-4BFC-B081-25FF9BBBD9BC}" presName="node" presStyleLbl="node1" presStyleIdx="1" presStyleCnt="9">
        <dgm:presLayoutVars>
          <dgm:bulletEnabled val="1"/>
        </dgm:presLayoutVars>
      </dgm:prSet>
      <dgm:spPr/>
    </dgm:pt>
    <dgm:pt modelId="{672EE661-F8F7-41E1-A895-DB6FA5B955BD}" type="pres">
      <dgm:prSet presAssocID="{20D5F671-1216-45DE-B3AF-715076D7CA10}" presName="sibTrans" presStyleLbl="sibTrans1D1" presStyleIdx="1" presStyleCnt="8"/>
      <dgm:spPr/>
    </dgm:pt>
    <dgm:pt modelId="{A7DC4D1C-49AA-45B5-8A27-11BB1C42C2EB}" type="pres">
      <dgm:prSet presAssocID="{20D5F671-1216-45DE-B3AF-715076D7CA10}" presName="connectorText" presStyleLbl="sibTrans1D1" presStyleIdx="1" presStyleCnt="8"/>
      <dgm:spPr/>
    </dgm:pt>
    <dgm:pt modelId="{5E0B781B-C81C-4DA8-BEC4-75D2D8B90617}" type="pres">
      <dgm:prSet presAssocID="{83C9ED34-FC80-4334-8300-678A356D345E}" presName="node" presStyleLbl="node1" presStyleIdx="2" presStyleCnt="9">
        <dgm:presLayoutVars>
          <dgm:bulletEnabled val="1"/>
        </dgm:presLayoutVars>
      </dgm:prSet>
      <dgm:spPr/>
    </dgm:pt>
    <dgm:pt modelId="{A7F15670-AA8C-4534-95FF-326A82A91481}" type="pres">
      <dgm:prSet presAssocID="{7D954732-2B2A-47B5-AB42-E5FC5C05B06B}" presName="sibTrans" presStyleLbl="sibTrans1D1" presStyleIdx="2" presStyleCnt="8"/>
      <dgm:spPr/>
    </dgm:pt>
    <dgm:pt modelId="{9F5C18CC-AA61-4D29-90E8-43BF34E096AB}" type="pres">
      <dgm:prSet presAssocID="{7D954732-2B2A-47B5-AB42-E5FC5C05B06B}" presName="connectorText" presStyleLbl="sibTrans1D1" presStyleIdx="2" presStyleCnt="8"/>
      <dgm:spPr/>
    </dgm:pt>
    <dgm:pt modelId="{8425D6AB-C3BF-46C8-8CF2-663218424ADE}" type="pres">
      <dgm:prSet presAssocID="{0136E85F-C349-4E17-94EB-92C32D289C44}" presName="node" presStyleLbl="node1" presStyleIdx="3" presStyleCnt="9">
        <dgm:presLayoutVars>
          <dgm:bulletEnabled val="1"/>
        </dgm:presLayoutVars>
      </dgm:prSet>
      <dgm:spPr/>
    </dgm:pt>
    <dgm:pt modelId="{C28D63E8-94DD-453F-A1A3-4F9728EADD36}" type="pres">
      <dgm:prSet presAssocID="{57EC00A4-4543-4EB1-A858-76C2734860EB}" presName="sibTrans" presStyleLbl="sibTrans1D1" presStyleIdx="3" presStyleCnt="8"/>
      <dgm:spPr/>
    </dgm:pt>
    <dgm:pt modelId="{3D4B272C-B691-4583-B8BF-744BF42A2457}" type="pres">
      <dgm:prSet presAssocID="{57EC00A4-4543-4EB1-A858-76C2734860EB}" presName="connectorText" presStyleLbl="sibTrans1D1" presStyleIdx="3" presStyleCnt="8"/>
      <dgm:spPr/>
    </dgm:pt>
    <dgm:pt modelId="{1842E407-B704-4C9B-94E6-37351F10F8B7}" type="pres">
      <dgm:prSet presAssocID="{F675C8C6-1A3F-44C1-AF34-F5EA1FF07B04}" presName="node" presStyleLbl="node1" presStyleIdx="4" presStyleCnt="9">
        <dgm:presLayoutVars>
          <dgm:bulletEnabled val="1"/>
        </dgm:presLayoutVars>
      </dgm:prSet>
      <dgm:spPr/>
    </dgm:pt>
    <dgm:pt modelId="{F1C90B7E-100C-43FD-AE8D-986FCD5CA81E}" type="pres">
      <dgm:prSet presAssocID="{803A4565-EE16-4C5C-ABF5-AB5787A4D43F}" presName="sibTrans" presStyleLbl="sibTrans1D1" presStyleIdx="4" presStyleCnt="8"/>
      <dgm:spPr/>
    </dgm:pt>
    <dgm:pt modelId="{3617751A-1AE3-4984-8367-F723DB2F0447}" type="pres">
      <dgm:prSet presAssocID="{803A4565-EE16-4C5C-ABF5-AB5787A4D43F}" presName="connectorText" presStyleLbl="sibTrans1D1" presStyleIdx="4" presStyleCnt="8"/>
      <dgm:spPr/>
    </dgm:pt>
    <dgm:pt modelId="{57CD62C7-0BA3-48F9-AAAE-612D74E5EC30}" type="pres">
      <dgm:prSet presAssocID="{E22C47A7-2131-4E1A-8AA8-4F8AF759AA42}" presName="node" presStyleLbl="node1" presStyleIdx="5" presStyleCnt="9">
        <dgm:presLayoutVars>
          <dgm:bulletEnabled val="1"/>
        </dgm:presLayoutVars>
      </dgm:prSet>
      <dgm:spPr/>
    </dgm:pt>
    <dgm:pt modelId="{41AD63D3-7F07-4BC7-8F51-1B7345EC7E3D}" type="pres">
      <dgm:prSet presAssocID="{A6BA6F7B-E5A5-4267-990F-B4A6B3250611}" presName="sibTrans" presStyleLbl="sibTrans1D1" presStyleIdx="5" presStyleCnt="8"/>
      <dgm:spPr/>
    </dgm:pt>
    <dgm:pt modelId="{1979C34A-0AF4-4BF4-A3E2-94C80A3432C1}" type="pres">
      <dgm:prSet presAssocID="{A6BA6F7B-E5A5-4267-990F-B4A6B3250611}" presName="connectorText" presStyleLbl="sibTrans1D1" presStyleIdx="5" presStyleCnt="8"/>
      <dgm:spPr/>
    </dgm:pt>
    <dgm:pt modelId="{1496655A-F0F1-4388-AF40-467344BACC21}" type="pres">
      <dgm:prSet presAssocID="{54F0F121-FD39-4F74-842A-E833C6F0303B}" presName="node" presStyleLbl="node1" presStyleIdx="6" presStyleCnt="9">
        <dgm:presLayoutVars>
          <dgm:bulletEnabled val="1"/>
        </dgm:presLayoutVars>
      </dgm:prSet>
      <dgm:spPr/>
    </dgm:pt>
    <dgm:pt modelId="{036AFBEB-F614-407A-A333-379AA6149CB5}" type="pres">
      <dgm:prSet presAssocID="{5AA39CD8-6CEF-4709-940C-AD1967A50FBF}" presName="sibTrans" presStyleLbl="sibTrans1D1" presStyleIdx="6" presStyleCnt="8"/>
      <dgm:spPr/>
    </dgm:pt>
    <dgm:pt modelId="{B5BF2A45-8CA5-4847-9B56-00BB736519AD}" type="pres">
      <dgm:prSet presAssocID="{5AA39CD8-6CEF-4709-940C-AD1967A50FBF}" presName="connectorText" presStyleLbl="sibTrans1D1" presStyleIdx="6" presStyleCnt="8"/>
      <dgm:spPr/>
    </dgm:pt>
    <dgm:pt modelId="{6AE9F4D8-0079-4BA9-BC43-D080EC6879E7}" type="pres">
      <dgm:prSet presAssocID="{F8B5E36E-88C6-43A1-B22A-C0F689C65CA1}" presName="node" presStyleLbl="node1" presStyleIdx="7" presStyleCnt="9">
        <dgm:presLayoutVars>
          <dgm:bulletEnabled val="1"/>
        </dgm:presLayoutVars>
      </dgm:prSet>
      <dgm:spPr/>
    </dgm:pt>
    <dgm:pt modelId="{5D983120-616F-4D11-9305-659B556104C3}" type="pres">
      <dgm:prSet presAssocID="{C783E29A-B7C5-450E-9422-32B67FE2206C}" presName="sibTrans" presStyleLbl="sibTrans1D1" presStyleIdx="7" presStyleCnt="8"/>
      <dgm:spPr/>
    </dgm:pt>
    <dgm:pt modelId="{C47E2EA9-FABD-438C-B244-ECE8E9743598}" type="pres">
      <dgm:prSet presAssocID="{C783E29A-B7C5-450E-9422-32B67FE2206C}" presName="connectorText" presStyleLbl="sibTrans1D1" presStyleIdx="7" presStyleCnt="8"/>
      <dgm:spPr/>
    </dgm:pt>
    <dgm:pt modelId="{072E7CB3-8927-4FB2-B37E-2B9BF81C82B3}" type="pres">
      <dgm:prSet presAssocID="{15F8B7C1-DBD8-4D87-ACDC-7D01018C3DF6}" presName="node" presStyleLbl="node1" presStyleIdx="8" presStyleCnt="9">
        <dgm:presLayoutVars>
          <dgm:bulletEnabled val="1"/>
        </dgm:presLayoutVars>
      </dgm:prSet>
      <dgm:spPr/>
    </dgm:pt>
  </dgm:ptLst>
  <dgm:cxnLst>
    <dgm:cxn modelId="{A3DE9B0B-A8CF-422F-8DB2-FCBCD9C3805A}" type="presOf" srcId="{57EC00A4-4543-4EB1-A858-76C2734860EB}" destId="{3D4B272C-B691-4583-B8BF-744BF42A2457}" srcOrd="1" destOrd="0" presId="urn:microsoft.com/office/officeart/2016/7/layout/RepeatingBendingProcessNew"/>
    <dgm:cxn modelId="{05682110-506B-4F41-A532-26D5D5134FB7}" type="presOf" srcId="{803A4565-EE16-4C5C-ABF5-AB5787A4D43F}" destId="{3617751A-1AE3-4984-8367-F723DB2F0447}" srcOrd="1" destOrd="0" presId="urn:microsoft.com/office/officeart/2016/7/layout/RepeatingBendingProcessNew"/>
    <dgm:cxn modelId="{4CDE661B-3156-46CE-95BE-6CEBF208F5F1}" srcId="{306B3117-2EA3-45DA-A7C4-97394B107FFB}" destId="{E22C47A7-2131-4E1A-8AA8-4F8AF759AA42}" srcOrd="5" destOrd="0" parTransId="{C022E6C6-3678-49A0-960F-C739B95AC91B}" sibTransId="{A6BA6F7B-E5A5-4267-990F-B4A6B3250611}"/>
    <dgm:cxn modelId="{28CA5C29-DE69-4500-B8D5-31DC3A27363A}" type="presOf" srcId="{803A4565-EE16-4C5C-ABF5-AB5787A4D43F}" destId="{F1C90B7E-100C-43FD-AE8D-986FCD5CA81E}" srcOrd="0" destOrd="0" presId="urn:microsoft.com/office/officeart/2016/7/layout/RepeatingBendingProcessNew"/>
    <dgm:cxn modelId="{0B598A2A-2BE7-446C-B7C5-FCBD2B66C763}" srcId="{306B3117-2EA3-45DA-A7C4-97394B107FFB}" destId="{F8B5E36E-88C6-43A1-B22A-C0F689C65CA1}" srcOrd="7" destOrd="0" parTransId="{C11DB3C7-30D3-4EF5-A999-3E9EFAC672ED}" sibTransId="{C783E29A-B7C5-450E-9422-32B67FE2206C}"/>
    <dgm:cxn modelId="{E909F030-0D24-4E6B-B450-AB651FCA2987}" srcId="{306B3117-2EA3-45DA-A7C4-97394B107FFB}" destId="{3AE675E1-9A52-4BFC-B081-25FF9BBBD9BC}" srcOrd="1" destOrd="0" parTransId="{D3902A48-4854-4ECF-9975-E5A385701979}" sibTransId="{20D5F671-1216-45DE-B3AF-715076D7CA10}"/>
    <dgm:cxn modelId="{7FEDAD3B-307A-4F11-89D4-479D699D4182}" type="presOf" srcId="{20D5F671-1216-45DE-B3AF-715076D7CA10}" destId="{A7DC4D1C-49AA-45B5-8A27-11BB1C42C2EB}" srcOrd="1" destOrd="0" presId="urn:microsoft.com/office/officeart/2016/7/layout/RepeatingBendingProcessNew"/>
    <dgm:cxn modelId="{41196E41-4638-409E-AA94-B7A102453E33}" type="presOf" srcId="{5AA39CD8-6CEF-4709-940C-AD1967A50FBF}" destId="{B5BF2A45-8CA5-4847-9B56-00BB736519AD}" srcOrd="1" destOrd="0" presId="urn:microsoft.com/office/officeart/2016/7/layout/RepeatingBendingProcessNew"/>
    <dgm:cxn modelId="{0109B461-B785-449B-A32B-FF3AF63E955D}" type="presOf" srcId="{5AA39CD8-6CEF-4709-940C-AD1967A50FBF}" destId="{036AFBEB-F614-407A-A333-379AA6149CB5}" srcOrd="0" destOrd="0" presId="urn:microsoft.com/office/officeart/2016/7/layout/RepeatingBendingProcessNew"/>
    <dgm:cxn modelId="{65EF246E-BBD9-479D-8B0F-4F61A97E63F6}" type="presOf" srcId="{F675C8C6-1A3F-44C1-AF34-F5EA1FF07B04}" destId="{1842E407-B704-4C9B-94E6-37351F10F8B7}" srcOrd="0" destOrd="0" presId="urn:microsoft.com/office/officeart/2016/7/layout/RepeatingBendingProcessNew"/>
    <dgm:cxn modelId="{6A966F8C-7000-4281-989F-D80F5032352B}" srcId="{306B3117-2EA3-45DA-A7C4-97394B107FFB}" destId="{FD488347-EE94-4ABE-9F0E-D1D6A9EDD099}" srcOrd="0" destOrd="0" parTransId="{08A76089-7B57-440D-A597-162B62085E48}" sibTransId="{00B3A3F7-6959-4A10-9F2D-06F3D346B273}"/>
    <dgm:cxn modelId="{ECC3728E-28F0-4A6D-91A1-3A863DEB7064}" type="presOf" srcId="{7D954732-2B2A-47B5-AB42-E5FC5C05B06B}" destId="{A7F15670-AA8C-4534-95FF-326A82A91481}" srcOrd="0" destOrd="0" presId="urn:microsoft.com/office/officeart/2016/7/layout/RepeatingBendingProcessNew"/>
    <dgm:cxn modelId="{42E4F394-EA03-4E39-9999-0CE477EE7749}" type="presOf" srcId="{0136E85F-C349-4E17-94EB-92C32D289C44}" destId="{8425D6AB-C3BF-46C8-8CF2-663218424ADE}" srcOrd="0" destOrd="0" presId="urn:microsoft.com/office/officeart/2016/7/layout/RepeatingBendingProcessNew"/>
    <dgm:cxn modelId="{15728097-DE27-4969-B794-4340EB7B2809}" type="presOf" srcId="{C783E29A-B7C5-450E-9422-32B67FE2206C}" destId="{C47E2EA9-FABD-438C-B244-ECE8E9743598}" srcOrd="1" destOrd="0" presId="urn:microsoft.com/office/officeart/2016/7/layout/RepeatingBendingProcessNew"/>
    <dgm:cxn modelId="{17999E99-1FD4-45AB-BAD1-4A5B1258638A}" type="presOf" srcId="{FD488347-EE94-4ABE-9F0E-D1D6A9EDD099}" destId="{983D83A7-A422-4AF7-9955-0C779DD0750A}" srcOrd="0" destOrd="0" presId="urn:microsoft.com/office/officeart/2016/7/layout/RepeatingBendingProcessNew"/>
    <dgm:cxn modelId="{76BCADA9-D9CE-46EB-B591-217AA0F45811}" type="presOf" srcId="{F8B5E36E-88C6-43A1-B22A-C0F689C65CA1}" destId="{6AE9F4D8-0079-4BA9-BC43-D080EC6879E7}" srcOrd="0" destOrd="0" presId="urn:microsoft.com/office/officeart/2016/7/layout/RepeatingBendingProcessNew"/>
    <dgm:cxn modelId="{0C44ACAD-F3E5-4C4F-B91A-07C095907DE3}" type="presOf" srcId="{7D954732-2B2A-47B5-AB42-E5FC5C05B06B}" destId="{9F5C18CC-AA61-4D29-90E8-43BF34E096AB}" srcOrd="1" destOrd="0" presId="urn:microsoft.com/office/officeart/2016/7/layout/RepeatingBendingProcessNew"/>
    <dgm:cxn modelId="{D3FDBFAD-8F4B-4E38-979B-B254EB7D1D43}" type="presOf" srcId="{C783E29A-B7C5-450E-9422-32B67FE2206C}" destId="{5D983120-616F-4D11-9305-659B556104C3}" srcOrd="0" destOrd="0" presId="urn:microsoft.com/office/officeart/2016/7/layout/RepeatingBendingProcessNew"/>
    <dgm:cxn modelId="{591138AE-815A-42D1-B212-16064844583B}" type="presOf" srcId="{306B3117-2EA3-45DA-A7C4-97394B107FFB}" destId="{AD10A860-30BE-4E7D-B3C1-1CD71D0772E8}" srcOrd="0" destOrd="0" presId="urn:microsoft.com/office/officeart/2016/7/layout/RepeatingBendingProcessNew"/>
    <dgm:cxn modelId="{CB4963AE-E8CF-4B96-8475-E4A6F309AC2A}" srcId="{306B3117-2EA3-45DA-A7C4-97394B107FFB}" destId="{54F0F121-FD39-4F74-842A-E833C6F0303B}" srcOrd="6" destOrd="0" parTransId="{EAA605AC-5545-495C-ACD7-AC0195C6FEFB}" sibTransId="{5AA39CD8-6CEF-4709-940C-AD1967A50FBF}"/>
    <dgm:cxn modelId="{D8CD5EB7-AA59-45E3-812B-BE3734427E6A}" type="presOf" srcId="{A6BA6F7B-E5A5-4267-990F-B4A6B3250611}" destId="{41AD63D3-7F07-4BC7-8F51-1B7345EC7E3D}" srcOrd="0" destOrd="0" presId="urn:microsoft.com/office/officeart/2016/7/layout/RepeatingBendingProcessNew"/>
    <dgm:cxn modelId="{C73BF3BC-B981-4587-90DA-CC3C2C3C086C}" type="presOf" srcId="{15F8B7C1-DBD8-4D87-ACDC-7D01018C3DF6}" destId="{072E7CB3-8927-4FB2-B37E-2B9BF81C82B3}" srcOrd="0" destOrd="0" presId="urn:microsoft.com/office/officeart/2016/7/layout/RepeatingBendingProcessNew"/>
    <dgm:cxn modelId="{693030C0-0704-418B-A9E3-1439F9836C1F}" srcId="{306B3117-2EA3-45DA-A7C4-97394B107FFB}" destId="{15F8B7C1-DBD8-4D87-ACDC-7D01018C3DF6}" srcOrd="8" destOrd="0" parTransId="{499B9C6A-688B-4EF3-B5AE-49276B403526}" sibTransId="{9A3B93D1-7974-40B8-B496-55E0D03393C3}"/>
    <dgm:cxn modelId="{0F20D7D2-D79E-48DF-8BA4-9D17EAD985AE}" type="presOf" srcId="{54F0F121-FD39-4F74-842A-E833C6F0303B}" destId="{1496655A-F0F1-4388-AF40-467344BACC21}" srcOrd="0" destOrd="0" presId="urn:microsoft.com/office/officeart/2016/7/layout/RepeatingBendingProcessNew"/>
    <dgm:cxn modelId="{2F8FA2D9-5912-45DD-87EB-AB44C0A5FB51}" type="presOf" srcId="{3AE675E1-9A52-4BFC-B081-25FF9BBBD9BC}" destId="{7C3F037A-85B8-4E69-A053-8C5088551954}" srcOrd="0" destOrd="0" presId="urn:microsoft.com/office/officeart/2016/7/layout/RepeatingBendingProcessNew"/>
    <dgm:cxn modelId="{84A2ACDB-7A25-4BCE-BD9D-03C65A971E1E}" srcId="{306B3117-2EA3-45DA-A7C4-97394B107FFB}" destId="{F675C8C6-1A3F-44C1-AF34-F5EA1FF07B04}" srcOrd="4" destOrd="0" parTransId="{00F92610-FFFC-405F-BC5B-794B0BDD853B}" sibTransId="{803A4565-EE16-4C5C-ABF5-AB5787A4D43F}"/>
    <dgm:cxn modelId="{921BA5DC-15B3-414B-BA0A-DBC69D44EC79}" type="presOf" srcId="{E22C47A7-2131-4E1A-8AA8-4F8AF759AA42}" destId="{57CD62C7-0BA3-48F9-AAAE-612D74E5EC30}" srcOrd="0" destOrd="0" presId="urn:microsoft.com/office/officeart/2016/7/layout/RepeatingBendingProcessNew"/>
    <dgm:cxn modelId="{2DF1C6E1-5A20-450F-9B5B-449007673DB2}" type="presOf" srcId="{00B3A3F7-6959-4A10-9F2D-06F3D346B273}" destId="{40A18397-A175-469E-B188-44AB6EFD39CF}" srcOrd="0" destOrd="0" presId="urn:microsoft.com/office/officeart/2016/7/layout/RepeatingBendingProcessNew"/>
    <dgm:cxn modelId="{D8E21EE6-1148-4233-AB41-22AE1D67CD67}" srcId="{306B3117-2EA3-45DA-A7C4-97394B107FFB}" destId="{0136E85F-C349-4E17-94EB-92C32D289C44}" srcOrd="3" destOrd="0" parTransId="{0B17F708-49A1-4D85-AD4F-7F95CBDB95C0}" sibTransId="{57EC00A4-4543-4EB1-A858-76C2734860EB}"/>
    <dgm:cxn modelId="{3A07F8E7-9267-40DC-A6E9-93531ED2BE54}" type="presOf" srcId="{00B3A3F7-6959-4A10-9F2D-06F3D346B273}" destId="{255477B6-5FB6-4A46-A405-D61C5A6693CF}" srcOrd="1" destOrd="0" presId="urn:microsoft.com/office/officeart/2016/7/layout/RepeatingBendingProcessNew"/>
    <dgm:cxn modelId="{6C5980E9-21B4-40FF-9061-EE578B56F1CA}" type="presOf" srcId="{57EC00A4-4543-4EB1-A858-76C2734860EB}" destId="{C28D63E8-94DD-453F-A1A3-4F9728EADD36}" srcOrd="0" destOrd="0" presId="urn:microsoft.com/office/officeart/2016/7/layout/RepeatingBendingProcessNew"/>
    <dgm:cxn modelId="{789ADAE9-F52A-4498-90C6-B7CCC21B79B9}" type="presOf" srcId="{83C9ED34-FC80-4334-8300-678A356D345E}" destId="{5E0B781B-C81C-4DA8-BEC4-75D2D8B90617}" srcOrd="0" destOrd="0" presId="urn:microsoft.com/office/officeart/2016/7/layout/RepeatingBendingProcessNew"/>
    <dgm:cxn modelId="{76D166EE-F83E-4E8F-9DB9-65976028B509}" srcId="{306B3117-2EA3-45DA-A7C4-97394B107FFB}" destId="{83C9ED34-FC80-4334-8300-678A356D345E}" srcOrd="2" destOrd="0" parTransId="{7399030D-C2E4-4F49-8991-DDF27F5B189E}" sibTransId="{7D954732-2B2A-47B5-AB42-E5FC5C05B06B}"/>
    <dgm:cxn modelId="{573697F0-A448-4A9E-BE51-7E4C524516F3}" type="presOf" srcId="{20D5F671-1216-45DE-B3AF-715076D7CA10}" destId="{672EE661-F8F7-41E1-A895-DB6FA5B955BD}" srcOrd="0" destOrd="0" presId="urn:microsoft.com/office/officeart/2016/7/layout/RepeatingBendingProcessNew"/>
    <dgm:cxn modelId="{5E4ADEFE-86FD-49A7-87C7-2B61A5FAD703}" type="presOf" srcId="{A6BA6F7B-E5A5-4267-990F-B4A6B3250611}" destId="{1979C34A-0AF4-4BF4-A3E2-94C80A3432C1}" srcOrd="1" destOrd="0" presId="urn:microsoft.com/office/officeart/2016/7/layout/RepeatingBendingProcessNew"/>
    <dgm:cxn modelId="{47DCAE9F-1213-4050-8317-EFC2E940E2E2}" type="presParOf" srcId="{AD10A860-30BE-4E7D-B3C1-1CD71D0772E8}" destId="{983D83A7-A422-4AF7-9955-0C779DD0750A}" srcOrd="0" destOrd="0" presId="urn:microsoft.com/office/officeart/2016/7/layout/RepeatingBendingProcessNew"/>
    <dgm:cxn modelId="{5D544737-3980-4994-A489-B53A52EB7E61}" type="presParOf" srcId="{AD10A860-30BE-4E7D-B3C1-1CD71D0772E8}" destId="{40A18397-A175-469E-B188-44AB6EFD39CF}" srcOrd="1" destOrd="0" presId="urn:microsoft.com/office/officeart/2016/7/layout/RepeatingBendingProcessNew"/>
    <dgm:cxn modelId="{89850621-B0CC-4687-A97B-6C80B146D53B}" type="presParOf" srcId="{40A18397-A175-469E-B188-44AB6EFD39CF}" destId="{255477B6-5FB6-4A46-A405-D61C5A6693CF}" srcOrd="0" destOrd="0" presId="urn:microsoft.com/office/officeart/2016/7/layout/RepeatingBendingProcessNew"/>
    <dgm:cxn modelId="{0695FD0F-48C6-4E3B-9DFD-8ED14BFFC644}" type="presParOf" srcId="{AD10A860-30BE-4E7D-B3C1-1CD71D0772E8}" destId="{7C3F037A-85B8-4E69-A053-8C5088551954}" srcOrd="2" destOrd="0" presId="urn:microsoft.com/office/officeart/2016/7/layout/RepeatingBendingProcessNew"/>
    <dgm:cxn modelId="{E486F292-4EF6-459A-BBD4-9A0C54AB3B7D}" type="presParOf" srcId="{AD10A860-30BE-4E7D-B3C1-1CD71D0772E8}" destId="{672EE661-F8F7-41E1-A895-DB6FA5B955BD}" srcOrd="3" destOrd="0" presId="urn:microsoft.com/office/officeart/2016/7/layout/RepeatingBendingProcessNew"/>
    <dgm:cxn modelId="{E72405FB-C570-474A-BC09-09ECB1BF5D38}" type="presParOf" srcId="{672EE661-F8F7-41E1-A895-DB6FA5B955BD}" destId="{A7DC4D1C-49AA-45B5-8A27-11BB1C42C2EB}" srcOrd="0" destOrd="0" presId="urn:microsoft.com/office/officeart/2016/7/layout/RepeatingBendingProcessNew"/>
    <dgm:cxn modelId="{951F2F7E-23D6-49EC-A416-0BCE78DF237B}" type="presParOf" srcId="{AD10A860-30BE-4E7D-B3C1-1CD71D0772E8}" destId="{5E0B781B-C81C-4DA8-BEC4-75D2D8B90617}" srcOrd="4" destOrd="0" presId="urn:microsoft.com/office/officeart/2016/7/layout/RepeatingBendingProcessNew"/>
    <dgm:cxn modelId="{0C0DA948-E4F7-4D52-9CE9-1C9FB58D493F}" type="presParOf" srcId="{AD10A860-30BE-4E7D-B3C1-1CD71D0772E8}" destId="{A7F15670-AA8C-4534-95FF-326A82A91481}" srcOrd="5" destOrd="0" presId="urn:microsoft.com/office/officeart/2016/7/layout/RepeatingBendingProcessNew"/>
    <dgm:cxn modelId="{4DF6D390-9040-44D4-9ED1-68B462446F0E}" type="presParOf" srcId="{A7F15670-AA8C-4534-95FF-326A82A91481}" destId="{9F5C18CC-AA61-4D29-90E8-43BF34E096AB}" srcOrd="0" destOrd="0" presId="urn:microsoft.com/office/officeart/2016/7/layout/RepeatingBendingProcessNew"/>
    <dgm:cxn modelId="{2903887B-C0B2-4B79-A2E6-CECC5DCD148A}" type="presParOf" srcId="{AD10A860-30BE-4E7D-B3C1-1CD71D0772E8}" destId="{8425D6AB-C3BF-46C8-8CF2-663218424ADE}" srcOrd="6" destOrd="0" presId="urn:microsoft.com/office/officeart/2016/7/layout/RepeatingBendingProcessNew"/>
    <dgm:cxn modelId="{33558E00-AFA6-4559-A7CE-8AE24FDA05AE}" type="presParOf" srcId="{AD10A860-30BE-4E7D-B3C1-1CD71D0772E8}" destId="{C28D63E8-94DD-453F-A1A3-4F9728EADD36}" srcOrd="7" destOrd="0" presId="urn:microsoft.com/office/officeart/2016/7/layout/RepeatingBendingProcessNew"/>
    <dgm:cxn modelId="{CBA415E5-2360-417A-9198-4540F9BC3980}" type="presParOf" srcId="{C28D63E8-94DD-453F-A1A3-4F9728EADD36}" destId="{3D4B272C-B691-4583-B8BF-744BF42A2457}" srcOrd="0" destOrd="0" presId="urn:microsoft.com/office/officeart/2016/7/layout/RepeatingBendingProcessNew"/>
    <dgm:cxn modelId="{DD668EB2-AEB6-4428-9188-B23447CE2067}" type="presParOf" srcId="{AD10A860-30BE-4E7D-B3C1-1CD71D0772E8}" destId="{1842E407-B704-4C9B-94E6-37351F10F8B7}" srcOrd="8" destOrd="0" presId="urn:microsoft.com/office/officeart/2016/7/layout/RepeatingBendingProcessNew"/>
    <dgm:cxn modelId="{66E340E8-7C29-45E0-B0D2-C596FECE998A}" type="presParOf" srcId="{AD10A860-30BE-4E7D-B3C1-1CD71D0772E8}" destId="{F1C90B7E-100C-43FD-AE8D-986FCD5CA81E}" srcOrd="9" destOrd="0" presId="urn:microsoft.com/office/officeart/2016/7/layout/RepeatingBendingProcessNew"/>
    <dgm:cxn modelId="{43BECD39-FFC8-4E5B-B526-7A3C090128DB}" type="presParOf" srcId="{F1C90B7E-100C-43FD-AE8D-986FCD5CA81E}" destId="{3617751A-1AE3-4984-8367-F723DB2F0447}" srcOrd="0" destOrd="0" presId="urn:microsoft.com/office/officeart/2016/7/layout/RepeatingBendingProcessNew"/>
    <dgm:cxn modelId="{A5107998-3D08-41C6-ABB2-4C2E65F88C93}" type="presParOf" srcId="{AD10A860-30BE-4E7D-B3C1-1CD71D0772E8}" destId="{57CD62C7-0BA3-48F9-AAAE-612D74E5EC30}" srcOrd="10" destOrd="0" presId="urn:microsoft.com/office/officeart/2016/7/layout/RepeatingBendingProcessNew"/>
    <dgm:cxn modelId="{A0EAA8CE-8478-4F52-AF29-06341F057EF4}" type="presParOf" srcId="{AD10A860-30BE-4E7D-B3C1-1CD71D0772E8}" destId="{41AD63D3-7F07-4BC7-8F51-1B7345EC7E3D}" srcOrd="11" destOrd="0" presId="urn:microsoft.com/office/officeart/2016/7/layout/RepeatingBendingProcessNew"/>
    <dgm:cxn modelId="{B6568DAE-810B-4E77-BB90-98B73EAFAAEF}" type="presParOf" srcId="{41AD63D3-7F07-4BC7-8F51-1B7345EC7E3D}" destId="{1979C34A-0AF4-4BF4-A3E2-94C80A3432C1}" srcOrd="0" destOrd="0" presId="urn:microsoft.com/office/officeart/2016/7/layout/RepeatingBendingProcessNew"/>
    <dgm:cxn modelId="{34F68D45-ED04-45CD-863C-0B4C5AA9DE02}" type="presParOf" srcId="{AD10A860-30BE-4E7D-B3C1-1CD71D0772E8}" destId="{1496655A-F0F1-4388-AF40-467344BACC21}" srcOrd="12" destOrd="0" presId="urn:microsoft.com/office/officeart/2016/7/layout/RepeatingBendingProcessNew"/>
    <dgm:cxn modelId="{0AD3F966-5356-462E-ACAD-30059C05C6AC}" type="presParOf" srcId="{AD10A860-30BE-4E7D-B3C1-1CD71D0772E8}" destId="{036AFBEB-F614-407A-A333-379AA6149CB5}" srcOrd="13" destOrd="0" presId="urn:microsoft.com/office/officeart/2016/7/layout/RepeatingBendingProcessNew"/>
    <dgm:cxn modelId="{17141E45-BFF2-4F55-B5A8-5245E4724056}" type="presParOf" srcId="{036AFBEB-F614-407A-A333-379AA6149CB5}" destId="{B5BF2A45-8CA5-4847-9B56-00BB736519AD}" srcOrd="0" destOrd="0" presId="urn:microsoft.com/office/officeart/2016/7/layout/RepeatingBendingProcessNew"/>
    <dgm:cxn modelId="{9FDCBD05-964C-416B-A44D-0D0CA0D64293}" type="presParOf" srcId="{AD10A860-30BE-4E7D-B3C1-1CD71D0772E8}" destId="{6AE9F4D8-0079-4BA9-BC43-D080EC6879E7}" srcOrd="14" destOrd="0" presId="urn:microsoft.com/office/officeart/2016/7/layout/RepeatingBendingProcessNew"/>
    <dgm:cxn modelId="{F5484BA2-8468-46B8-ADEF-6D378F81739E}" type="presParOf" srcId="{AD10A860-30BE-4E7D-B3C1-1CD71D0772E8}" destId="{5D983120-616F-4D11-9305-659B556104C3}" srcOrd="15" destOrd="0" presId="urn:microsoft.com/office/officeart/2016/7/layout/RepeatingBendingProcessNew"/>
    <dgm:cxn modelId="{D9E13491-4B01-40B2-886C-0C0F4C346C32}" type="presParOf" srcId="{5D983120-616F-4D11-9305-659B556104C3}" destId="{C47E2EA9-FABD-438C-B244-ECE8E9743598}" srcOrd="0" destOrd="0" presId="urn:microsoft.com/office/officeart/2016/7/layout/RepeatingBendingProcessNew"/>
    <dgm:cxn modelId="{E6ABD200-1BA7-4646-A003-EF002A95560A}" type="presParOf" srcId="{AD10A860-30BE-4E7D-B3C1-1CD71D0772E8}" destId="{072E7CB3-8927-4FB2-B37E-2B9BF81C82B3}" srcOrd="1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B49A55-030F-4EAE-9211-EEF1659EE0C6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6492E32-8584-4A8E-80F6-33148296E11C}">
      <dgm:prSet/>
      <dgm:spPr/>
      <dgm:t>
        <a:bodyPr/>
        <a:lstStyle/>
        <a:p>
          <a:r>
            <a:rPr lang="en-US" dirty="0"/>
            <a:t>Nonparent custodians (e.g., grandparents) income is not considered!!!</a:t>
          </a:r>
        </a:p>
      </dgm:t>
    </dgm:pt>
    <dgm:pt modelId="{8CC63EA9-7419-44F8-8BAB-62D036F96B03}" type="parTrans" cxnId="{33706B04-CB59-4806-AF9B-2A3ABC26DDEA}">
      <dgm:prSet/>
      <dgm:spPr/>
      <dgm:t>
        <a:bodyPr/>
        <a:lstStyle/>
        <a:p>
          <a:endParaRPr lang="en-US"/>
        </a:p>
      </dgm:t>
    </dgm:pt>
    <dgm:pt modelId="{C3C14B96-D622-4ACD-B31B-D274BD899BBE}" type="sibTrans" cxnId="{33706B04-CB59-4806-AF9B-2A3ABC26DDEA}">
      <dgm:prSet/>
      <dgm:spPr/>
      <dgm:t>
        <a:bodyPr/>
        <a:lstStyle/>
        <a:p>
          <a:endParaRPr lang="en-US"/>
        </a:p>
      </dgm:t>
    </dgm:pt>
    <dgm:pt modelId="{500618BE-1638-49D3-BC0C-5350EF8829B4}">
      <dgm:prSet/>
      <dgm:spPr/>
      <dgm:t>
        <a:bodyPr/>
        <a:lstStyle/>
        <a:p>
          <a:r>
            <a:rPr lang="en-US" dirty="0"/>
            <a:t>Include both parent’s income in calculating the support</a:t>
          </a:r>
        </a:p>
      </dgm:t>
    </dgm:pt>
    <dgm:pt modelId="{EE887897-12F0-4F28-A585-3505788E58A6}" type="parTrans" cxnId="{35B69AFC-13B2-4F6B-8B80-745D1D7D596A}">
      <dgm:prSet/>
      <dgm:spPr/>
      <dgm:t>
        <a:bodyPr/>
        <a:lstStyle/>
        <a:p>
          <a:endParaRPr lang="en-US"/>
        </a:p>
      </dgm:t>
    </dgm:pt>
    <dgm:pt modelId="{22896047-3523-4CFD-804F-8D9A7654E6E6}" type="sibTrans" cxnId="{35B69AFC-13B2-4F6B-8B80-745D1D7D596A}">
      <dgm:prSet/>
      <dgm:spPr/>
      <dgm:t>
        <a:bodyPr/>
        <a:lstStyle/>
        <a:p>
          <a:endParaRPr lang="en-US"/>
        </a:p>
      </dgm:t>
    </dgm:pt>
    <dgm:pt modelId="{30667347-2B9E-4297-B40C-B6F68E7871A4}">
      <dgm:prSet/>
      <dgm:spPr/>
      <dgm:t>
        <a:bodyPr/>
        <a:lstStyle/>
        <a:p>
          <a:r>
            <a:rPr lang="en-US" dirty="0"/>
            <a:t>Reimburse nonparent custodian for work-related daycare cost and children’s healthcare coverage cost based on the parent’s income share.</a:t>
          </a:r>
        </a:p>
      </dgm:t>
    </dgm:pt>
    <dgm:pt modelId="{4AB76004-6519-4A5F-957D-445F997A7275}" type="sibTrans" cxnId="{47C643B0-78B5-414B-86C8-0D9664854FC2}">
      <dgm:prSet/>
      <dgm:spPr/>
      <dgm:t>
        <a:bodyPr/>
        <a:lstStyle/>
        <a:p>
          <a:endParaRPr lang="en-US"/>
        </a:p>
      </dgm:t>
    </dgm:pt>
    <dgm:pt modelId="{96EF0D9A-600A-4B1D-A1E2-3828481375DD}" type="parTrans" cxnId="{47C643B0-78B5-414B-86C8-0D9664854FC2}">
      <dgm:prSet/>
      <dgm:spPr/>
      <dgm:t>
        <a:bodyPr/>
        <a:lstStyle/>
        <a:p>
          <a:endParaRPr lang="en-US"/>
        </a:p>
      </dgm:t>
    </dgm:pt>
    <dgm:pt modelId="{E4655491-BD9F-41A7-BB94-04FD37B92673}" type="pres">
      <dgm:prSet presAssocID="{AAB49A55-030F-4EAE-9211-EEF1659EE0C6}" presName="linear" presStyleCnt="0">
        <dgm:presLayoutVars>
          <dgm:animLvl val="lvl"/>
          <dgm:resizeHandles val="exact"/>
        </dgm:presLayoutVars>
      </dgm:prSet>
      <dgm:spPr/>
    </dgm:pt>
    <dgm:pt modelId="{4A952B8D-E08B-465C-84AA-FA49268B69D8}" type="pres">
      <dgm:prSet presAssocID="{F6492E32-8584-4A8E-80F6-33148296E11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1B2E0BB-4598-4B84-846F-B2496AE654D5}" type="pres">
      <dgm:prSet presAssocID="{C3C14B96-D622-4ACD-B31B-D274BD899BBE}" presName="spacer" presStyleCnt="0"/>
      <dgm:spPr/>
    </dgm:pt>
    <dgm:pt modelId="{340EDD2D-B5FF-43BC-A720-E25AFFEEC9DF}" type="pres">
      <dgm:prSet presAssocID="{500618BE-1638-49D3-BC0C-5350EF8829B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B95686F-2CA4-4D1E-ACDB-81873DB686AE}" type="pres">
      <dgm:prSet presAssocID="{22896047-3523-4CFD-804F-8D9A7654E6E6}" presName="spacer" presStyleCnt="0"/>
      <dgm:spPr/>
    </dgm:pt>
    <dgm:pt modelId="{87E9B9FC-E0C2-45E6-A3B3-D7B2C2D83125}" type="pres">
      <dgm:prSet presAssocID="{30667347-2B9E-4297-B40C-B6F68E7871A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3706B04-CB59-4806-AF9B-2A3ABC26DDEA}" srcId="{AAB49A55-030F-4EAE-9211-EEF1659EE0C6}" destId="{F6492E32-8584-4A8E-80F6-33148296E11C}" srcOrd="0" destOrd="0" parTransId="{8CC63EA9-7419-44F8-8BAB-62D036F96B03}" sibTransId="{C3C14B96-D622-4ACD-B31B-D274BD899BBE}"/>
    <dgm:cxn modelId="{3C12680B-D1C6-4E72-AC58-D0605E87DF58}" type="presOf" srcId="{F6492E32-8584-4A8E-80F6-33148296E11C}" destId="{4A952B8D-E08B-465C-84AA-FA49268B69D8}" srcOrd="0" destOrd="0" presId="urn:microsoft.com/office/officeart/2005/8/layout/vList2"/>
    <dgm:cxn modelId="{EEE9CE1C-FC91-4D51-9FA2-0879E571EA59}" type="presOf" srcId="{500618BE-1638-49D3-BC0C-5350EF8829B4}" destId="{340EDD2D-B5FF-43BC-A720-E25AFFEEC9DF}" srcOrd="0" destOrd="0" presId="urn:microsoft.com/office/officeart/2005/8/layout/vList2"/>
    <dgm:cxn modelId="{7FC37F58-8785-4C4C-ABC1-0991D735A8B4}" type="presOf" srcId="{AAB49A55-030F-4EAE-9211-EEF1659EE0C6}" destId="{E4655491-BD9F-41A7-BB94-04FD37B92673}" srcOrd="0" destOrd="0" presId="urn:microsoft.com/office/officeart/2005/8/layout/vList2"/>
    <dgm:cxn modelId="{D862A759-0AE8-4E64-9E98-DDD9164B16B0}" type="presOf" srcId="{30667347-2B9E-4297-B40C-B6F68E7871A4}" destId="{87E9B9FC-E0C2-45E6-A3B3-D7B2C2D83125}" srcOrd="0" destOrd="0" presId="urn:microsoft.com/office/officeart/2005/8/layout/vList2"/>
    <dgm:cxn modelId="{47C643B0-78B5-414B-86C8-0D9664854FC2}" srcId="{AAB49A55-030F-4EAE-9211-EEF1659EE0C6}" destId="{30667347-2B9E-4297-B40C-B6F68E7871A4}" srcOrd="2" destOrd="0" parTransId="{96EF0D9A-600A-4B1D-A1E2-3828481375DD}" sibTransId="{4AB76004-6519-4A5F-957D-445F997A7275}"/>
    <dgm:cxn modelId="{35B69AFC-13B2-4F6B-8B80-745D1D7D596A}" srcId="{AAB49A55-030F-4EAE-9211-EEF1659EE0C6}" destId="{500618BE-1638-49D3-BC0C-5350EF8829B4}" srcOrd="1" destOrd="0" parTransId="{EE887897-12F0-4F28-A585-3505788E58A6}" sibTransId="{22896047-3523-4CFD-804F-8D9A7654E6E6}"/>
    <dgm:cxn modelId="{B4094236-57C9-4D11-B52A-72B47EC00668}" type="presParOf" srcId="{E4655491-BD9F-41A7-BB94-04FD37B92673}" destId="{4A952B8D-E08B-465C-84AA-FA49268B69D8}" srcOrd="0" destOrd="0" presId="urn:microsoft.com/office/officeart/2005/8/layout/vList2"/>
    <dgm:cxn modelId="{7C754ABE-753F-417B-A516-558BBE94109C}" type="presParOf" srcId="{E4655491-BD9F-41A7-BB94-04FD37B92673}" destId="{91B2E0BB-4598-4B84-846F-B2496AE654D5}" srcOrd="1" destOrd="0" presId="urn:microsoft.com/office/officeart/2005/8/layout/vList2"/>
    <dgm:cxn modelId="{88DAFCA6-F469-477F-B2BF-68428709AB1B}" type="presParOf" srcId="{E4655491-BD9F-41A7-BB94-04FD37B92673}" destId="{340EDD2D-B5FF-43BC-A720-E25AFFEEC9DF}" srcOrd="2" destOrd="0" presId="urn:microsoft.com/office/officeart/2005/8/layout/vList2"/>
    <dgm:cxn modelId="{22740A40-F066-4207-BD7E-F350CD3A7722}" type="presParOf" srcId="{E4655491-BD9F-41A7-BB94-04FD37B92673}" destId="{9B95686F-2CA4-4D1E-ACDB-81873DB686AE}" srcOrd="3" destOrd="0" presId="urn:microsoft.com/office/officeart/2005/8/layout/vList2"/>
    <dgm:cxn modelId="{BD1272BA-5650-485C-89E4-45ADDB879A5B}" type="presParOf" srcId="{E4655491-BD9F-41A7-BB94-04FD37B92673}" destId="{87E9B9FC-E0C2-45E6-A3B3-D7B2C2D8312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9DC3C43-0EA2-474E-A910-072AD1C5648E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379607B-FFD0-44D4-A5C5-61C49849917F}">
      <dgm:prSet/>
      <dgm:spPr/>
      <dgm:t>
        <a:bodyPr/>
        <a:lstStyle/>
        <a:p>
          <a:r>
            <a:rPr lang="en-US"/>
            <a:t>CP income: $3,000 (37.5%), NCP income: $5,000 (62.5%)</a:t>
          </a:r>
        </a:p>
      </dgm:t>
    </dgm:pt>
    <dgm:pt modelId="{9B86267D-61F3-4B07-B192-CCE19BFF4E7F}" type="parTrans" cxnId="{CB010989-7B81-4A18-A173-2CB2AB260949}">
      <dgm:prSet/>
      <dgm:spPr/>
      <dgm:t>
        <a:bodyPr/>
        <a:lstStyle/>
        <a:p>
          <a:endParaRPr lang="en-US"/>
        </a:p>
      </dgm:t>
    </dgm:pt>
    <dgm:pt modelId="{5CDCA236-E4E8-4B35-AAE8-CC4C115C676E}" type="sibTrans" cxnId="{CB010989-7B81-4A18-A173-2CB2AB260949}">
      <dgm:prSet/>
      <dgm:spPr/>
      <dgm:t>
        <a:bodyPr/>
        <a:lstStyle/>
        <a:p>
          <a:endParaRPr lang="en-US"/>
        </a:p>
      </dgm:t>
    </dgm:pt>
    <dgm:pt modelId="{84C1A267-731F-49CA-A9B6-F7D52BB2B1B7}">
      <dgm:prSet/>
      <dgm:spPr/>
      <dgm:t>
        <a:bodyPr/>
        <a:lstStyle/>
        <a:p>
          <a:r>
            <a:rPr lang="en-US"/>
            <a:t>MBCSO: $955</a:t>
          </a:r>
        </a:p>
      </dgm:t>
    </dgm:pt>
    <dgm:pt modelId="{4C5A4BA9-EBBD-485A-9A95-97437ECD0C1F}" type="parTrans" cxnId="{C60AE21E-3F93-4F61-B697-4823F997A869}">
      <dgm:prSet/>
      <dgm:spPr/>
      <dgm:t>
        <a:bodyPr/>
        <a:lstStyle/>
        <a:p>
          <a:endParaRPr lang="en-US"/>
        </a:p>
      </dgm:t>
    </dgm:pt>
    <dgm:pt modelId="{DC618DE7-0179-4574-9473-690D492D2155}" type="sibTrans" cxnId="{C60AE21E-3F93-4F61-B697-4823F997A869}">
      <dgm:prSet/>
      <dgm:spPr/>
      <dgm:t>
        <a:bodyPr/>
        <a:lstStyle/>
        <a:p>
          <a:endParaRPr lang="en-US"/>
        </a:p>
      </dgm:t>
    </dgm:pt>
    <dgm:pt modelId="{42559674-0A28-437C-BAF3-3359758327E4}">
      <dgm:prSet/>
      <dgm:spPr/>
      <dgm:t>
        <a:bodyPr/>
        <a:lstStyle/>
        <a:p>
          <a:r>
            <a:rPr lang="en-US" dirty="0"/>
            <a:t>Daycare: $500/month (NCP pays)</a:t>
          </a:r>
        </a:p>
      </dgm:t>
    </dgm:pt>
    <dgm:pt modelId="{E104DC27-C600-4E1E-8FD2-3F3FE45D5446}" type="parTrans" cxnId="{5D52FB41-2A8F-4BEE-9139-CEB1C6CD15A0}">
      <dgm:prSet/>
      <dgm:spPr/>
      <dgm:t>
        <a:bodyPr/>
        <a:lstStyle/>
        <a:p>
          <a:endParaRPr lang="en-US"/>
        </a:p>
      </dgm:t>
    </dgm:pt>
    <dgm:pt modelId="{211BA59A-6DF8-4C38-8C14-B24B5BF63AC3}" type="sibTrans" cxnId="{5D52FB41-2A8F-4BEE-9139-CEB1C6CD15A0}">
      <dgm:prSet/>
      <dgm:spPr/>
      <dgm:t>
        <a:bodyPr/>
        <a:lstStyle/>
        <a:p>
          <a:endParaRPr lang="en-US"/>
        </a:p>
      </dgm:t>
    </dgm:pt>
    <dgm:pt modelId="{094692BA-4586-4792-85E5-4B5BA4C995EB}">
      <dgm:prSet/>
      <dgm:spPr/>
      <dgm:t>
        <a:bodyPr/>
        <a:lstStyle/>
        <a:p>
          <a:r>
            <a:rPr lang="en-US"/>
            <a:t>Health Insurance: $100/month (CP pays)</a:t>
          </a:r>
        </a:p>
      </dgm:t>
    </dgm:pt>
    <dgm:pt modelId="{E2B3DC23-C245-4F15-AB79-2D0502C8F417}" type="parTrans" cxnId="{0395601F-A7D7-4631-ABAD-D459ABB48FFB}">
      <dgm:prSet/>
      <dgm:spPr/>
      <dgm:t>
        <a:bodyPr/>
        <a:lstStyle/>
        <a:p>
          <a:endParaRPr lang="en-US"/>
        </a:p>
      </dgm:t>
    </dgm:pt>
    <dgm:pt modelId="{D0E485F8-8BAF-4B74-A15F-D5465AD2CBED}" type="sibTrans" cxnId="{0395601F-A7D7-4631-ABAD-D459ABB48FFB}">
      <dgm:prSet/>
      <dgm:spPr/>
      <dgm:t>
        <a:bodyPr/>
        <a:lstStyle/>
        <a:p>
          <a:endParaRPr lang="en-US"/>
        </a:p>
      </dgm:t>
    </dgm:pt>
    <dgm:pt modelId="{D6CC7F5D-5CE6-4A73-B931-DC7F9238890F}">
      <dgm:prSet/>
      <dgm:spPr/>
      <dgm:t>
        <a:bodyPr/>
        <a:lstStyle/>
        <a:p>
          <a:r>
            <a:rPr lang="en-US"/>
            <a:t>Total Monthly Cost: $1555.00</a:t>
          </a:r>
        </a:p>
      </dgm:t>
    </dgm:pt>
    <dgm:pt modelId="{7D3356DD-3747-45E8-90B1-AB44C884C3C8}" type="parTrans" cxnId="{B8445262-8168-4E1C-8FB9-0C57530BD37C}">
      <dgm:prSet/>
      <dgm:spPr/>
      <dgm:t>
        <a:bodyPr/>
        <a:lstStyle/>
        <a:p>
          <a:endParaRPr lang="en-US"/>
        </a:p>
      </dgm:t>
    </dgm:pt>
    <dgm:pt modelId="{2007C9AD-ED83-4CB8-B8FD-7AD047B2A85D}" type="sibTrans" cxnId="{B8445262-8168-4E1C-8FB9-0C57530BD37C}">
      <dgm:prSet/>
      <dgm:spPr/>
      <dgm:t>
        <a:bodyPr/>
        <a:lstStyle/>
        <a:p>
          <a:endParaRPr lang="en-US"/>
        </a:p>
      </dgm:t>
    </dgm:pt>
    <dgm:pt modelId="{73677D82-D18D-4DCF-8395-1C5219962024}">
      <dgm:prSet/>
      <dgm:spPr/>
      <dgm:t>
        <a:bodyPr/>
        <a:lstStyle/>
        <a:p>
          <a:r>
            <a:rPr lang="en-US"/>
            <a:t>NCP’s monthly child support obligation: $971.88  ($1555 * 62.5% (income share))</a:t>
          </a:r>
        </a:p>
      </dgm:t>
    </dgm:pt>
    <dgm:pt modelId="{84536DA4-53D5-442C-8891-A5ECABF5F80E}" type="parTrans" cxnId="{CBFB55E8-31E1-44D9-94C7-1657480EFC90}">
      <dgm:prSet/>
      <dgm:spPr/>
      <dgm:t>
        <a:bodyPr/>
        <a:lstStyle/>
        <a:p>
          <a:endParaRPr lang="en-US"/>
        </a:p>
      </dgm:t>
    </dgm:pt>
    <dgm:pt modelId="{FEBD54C2-4464-4435-853F-5B69E1A7D3C0}" type="sibTrans" cxnId="{CBFB55E8-31E1-44D9-94C7-1657480EFC90}">
      <dgm:prSet/>
      <dgm:spPr/>
      <dgm:t>
        <a:bodyPr/>
        <a:lstStyle/>
        <a:p>
          <a:endParaRPr lang="en-US"/>
        </a:p>
      </dgm:t>
    </dgm:pt>
    <dgm:pt modelId="{F84F9355-900D-4F60-A1F8-F3A0CCF30CE8}" type="pres">
      <dgm:prSet presAssocID="{79DC3C43-0EA2-474E-A910-072AD1C5648E}" presName="Name0" presStyleCnt="0">
        <dgm:presLayoutVars>
          <dgm:dir/>
          <dgm:resizeHandles val="exact"/>
        </dgm:presLayoutVars>
      </dgm:prSet>
      <dgm:spPr/>
    </dgm:pt>
    <dgm:pt modelId="{9EFA1E39-971F-4C47-B818-CAB2E75C72CA}" type="pres">
      <dgm:prSet presAssocID="{9379607B-FFD0-44D4-A5C5-61C49849917F}" presName="node" presStyleLbl="node1" presStyleIdx="0" presStyleCnt="6">
        <dgm:presLayoutVars>
          <dgm:bulletEnabled val="1"/>
        </dgm:presLayoutVars>
      </dgm:prSet>
      <dgm:spPr/>
    </dgm:pt>
    <dgm:pt modelId="{2E12940E-FA24-4F43-A48F-4FE36D533F7A}" type="pres">
      <dgm:prSet presAssocID="{5CDCA236-E4E8-4B35-AAE8-CC4C115C676E}" presName="sibTrans" presStyleLbl="sibTrans1D1" presStyleIdx="0" presStyleCnt="5"/>
      <dgm:spPr/>
    </dgm:pt>
    <dgm:pt modelId="{AEA48057-7E27-4BE6-8DE9-9C686B60FC3B}" type="pres">
      <dgm:prSet presAssocID="{5CDCA236-E4E8-4B35-AAE8-CC4C115C676E}" presName="connectorText" presStyleLbl="sibTrans1D1" presStyleIdx="0" presStyleCnt="5"/>
      <dgm:spPr/>
    </dgm:pt>
    <dgm:pt modelId="{5C5A9617-6CE7-4B0A-BBE1-B08482C6D2F6}" type="pres">
      <dgm:prSet presAssocID="{84C1A267-731F-49CA-A9B6-F7D52BB2B1B7}" presName="node" presStyleLbl="node1" presStyleIdx="1" presStyleCnt="6">
        <dgm:presLayoutVars>
          <dgm:bulletEnabled val="1"/>
        </dgm:presLayoutVars>
      </dgm:prSet>
      <dgm:spPr/>
    </dgm:pt>
    <dgm:pt modelId="{391AEC21-4B10-4D0F-9916-D43EB1468B1E}" type="pres">
      <dgm:prSet presAssocID="{DC618DE7-0179-4574-9473-690D492D2155}" presName="sibTrans" presStyleLbl="sibTrans1D1" presStyleIdx="1" presStyleCnt="5"/>
      <dgm:spPr/>
    </dgm:pt>
    <dgm:pt modelId="{57D5D59A-F8C6-4896-9EA0-52C8708D315C}" type="pres">
      <dgm:prSet presAssocID="{DC618DE7-0179-4574-9473-690D492D2155}" presName="connectorText" presStyleLbl="sibTrans1D1" presStyleIdx="1" presStyleCnt="5"/>
      <dgm:spPr/>
    </dgm:pt>
    <dgm:pt modelId="{467A1C4B-D262-4D61-A631-E289CFC3F08E}" type="pres">
      <dgm:prSet presAssocID="{42559674-0A28-437C-BAF3-3359758327E4}" presName="node" presStyleLbl="node1" presStyleIdx="2" presStyleCnt="6">
        <dgm:presLayoutVars>
          <dgm:bulletEnabled val="1"/>
        </dgm:presLayoutVars>
      </dgm:prSet>
      <dgm:spPr/>
    </dgm:pt>
    <dgm:pt modelId="{D343365D-A442-417F-AD3F-E16EB706EF9D}" type="pres">
      <dgm:prSet presAssocID="{211BA59A-6DF8-4C38-8C14-B24B5BF63AC3}" presName="sibTrans" presStyleLbl="sibTrans1D1" presStyleIdx="2" presStyleCnt="5"/>
      <dgm:spPr/>
    </dgm:pt>
    <dgm:pt modelId="{EE26F78F-B15D-47D1-B007-6C0D72E5F6E4}" type="pres">
      <dgm:prSet presAssocID="{211BA59A-6DF8-4C38-8C14-B24B5BF63AC3}" presName="connectorText" presStyleLbl="sibTrans1D1" presStyleIdx="2" presStyleCnt="5"/>
      <dgm:spPr/>
    </dgm:pt>
    <dgm:pt modelId="{044660D0-05D1-48DE-9A79-0F8223CBE175}" type="pres">
      <dgm:prSet presAssocID="{094692BA-4586-4792-85E5-4B5BA4C995EB}" presName="node" presStyleLbl="node1" presStyleIdx="3" presStyleCnt="6">
        <dgm:presLayoutVars>
          <dgm:bulletEnabled val="1"/>
        </dgm:presLayoutVars>
      </dgm:prSet>
      <dgm:spPr/>
    </dgm:pt>
    <dgm:pt modelId="{6154F96D-9884-473B-87D4-0128B60E0CB7}" type="pres">
      <dgm:prSet presAssocID="{D0E485F8-8BAF-4B74-A15F-D5465AD2CBED}" presName="sibTrans" presStyleLbl="sibTrans1D1" presStyleIdx="3" presStyleCnt="5"/>
      <dgm:spPr/>
    </dgm:pt>
    <dgm:pt modelId="{27CA54AD-ECF8-42AD-AB26-202D8106F0F7}" type="pres">
      <dgm:prSet presAssocID="{D0E485F8-8BAF-4B74-A15F-D5465AD2CBED}" presName="connectorText" presStyleLbl="sibTrans1D1" presStyleIdx="3" presStyleCnt="5"/>
      <dgm:spPr/>
    </dgm:pt>
    <dgm:pt modelId="{B9727326-7A49-4355-BDC8-26EFBA7E2F04}" type="pres">
      <dgm:prSet presAssocID="{D6CC7F5D-5CE6-4A73-B931-DC7F9238890F}" presName="node" presStyleLbl="node1" presStyleIdx="4" presStyleCnt="6">
        <dgm:presLayoutVars>
          <dgm:bulletEnabled val="1"/>
        </dgm:presLayoutVars>
      </dgm:prSet>
      <dgm:spPr/>
    </dgm:pt>
    <dgm:pt modelId="{CDBF74BB-DAD9-4D04-8A44-0E7F72860868}" type="pres">
      <dgm:prSet presAssocID="{2007C9AD-ED83-4CB8-B8FD-7AD047B2A85D}" presName="sibTrans" presStyleLbl="sibTrans1D1" presStyleIdx="4" presStyleCnt="5"/>
      <dgm:spPr/>
    </dgm:pt>
    <dgm:pt modelId="{EA174B3F-A4DD-4D0C-B687-566056B2D9AF}" type="pres">
      <dgm:prSet presAssocID="{2007C9AD-ED83-4CB8-B8FD-7AD047B2A85D}" presName="connectorText" presStyleLbl="sibTrans1D1" presStyleIdx="4" presStyleCnt="5"/>
      <dgm:spPr/>
    </dgm:pt>
    <dgm:pt modelId="{6413947D-A8A2-4770-8ED4-9A09E8F161B8}" type="pres">
      <dgm:prSet presAssocID="{73677D82-D18D-4DCF-8395-1C5219962024}" presName="node" presStyleLbl="node1" presStyleIdx="5" presStyleCnt="6">
        <dgm:presLayoutVars>
          <dgm:bulletEnabled val="1"/>
        </dgm:presLayoutVars>
      </dgm:prSet>
      <dgm:spPr/>
    </dgm:pt>
  </dgm:ptLst>
  <dgm:cxnLst>
    <dgm:cxn modelId="{43875312-B3DC-4504-ACF1-598805247BA5}" type="presOf" srcId="{42559674-0A28-437C-BAF3-3359758327E4}" destId="{467A1C4B-D262-4D61-A631-E289CFC3F08E}" srcOrd="0" destOrd="0" presId="urn:microsoft.com/office/officeart/2016/7/layout/RepeatingBendingProcessNew"/>
    <dgm:cxn modelId="{4A6D7419-87BE-40DC-BA84-C942373A98D5}" type="presOf" srcId="{84C1A267-731F-49CA-A9B6-F7D52BB2B1B7}" destId="{5C5A9617-6CE7-4B0A-BBE1-B08482C6D2F6}" srcOrd="0" destOrd="0" presId="urn:microsoft.com/office/officeart/2016/7/layout/RepeatingBendingProcessNew"/>
    <dgm:cxn modelId="{C60AE21E-3F93-4F61-B697-4823F997A869}" srcId="{79DC3C43-0EA2-474E-A910-072AD1C5648E}" destId="{84C1A267-731F-49CA-A9B6-F7D52BB2B1B7}" srcOrd="1" destOrd="0" parTransId="{4C5A4BA9-EBBD-485A-9A95-97437ECD0C1F}" sibTransId="{DC618DE7-0179-4574-9473-690D492D2155}"/>
    <dgm:cxn modelId="{0395601F-A7D7-4631-ABAD-D459ABB48FFB}" srcId="{79DC3C43-0EA2-474E-A910-072AD1C5648E}" destId="{094692BA-4586-4792-85E5-4B5BA4C995EB}" srcOrd="3" destOrd="0" parTransId="{E2B3DC23-C245-4F15-AB79-2D0502C8F417}" sibTransId="{D0E485F8-8BAF-4B74-A15F-D5465AD2CBED}"/>
    <dgm:cxn modelId="{6DB3C223-8001-4D0C-951F-524BB6C45F36}" type="presOf" srcId="{D0E485F8-8BAF-4B74-A15F-D5465AD2CBED}" destId="{6154F96D-9884-473B-87D4-0128B60E0CB7}" srcOrd="0" destOrd="0" presId="urn:microsoft.com/office/officeart/2016/7/layout/RepeatingBendingProcessNew"/>
    <dgm:cxn modelId="{5D52FB41-2A8F-4BEE-9139-CEB1C6CD15A0}" srcId="{79DC3C43-0EA2-474E-A910-072AD1C5648E}" destId="{42559674-0A28-437C-BAF3-3359758327E4}" srcOrd="2" destOrd="0" parTransId="{E104DC27-C600-4E1E-8FD2-3F3FE45D5446}" sibTransId="{211BA59A-6DF8-4C38-8C14-B24B5BF63AC3}"/>
    <dgm:cxn modelId="{B8445262-8168-4E1C-8FB9-0C57530BD37C}" srcId="{79DC3C43-0EA2-474E-A910-072AD1C5648E}" destId="{D6CC7F5D-5CE6-4A73-B931-DC7F9238890F}" srcOrd="4" destOrd="0" parTransId="{7D3356DD-3747-45E8-90B1-AB44C884C3C8}" sibTransId="{2007C9AD-ED83-4CB8-B8FD-7AD047B2A85D}"/>
    <dgm:cxn modelId="{AB4D8C66-D01A-4A2D-8174-DAA0F641ECD2}" type="presOf" srcId="{DC618DE7-0179-4574-9473-690D492D2155}" destId="{391AEC21-4B10-4D0F-9916-D43EB1468B1E}" srcOrd="0" destOrd="0" presId="urn:microsoft.com/office/officeart/2016/7/layout/RepeatingBendingProcessNew"/>
    <dgm:cxn modelId="{26F16B67-59A1-423F-B083-CE58A87598CF}" type="presOf" srcId="{73677D82-D18D-4DCF-8395-1C5219962024}" destId="{6413947D-A8A2-4770-8ED4-9A09E8F161B8}" srcOrd="0" destOrd="0" presId="urn:microsoft.com/office/officeart/2016/7/layout/RepeatingBendingProcessNew"/>
    <dgm:cxn modelId="{58A77D69-24BB-40E7-99B8-07ACEBA05A78}" type="presOf" srcId="{D6CC7F5D-5CE6-4A73-B931-DC7F9238890F}" destId="{B9727326-7A49-4355-BDC8-26EFBA7E2F04}" srcOrd="0" destOrd="0" presId="urn:microsoft.com/office/officeart/2016/7/layout/RepeatingBendingProcessNew"/>
    <dgm:cxn modelId="{C91EAA6F-B283-4235-A2D1-802DC056ACA5}" type="presOf" srcId="{9379607B-FFD0-44D4-A5C5-61C49849917F}" destId="{9EFA1E39-971F-4C47-B818-CAB2E75C72CA}" srcOrd="0" destOrd="0" presId="urn:microsoft.com/office/officeart/2016/7/layout/RepeatingBendingProcessNew"/>
    <dgm:cxn modelId="{BD045B7E-5DA2-4811-ABFD-179D2FFA31D2}" type="presOf" srcId="{094692BA-4586-4792-85E5-4B5BA4C995EB}" destId="{044660D0-05D1-48DE-9A79-0F8223CBE175}" srcOrd="0" destOrd="0" presId="urn:microsoft.com/office/officeart/2016/7/layout/RepeatingBendingProcessNew"/>
    <dgm:cxn modelId="{83775D84-EECB-491F-A080-03D4006C8A03}" type="presOf" srcId="{5CDCA236-E4E8-4B35-AAE8-CC4C115C676E}" destId="{2E12940E-FA24-4F43-A48F-4FE36D533F7A}" srcOrd="0" destOrd="0" presId="urn:microsoft.com/office/officeart/2016/7/layout/RepeatingBendingProcessNew"/>
    <dgm:cxn modelId="{CB010989-7B81-4A18-A173-2CB2AB260949}" srcId="{79DC3C43-0EA2-474E-A910-072AD1C5648E}" destId="{9379607B-FFD0-44D4-A5C5-61C49849917F}" srcOrd="0" destOrd="0" parTransId="{9B86267D-61F3-4B07-B192-CCE19BFF4E7F}" sibTransId="{5CDCA236-E4E8-4B35-AAE8-CC4C115C676E}"/>
    <dgm:cxn modelId="{6D57EF93-0F8C-4E90-BD02-A216C889E18D}" type="presOf" srcId="{5CDCA236-E4E8-4B35-AAE8-CC4C115C676E}" destId="{AEA48057-7E27-4BE6-8DE9-9C686B60FC3B}" srcOrd="1" destOrd="0" presId="urn:microsoft.com/office/officeart/2016/7/layout/RepeatingBendingProcessNew"/>
    <dgm:cxn modelId="{E2A92A9F-F31E-40B3-965E-FB05F36EA5CD}" type="presOf" srcId="{211BA59A-6DF8-4C38-8C14-B24B5BF63AC3}" destId="{EE26F78F-B15D-47D1-B007-6C0D72E5F6E4}" srcOrd="1" destOrd="0" presId="urn:microsoft.com/office/officeart/2016/7/layout/RepeatingBendingProcessNew"/>
    <dgm:cxn modelId="{5493BF9F-FC0F-4B73-A1D1-D34F43492655}" type="presOf" srcId="{D0E485F8-8BAF-4B74-A15F-D5465AD2CBED}" destId="{27CA54AD-ECF8-42AD-AB26-202D8106F0F7}" srcOrd="1" destOrd="0" presId="urn:microsoft.com/office/officeart/2016/7/layout/RepeatingBendingProcessNew"/>
    <dgm:cxn modelId="{C95125B3-8DCF-4AE1-9357-B93C11BC60DF}" type="presOf" srcId="{211BA59A-6DF8-4C38-8C14-B24B5BF63AC3}" destId="{D343365D-A442-417F-AD3F-E16EB706EF9D}" srcOrd="0" destOrd="0" presId="urn:microsoft.com/office/officeart/2016/7/layout/RepeatingBendingProcessNew"/>
    <dgm:cxn modelId="{F9014CC5-B2C3-4B2F-93CB-414F3E905FCB}" type="presOf" srcId="{DC618DE7-0179-4574-9473-690D492D2155}" destId="{57D5D59A-F8C6-4896-9EA0-52C8708D315C}" srcOrd="1" destOrd="0" presId="urn:microsoft.com/office/officeart/2016/7/layout/RepeatingBendingProcessNew"/>
    <dgm:cxn modelId="{528DDEC8-96C6-4B79-A478-97A61D22C8D4}" type="presOf" srcId="{2007C9AD-ED83-4CB8-B8FD-7AD047B2A85D}" destId="{EA174B3F-A4DD-4D0C-B687-566056B2D9AF}" srcOrd="1" destOrd="0" presId="urn:microsoft.com/office/officeart/2016/7/layout/RepeatingBendingProcessNew"/>
    <dgm:cxn modelId="{F3442FD2-BE33-4071-9D3E-939132048A36}" type="presOf" srcId="{79DC3C43-0EA2-474E-A910-072AD1C5648E}" destId="{F84F9355-900D-4F60-A1F8-F3A0CCF30CE8}" srcOrd="0" destOrd="0" presId="urn:microsoft.com/office/officeart/2016/7/layout/RepeatingBendingProcessNew"/>
    <dgm:cxn modelId="{61C359DD-EFEE-4ADC-A82A-EBA50142521D}" type="presOf" srcId="{2007C9AD-ED83-4CB8-B8FD-7AD047B2A85D}" destId="{CDBF74BB-DAD9-4D04-8A44-0E7F72860868}" srcOrd="0" destOrd="0" presId="urn:microsoft.com/office/officeart/2016/7/layout/RepeatingBendingProcessNew"/>
    <dgm:cxn modelId="{CBFB55E8-31E1-44D9-94C7-1657480EFC90}" srcId="{79DC3C43-0EA2-474E-A910-072AD1C5648E}" destId="{73677D82-D18D-4DCF-8395-1C5219962024}" srcOrd="5" destOrd="0" parTransId="{84536DA4-53D5-442C-8891-A5ECABF5F80E}" sibTransId="{FEBD54C2-4464-4435-853F-5B69E1A7D3C0}"/>
    <dgm:cxn modelId="{F5C508EA-E7FC-416D-9A3B-82A65BE63F2A}" type="presParOf" srcId="{F84F9355-900D-4F60-A1F8-F3A0CCF30CE8}" destId="{9EFA1E39-971F-4C47-B818-CAB2E75C72CA}" srcOrd="0" destOrd="0" presId="urn:microsoft.com/office/officeart/2016/7/layout/RepeatingBendingProcessNew"/>
    <dgm:cxn modelId="{63032389-8201-4457-8864-C6285649BEB9}" type="presParOf" srcId="{F84F9355-900D-4F60-A1F8-F3A0CCF30CE8}" destId="{2E12940E-FA24-4F43-A48F-4FE36D533F7A}" srcOrd="1" destOrd="0" presId="urn:microsoft.com/office/officeart/2016/7/layout/RepeatingBendingProcessNew"/>
    <dgm:cxn modelId="{1CFDA01B-8431-49B3-9C99-857B20932BBE}" type="presParOf" srcId="{2E12940E-FA24-4F43-A48F-4FE36D533F7A}" destId="{AEA48057-7E27-4BE6-8DE9-9C686B60FC3B}" srcOrd="0" destOrd="0" presId="urn:microsoft.com/office/officeart/2016/7/layout/RepeatingBendingProcessNew"/>
    <dgm:cxn modelId="{305EAC17-EDE3-46C9-A0CD-455744AD62EB}" type="presParOf" srcId="{F84F9355-900D-4F60-A1F8-F3A0CCF30CE8}" destId="{5C5A9617-6CE7-4B0A-BBE1-B08482C6D2F6}" srcOrd="2" destOrd="0" presId="urn:microsoft.com/office/officeart/2016/7/layout/RepeatingBendingProcessNew"/>
    <dgm:cxn modelId="{0E5A954F-7E2B-4B67-94F0-C29FBCB03876}" type="presParOf" srcId="{F84F9355-900D-4F60-A1F8-F3A0CCF30CE8}" destId="{391AEC21-4B10-4D0F-9916-D43EB1468B1E}" srcOrd="3" destOrd="0" presId="urn:microsoft.com/office/officeart/2016/7/layout/RepeatingBendingProcessNew"/>
    <dgm:cxn modelId="{467423E2-B693-4160-B51B-345748EF3FA8}" type="presParOf" srcId="{391AEC21-4B10-4D0F-9916-D43EB1468B1E}" destId="{57D5D59A-F8C6-4896-9EA0-52C8708D315C}" srcOrd="0" destOrd="0" presId="urn:microsoft.com/office/officeart/2016/7/layout/RepeatingBendingProcessNew"/>
    <dgm:cxn modelId="{E98960B6-49E9-443F-8C0D-51A61F4B3040}" type="presParOf" srcId="{F84F9355-900D-4F60-A1F8-F3A0CCF30CE8}" destId="{467A1C4B-D262-4D61-A631-E289CFC3F08E}" srcOrd="4" destOrd="0" presId="urn:microsoft.com/office/officeart/2016/7/layout/RepeatingBendingProcessNew"/>
    <dgm:cxn modelId="{9E21F4B4-982B-488F-98EF-D21193BB81E0}" type="presParOf" srcId="{F84F9355-900D-4F60-A1F8-F3A0CCF30CE8}" destId="{D343365D-A442-417F-AD3F-E16EB706EF9D}" srcOrd="5" destOrd="0" presId="urn:microsoft.com/office/officeart/2016/7/layout/RepeatingBendingProcessNew"/>
    <dgm:cxn modelId="{E29CE298-CA4C-41F3-A333-7BC339ADAC4C}" type="presParOf" srcId="{D343365D-A442-417F-AD3F-E16EB706EF9D}" destId="{EE26F78F-B15D-47D1-B007-6C0D72E5F6E4}" srcOrd="0" destOrd="0" presId="urn:microsoft.com/office/officeart/2016/7/layout/RepeatingBendingProcessNew"/>
    <dgm:cxn modelId="{B42F215F-ED8A-4974-89F6-B05DCB8411AF}" type="presParOf" srcId="{F84F9355-900D-4F60-A1F8-F3A0CCF30CE8}" destId="{044660D0-05D1-48DE-9A79-0F8223CBE175}" srcOrd="6" destOrd="0" presId="urn:microsoft.com/office/officeart/2016/7/layout/RepeatingBendingProcessNew"/>
    <dgm:cxn modelId="{99176482-D502-4475-828F-7C7A8E1B870D}" type="presParOf" srcId="{F84F9355-900D-4F60-A1F8-F3A0CCF30CE8}" destId="{6154F96D-9884-473B-87D4-0128B60E0CB7}" srcOrd="7" destOrd="0" presId="urn:microsoft.com/office/officeart/2016/7/layout/RepeatingBendingProcessNew"/>
    <dgm:cxn modelId="{6DDF2973-B427-42D2-9DF8-36A81B242057}" type="presParOf" srcId="{6154F96D-9884-473B-87D4-0128B60E0CB7}" destId="{27CA54AD-ECF8-42AD-AB26-202D8106F0F7}" srcOrd="0" destOrd="0" presId="urn:microsoft.com/office/officeart/2016/7/layout/RepeatingBendingProcessNew"/>
    <dgm:cxn modelId="{CEB862DE-A631-4961-8469-05437CF00E03}" type="presParOf" srcId="{F84F9355-900D-4F60-A1F8-F3A0CCF30CE8}" destId="{B9727326-7A49-4355-BDC8-26EFBA7E2F04}" srcOrd="8" destOrd="0" presId="urn:microsoft.com/office/officeart/2016/7/layout/RepeatingBendingProcessNew"/>
    <dgm:cxn modelId="{CE876A24-3D1E-4CAD-962D-A7A9F02A3914}" type="presParOf" srcId="{F84F9355-900D-4F60-A1F8-F3A0CCF30CE8}" destId="{CDBF74BB-DAD9-4D04-8A44-0E7F72860868}" srcOrd="9" destOrd="0" presId="urn:microsoft.com/office/officeart/2016/7/layout/RepeatingBendingProcessNew"/>
    <dgm:cxn modelId="{006ED895-0FEB-4B37-B659-FCA92CF151F8}" type="presParOf" srcId="{CDBF74BB-DAD9-4D04-8A44-0E7F72860868}" destId="{EA174B3F-A4DD-4D0C-B687-566056B2D9AF}" srcOrd="0" destOrd="0" presId="urn:microsoft.com/office/officeart/2016/7/layout/RepeatingBendingProcessNew"/>
    <dgm:cxn modelId="{9EF55AB3-95EA-4857-AF2F-8ADB58D0D9D8}" type="presParOf" srcId="{F84F9355-900D-4F60-A1F8-F3A0CCF30CE8}" destId="{6413947D-A8A2-4770-8ED4-9A09E8F161B8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9DC3C43-0EA2-474E-A910-072AD1C5648E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379607B-FFD0-44D4-A5C5-61C49849917F}">
      <dgm:prSet/>
      <dgm:spPr/>
      <dgm:t>
        <a:bodyPr/>
        <a:lstStyle/>
        <a:p>
          <a:r>
            <a:rPr lang="en-US"/>
            <a:t>CP income: $3,000 (37.5%), NCP income: $5,000 (62.5%)</a:t>
          </a:r>
        </a:p>
      </dgm:t>
    </dgm:pt>
    <dgm:pt modelId="{9B86267D-61F3-4B07-B192-CCE19BFF4E7F}" type="parTrans" cxnId="{CB010989-7B81-4A18-A173-2CB2AB260949}">
      <dgm:prSet/>
      <dgm:spPr/>
      <dgm:t>
        <a:bodyPr/>
        <a:lstStyle/>
        <a:p>
          <a:endParaRPr lang="en-US"/>
        </a:p>
      </dgm:t>
    </dgm:pt>
    <dgm:pt modelId="{5CDCA236-E4E8-4B35-AAE8-CC4C115C676E}" type="sibTrans" cxnId="{CB010989-7B81-4A18-A173-2CB2AB260949}">
      <dgm:prSet/>
      <dgm:spPr/>
      <dgm:t>
        <a:bodyPr/>
        <a:lstStyle/>
        <a:p>
          <a:endParaRPr lang="en-US"/>
        </a:p>
      </dgm:t>
    </dgm:pt>
    <dgm:pt modelId="{84C1A267-731F-49CA-A9B6-F7D52BB2B1B7}">
      <dgm:prSet/>
      <dgm:spPr/>
      <dgm:t>
        <a:bodyPr/>
        <a:lstStyle/>
        <a:p>
          <a:r>
            <a:rPr lang="en-US"/>
            <a:t>MBCSO: $955</a:t>
          </a:r>
        </a:p>
      </dgm:t>
    </dgm:pt>
    <dgm:pt modelId="{4C5A4BA9-EBBD-485A-9A95-97437ECD0C1F}" type="parTrans" cxnId="{C60AE21E-3F93-4F61-B697-4823F997A869}">
      <dgm:prSet/>
      <dgm:spPr/>
      <dgm:t>
        <a:bodyPr/>
        <a:lstStyle/>
        <a:p>
          <a:endParaRPr lang="en-US"/>
        </a:p>
      </dgm:t>
    </dgm:pt>
    <dgm:pt modelId="{DC618DE7-0179-4574-9473-690D492D2155}" type="sibTrans" cxnId="{C60AE21E-3F93-4F61-B697-4823F997A869}">
      <dgm:prSet/>
      <dgm:spPr/>
      <dgm:t>
        <a:bodyPr/>
        <a:lstStyle/>
        <a:p>
          <a:endParaRPr lang="en-US"/>
        </a:p>
      </dgm:t>
    </dgm:pt>
    <dgm:pt modelId="{42559674-0A28-437C-BAF3-3359758327E4}">
      <dgm:prSet/>
      <dgm:spPr/>
      <dgm:t>
        <a:bodyPr/>
        <a:lstStyle/>
        <a:p>
          <a:r>
            <a:rPr lang="en-US"/>
            <a:t>Daycare: $500/month (CP pays)</a:t>
          </a:r>
        </a:p>
      </dgm:t>
    </dgm:pt>
    <dgm:pt modelId="{E104DC27-C600-4E1E-8FD2-3F3FE45D5446}" type="parTrans" cxnId="{5D52FB41-2A8F-4BEE-9139-CEB1C6CD15A0}">
      <dgm:prSet/>
      <dgm:spPr/>
      <dgm:t>
        <a:bodyPr/>
        <a:lstStyle/>
        <a:p>
          <a:endParaRPr lang="en-US"/>
        </a:p>
      </dgm:t>
    </dgm:pt>
    <dgm:pt modelId="{211BA59A-6DF8-4C38-8C14-B24B5BF63AC3}" type="sibTrans" cxnId="{5D52FB41-2A8F-4BEE-9139-CEB1C6CD15A0}">
      <dgm:prSet/>
      <dgm:spPr/>
      <dgm:t>
        <a:bodyPr/>
        <a:lstStyle/>
        <a:p>
          <a:endParaRPr lang="en-US"/>
        </a:p>
      </dgm:t>
    </dgm:pt>
    <dgm:pt modelId="{094692BA-4586-4792-85E5-4B5BA4C995EB}">
      <dgm:prSet/>
      <dgm:spPr/>
      <dgm:t>
        <a:bodyPr/>
        <a:lstStyle/>
        <a:p>
          <a:r>
            <a:rPr lang="en-US" dirty="0"/>
            <a:t>Health Insurance: $100/month (NCP pays)</a:t>
          </a:r>
        </a:p>
      </dgm:t>
    </dgm:pt>
    <dgm:pt modelId="{E2B3DC23-C245-4F15-AB79-2D0502C8F417}" type="parTrans" cxnId="{0395601F-A7D7-4631-ABAD-D459ABB48FFB}">
      <dgm:prSet/>
      <dgm:spPr/>
      <dgm:t>
        <a:bodyPr/>
        <a:lstStyle/>
        <a:p>
          <a:endParaRPr lang="en-US"/>
        </a:p>
      </dgm:t>
    </dgm:pt>
    <dgm:pt modelId="{D0E485F8-8BAF-4B74-A15F-D5465AD2CBED}" type="sibTrans" cxnId="{0395601F-A7D7-4631-ABAD-D459ABB48FFB}">
      <dgm:prSet/>
      <dgm:spPr/>
      <dgm:t>
        <a:bodyPr/>
        <a:lstStyle/>
        <a:p>
          <a:endParaRPr lang="en-US"/>
        </a:p>
      </dgm:t>
    </dgm:pt>
    <dgm:pt modelId="{D6CC7F5D-5CE6-4A73-B931-DC7F9238890F}">
      <dgm:prSet/>
      <dgm:spPr/>
      <dgm:t>
        <a:bodyPr/>
        <a:lstStyle/>
        <a:p>
          <a:r>
            <a:rPr lang="en-US"/>
            <a:t>Total Monthly Cost: $1555.00</a:t>
          </a:r>
        </a:p>
      </dgm:t>
    </dgm:pt>
    <dgm:pt modelId="{7D3356DD-3747-45E8-90B1-AB44C884C3C8}" type="parTrans" cxnId="{B8445262-8168-4E1C-8FB9-0C57530BD37C}">
      <dgm:prSet/>
      <dgm:spPr/>
      <dgm:t>
        <a:bodyPr/>
        <a:lstStyle/>
        <a:p>
          <a:endParaRPr lang="en-US"/>
        </a:p>
      </dgm:t>
    </dgm:pt>
    <dgm:pt modelId="{2007C9AD-ED83-4CB8-B8FD-7AD047B2A85D}" type="sibTrans" cxnId="{B8445262-8168-4E1C-8FB9-0C57530BD37C}">
      <dgm:prSet/>
      <dgm:spPr/>
      <dgm:t>
        <a:bodyPr/>
        <a:lstStyle/>
        <a:p>
          <a:endParaRPr lang="en-US"/>
        </a:p>
      </dgm:t>
    </dgm:pt>
    <dgm:pt modelId="{73677D82-D18D-4DCF-8395-1C5219962024}">
      <dgm:prSet/>
      <dgm:spPr/>
      <dgm:t>
        <a:bodyPr/>
        <a:lstStyle/>
        <a:p>
          <a:r>
            <a:rPr lang="en-US" dirty="0"/>
            <a:t>NCP’s monthly child support obligation: $971.88  ($1555 * 62.5% (income share))</a:t>
          </a:r>
        </a:p>
      </dgm:t>
    </dgm:pt>
    <dgm:pt modelId="{84536DA4-53D5-442C-8891-A5ECABF5F80E}" type="parTrans" cxnId="{CBFB55E8-31E1-44D9-94C7-1657480EFC90}">
      <dgm:prSet/>
      <dgm:spPr/>
      <dgm:t>
        <a:bodyPr/>
        <a:lstStyle/>
        <a:p>
          <a:endParaRPr lang="en-US"/>
        </a:p>
      </dgm:t>
    </dgm:pt>
    <dgm:pt modelId="{FEBD54C2-4464-4435-853F-5B69E1A7D3C0}" type="sibTrans" cxnId="{CBFB55E8-31E1-44D9-94C7-1657480EFC90}">
      <dgm:prSet/>
      <dgm:spPr/>
      <dgm:t>
        <a:bodyPr/>
        <a:lstStyle/>
        <a:p>
          <a:endParaRPr lang="en-US"/>
        </a:p>
      </dgm:t>
    </dgm:pt>
    <dgm:pt modelId="{9CF6F5B2-D8CE-4F83-AE99-D9C8ADC6834E}">
      <dgm:prSet/>
      <dgm:spPr/>
      <dgm:t>
        <a:bodyPr/>
        <a:lstStyle/>
        <a:p>
          <a:r>
            <a:rPr lang="en-US" dirty="0"/>
            <a:t>Health Care Adjustment: $971.88 – 100 = 871.88</a:t>
          </a:r>
        </a:p>
      </dgm:t>
    </dgm:pt>
    <dgm:pt modelId="{AAEBA0D7-BF6C-40F5-8CD4-5E5ED1318848}" type="parTrans" cxnId="{4FB05D8D-5E1D-4D75-B828-E16A2A148495}">
      <dgm:prSet/>
      <dgm:spPr/>
    </dgm:pt>
    <dgm:pt modelId="{B10D847E-342D-4138-BEC0-79C4707E3F4C}" type="sibTrans" cxnId="{4FB05D8D-5E1D-4D75-B828-E16A2A148495}">
      <dgm:prSet/>
      <dgm:spPr/>
    </dgm:pt>
    <dgm:pt modelId="{A87C75E6-7453-4753-9E52-FC2F4179EC33}" type="pres">
      <dgm:prSet presAssocID="{79DC3C43-0EA2-474E-A910-072AD1C5648E}" presName="Name0" presStyleCnt="0">
        <dgm:presLayoutVars>
          <dgm:dir/>
          <dgm:resizeHandles val="exact"/>
        </dgm:presLayoutVars>
      </dgm:prSet>
      <dgm:spPr/>
    </dgm:pt>
    <dgm:pt modelId="{D23ED682-7265-4116-A309-D0BC6E24DE6B}" type="pres">
      <dgm:prSet presAssocID="{9379607B-FFD0-44D4-A5C5-61C49849917F}" presName="node" presStyleLbl="node1" presStyleIdx="0" presStyleCnt="7">
        <dgm:presLayoutVars>
          <dgm:bulletEnabled val="1"/>
        </dgm:presLayoutVars>
      </dgm:prSet>
      <dgm:spPr/>
    </dgm:pt>
    <dgm:pt modelId="{D9944D33-B6D1-4D7C-B615-19CB64C15EC5}" type="pres">
      <dgm:prSet presAssocID="{5CDCA236-E4E8-4B35-AAE8-CC4C115C676E}" presName="sibTrans" presStyleLbl="sibTrans1D1" presStyleIdx="0" presStyleCnt="6"/>
      <dgm:spPr/>
    </dgm:pt>
    <dgm:pt modelId="{DC218A1A-41D6-4D0E-A4DD-3A049131652F}" type="pres">
      <dgm:prSet presAssocID="{5CDCA236-E4E8-4B35-AAE8-CC4C115C676E}" presName="connectorText" presStyleLbl="sibTrans1D1" presStyleIdx="0" presStyleCnt="6"/>
      <dgm:spPr/>
    </dgm:pt>
    <dgm:pt modelId="{A8AD3ABB-8799-4C79-A791-795AF63D75B7}" type="pres">
      <dgm:prSet presAssocID="{84C1A267-731F-49CA-A9B6-F7D52BB2B1B7}" presName="node" presStyleLbl="node1" presStyleIdx="1" presStyleCnt="7">
        <dgm:presLayoutVars>
          <dgm:bulletEnabled val="1"/>
        </dgm:presLayoutVars>
      </dgm:prSet>
      <dgm:spPr/>
    </dgm:pt>
    <dgm:pt modelId="{2E9C8D66-55E8-4C11-8D90-5C725A29035A}" type="pres">
      <dgm:prSet presAssocID="{DC618DE7-0179-4574-9473-690D492D2155}" presName="sibTrans" presStyleLbl="sibTrans1D1" presStyleIdx="1" presStyleCnt="6"/>
      <dgm:spPr/>
    </dgm:pt>
    <dgm:pt modelId="{CA07F4A0-BCB8-4A95-96F1-8E47487BE9C0}" type="pres">
      <dgm:prSet presAssocID="{DC618DE7-0179-4574-9473-690D492D2155}" presName="connectorText" presStyleLbl="sibTrans1D1" presStyleIdx="1" presStyleCnt="6"/>
      <dgm:spPr/>
    </dgm:pt>
    <dgm:pt modelId="{959119E0-B6F5-4639-9573-8EDB3C048EFA}" type="pres">
      <dgm:prSet presAssocID="{42559674-0A28-437C-BAF3-3359758327E4}" presName="node" presStyleLbl="node1" presStyleIdx="2" presStyleCnt="7">
        <dgm:presLayoutVars>
          <dgm:bulletEnabled val="1"/>
        </dgm:presLayoutVars>
      </dgm:prSet>
      <dgm:spPr/>
    </dgm:pt>
    <dgm:pt modelId="{AA1CA101-EA82-423F-80F1-E11C1D40DDA3}" type="pres">
      <dgm:prSet presAssocID="{211BA59A-6DF8-4C38-8C14-B24B5BF63AC3}" presName="sibTrans" presStyleLbl="sibTrans1D1" presStyleIdx="2" presStyleCnt="6"/>
      <dgm:spPr/>
    </dgm:pt>
    <dgm:pt modelId="{ED5AF0AF-701E-4724-B488-5EFE8EC5B5BA}" type="pres">
      <dgm:prSet presAssocID="{211BA59A-6DF8-4C38-8C14-B24B5BF63AC3}" presName="connectorText" presStyleLbl="sibTrans1D1" presStyleIdx="2" presStyleCnt="6"/>
      <dgm:spPr/>
    </dgm:pt>
    <dgm:pt modelId="{0EF6FE8A-8332-4F10-A0DF-29B28DD23BF4}" type="pres">
      <dgm:prSet presAssocID="{094692BA-4586-4792-85E5-4B5BA4C995EB}" presName="node" presStyleLbl="node1" presStyleIdx="3" presStyleCnt="7">
        <dgm:presLayoutVars>
          <dgm:bulletEnabled val="1"/>
        </dgm:presLayoutVars>
      </dgm:prSet>
      <dgm:spPr/>
    </dgm:pt>
    <dgm:pt modelId="{FE99DD8B-44A9-4FD3-A5EE-2A8A3817AD73}" type="pres">
      <dgm:prSet presAssocID="{D0E485F8-8BAF-4B74-A15F-D5465AD2CBED}" presName="sibTrans" presStyleLbl="sibTrans1D1" presStyleIdx="3" presStyleCnt="6"/>
      <dgm:spPr/>
    </dgm:pt>
    <dgm:pt modelId="{95EAA433-70B2-4DB1-85BC-6B6142A525C7}" type="pres">
      <dgm:prSet presAssocID="{D0E485F8-8BAF-4B74-A15F-D5465AD2CBED}" presName="connectorText" presStyleLbl="sibTrans1D1" presStyleIdx="3" presStyleCnt="6"/>
      <dgm:spPr/>
    </dgm:pt>
    <dgm:pt modelId="{ECF02001-AC11-49B0-A510-FCC806AA3B77}" type="pres">
      <dgm:prSet presAssocID="{D6CC7F5D-5CE6-4A73-B931-DC7F9238890F}" presName="node" presStyleLbl="node1" presStyleIdx="4" presStyleCnt="7">
        <dgm:presLayoutVars>
          <dgm:bulletEnabled val="1"/>
        </dgm:presLayoutVars>
      </dgm:prSet>
      <dgm:spPr/>
    </dgm:pt>
    <dgm:pt modelId="{2A7A5AD5-4173-43FD-A64A-4B4E85006AFE}" type="pres">
      <dgm:prSet presAssocID="{2007C9AD-ED83-4CB8-B8FD-7AD047B2A85D}" presName="sibTrans" presStyleLbl="sibTrans1D1" presStyleIdx="4" presStyleCnt="6"/>
      <dgm:spPr/>
    </dgm:pt>
    <dgm:pt modelId="{9AEB9F70-7BF0-4722-8A94-AB0C15985F01}" type="pres">
      <dgm:prSet presAssocID="{2007C9AD-ED83-4CB8-B8FD-7AD047B2A85D}" presName="connectorText" presStyleLbl="sibTrans1D1" presStyleIdx="4" presStyleCnt="6"/>
      <dgm:spPr/>
    </dgm:pt>
    <dgm:pt modelId="{6C31FCA5-5FD7-4B17-94A0-ECED7985B9BE}" type="pres">
      <dgm:prSet presAssocID="{73677D82-D18D-4DCF-8395-1C5219962024}" presName="node" presStyleLbl="node1" presStyleIdx="5" presStyleCnt="7">
        <dgm:presLayoutVars>
          <dgm:bulletEnabled val="1"/>
        </dgm:presLayoutVars>
      </dgm:prSet>
      <dgm:spPr/>
    </dgm:pt>
    <dgm:pt modelId="{52D41A34-064D-4C26-965D-188C5BB1AB79}" type="pres">
      <dgm:prSet presAssocID="{FEBD54C2-4464-4435-853F-5B69E1A7D3C0}" presName="sibTrans" presStyleLbl="sibTrans1D1" presStyleIdx="5" presStyleCnt="6"/>
      <dgm:spPr/>
    </dgm:pt>
    <dgm:pt modelId="{D9108A22-19A0-4476-B422-3F6FB10188FF}" type="pres">
      <dgm:prSet presAssocID="{FEBD54C2-4464-4435-853F-5B69E1A7D3C0}" presName="connectorText" presStyleLbl="sibTrans1D1" presStyleIdx="5" presStyleCnt="6"/>
      <dgm:spPr/>
    </dgm:pt>
    <dgm:pt modelId="{0C19ED46-7418-4608-A946-2C4093D41740}" type="pres">
      <dgm:prSet presAssocID="{9CF6F5B2-D8CE-4F83-AE99-D9C8ADC6834E}" presName="node" presStyleLbl="node1" presStyleIdx="6" presStyleCnt="7">
        <dgm:presLayoutVars>
          <dgm:bulletEnabled val="1"/>
        </dgm:presLayoutVars>
      </dgm:prSet>
      <dgm:spPr/>
    </dgm:pt>
  </dgm:ptLst>
  <dgm:cxnLst>
    <dgm:cxn modelId="{BE4E2814-D8AF-4A1D-A800-CC8FA39D62A7}" type="presOf" srcId="{094692BA-4586-4792-85E5-4B5BA4C995EB}" destId="{0EF6FE8A-8332-4F10-A0DF-29B28DD23BF4}" srcOrd="0" destOrd="0" presId="urn:microsoft.com/office/officeart/2016/7/layout/RepeatingBendingProcessNew"/>
    <dgm:cxn modelId="{C60AE21E-3F93-4F61-B697-4823F997A869}" srcId="{79DC3C43-0EA2-474E-A910-072AD1C5648E}" destId="{84C1A267-731F-49CA-A9B6-F7D52BB2B1B7}" srcOrd="1" destOrd="0" parTransId="{4C5A4BA9-EBBD-485A-9A95-97437ECD0C1F}" sibTransId="{DC618DE7-0179-4574-9473-690D492D2155}"/>
    <dgm:cxn modelId="{0395601F-A7D7-4631-ABAD-D459ABB48FFB}" srcId="{79DC3C43-0EA2-474E-A910-072AD1C5648E}" destId="{094692BA-4586-4792-85E5-4B5BA4C995EB}" srcOrd="3" destOrd="0" parTransId="{E2B3DC23-C245-4F15-AB79-2D0502C8F417}" sibTransId="{D0E485F8-8BAF-4B74-A15F-D5465AD2CBED}"/>
    <dgm:cxn modelId="{B0500820-01FB-4B09-936F-0524D970939D}" type="presOf" srcId="{84C1A267-731F-49CA-A9B6-F7D52BB2B1B7}" destId="{A8AD3ABB-8799-4C79-A791-795AF63D75B7}" srcOrd="0" destOrd="0" presId="urn:microsoft.com/office/officeart/2016/7/layout/RepeatingBendingProcessNew"/>
    <dgm:cxn modelId="{6885A525-6E09-49CB-B361-75B6B0A08B3C}" type="presOf" srcId="{2007C9AD-ED83-4CB8-B8FD-7AD047B2A85D}" destId="{9AEB9F70-7BF0-4722-8A94-AB0C15985F01}" srcOrd="1" destOrd="0" presId="urn:microsoft.com/office/officeart/2016/7/layout/RepeatingBendingProcessNew"/>
    <dgm:cxn modelId="{1CE16D3A-B7F1-497F-A855-D7208AD252A7}" type="presOf" srcId="{5CDCA236-E4E8-4B35-AAE8-CC4C115C676E}" destId="{DC218A1A-41D6-4D0E-A4DD-3A049131652F}" srcOrd="1" destOrd="0" presId="urn:microsoft.com/office/officeart/2016/7/layout/RepeatingBendingProcessNew"/>
    <dgm:cxn modelId="{BAF6AD3F-7D20-4BB2-8578-8AA2C5D2FA89}" type="presOf" srcId="{73677D82-D18D-4DCF-8395-1C5219962024}" destId="{6C31FCA5-5FD7-4B17-94A0-ECED7985B9BE}" srcOrd="0" destOrd="0" presId="urn:microsoft.com/office/officeart/2016/7/layout/RepeatingBendingProcessNew"/>
    <dgm:cxn modelId="{3695C13F-F42A-4C1D-9969-EADD40FB72CE}" type="presOf" srcId="{D6CC7F5D-5CE6-4A73-B931-DC7F9238890F}" destId="{ECF02001-AC11-49B0-A510-FCC806AA3B77}" srcOrd="0" destOrd="0" presId="urn:microsoft.com/office/officeart/2016/7/layout/RepeatingBendingProcessNew"/>
    <dgm:cxn modelId="{5D52FB41-2A8F-4BEE-9139-CEB1C6CD15A0}" srcId="{79DC3C43-0EA2-474E-A910-072AD1C5648E}" destId="{42559674-0A28-437C-BAF3-3359758327E4}" srcOrd="2" destOrd="0" parTransId="{E104DC27-C600-4E1E-8FD2-3F3FE45D5446}" sibTransId="{211BA59A-6DF8-4C38-8C14-B24B5BF63AC3}"/>
    <dgm:cxn modelId="{B8445262-8168-4E1C-8FB9-0C57530BD37C}" srcId="{79DC3C43-0EA2-474E-A910-072AD1C5648E}" destId="{D6CC7F5D-5CE6-4A73-B931-DC7F9238890F}" srcOrd="4" destOrd="0" parTransId="{7D3356DD-3747-45E8-90B1-AB44C884C3C8}" sibTransId="{2007C9AD-ED83-4CB8-B8FD-7AD047B2A85D}"/>
    <dgm:cxn modelId="{3DDC1944-B8CC-40EB-9D17-D1DC9F8A74C8}" type="presOf" srcId="{211BA59A-6DF8-4C38-8C14-B24B5BF63AC3}" destId="{AA1CA101-EA82-423F-80F1-E11C1D40DDA3}" srcOrd="0" destOrd="0" presId="urn:microsoft.com/office/officeart/2016/7/layout/RepeatingBendingProcessNew"/>
    <dgm:cxn modelId="{3B1D854C-1329-4734-9469-EAC178C0994D}" type="presOf" srcId="{FEBD54C2-4464-4435-853F-5B69E1A7D3C0}" destId="{52D41A34-064D-4C26-965D-188C5BB1AB79}" srcOrd="0" destOrd="0" presId="urn:microsoft.com/office/officeart/2016/7/layout/RepeatingBendingProcessNew"/>
    <dgm:cxn modelId="{AD06F478-26C1-434A-B7A6-B5CF3D21D538}" type="presOf" srcId="{D0E485F8-8BAF-4B74-A15F-D5465AD2CBED}" destId="{95EAA433-70B2-4DB1-85BC-6B6142A525C7}" srcOrd="1" destOrd="0" presId="urn:microsoft.com/office/officeart/2016/7/layout/RepeatingBendingProcessNew"/>
    <dgm:cxn modelId="{CB010989-7B81-4A18-A173-2CB2AB260949}" srcId="{79DC3C43-0EA2-474E-A910-072AD1C5648E}" destId="{9379607B-FFD0-44D4-A5C5-61C49849917F}" srcOrd="0" destOrd="0" parTransId="{9B86267D-61F3-4B07-B192-CCE19BFF4E7F}" sibTransId="{5CDCA236-E4E8-4B35-AAE8-CC4C115C676E}"/>
    <dgm:cxn modelId="{4FB05D8D-5E1D-4D75-B828-E16A2A148495}" srcId="{79DC3C43-0EA2-474E-A910-072AD1C5648E}" destId="{9CF6F5B2-D8CE-4F83-AE99-D9C8ADC6834E}" srcOrd="6" destOrd="0" parTransId="{AAEBA0D7-BF6C-40F5-8CD4-5E5ED1318848}" sibTransId="{B10D847E-342D-4138-BEC0-79C4707E3F4C}"/>
    <dgm:cxn modelId="{BB1F898D-3054-41F5-9ED2-F7FC33E587EC}" type="presOf" srcId="{211BA59A-6DF8-4C38-8C14-B24B5BF63AC3}" destId="{ED5AF0AF-701E-4724-B488-5EFE8EC5B5BA}" srcOrd="1" destOrd="0" presId="urn:microsoft.com/office/officeart/2016/7/layout/RepeatingBendingProcessNew"/>
    <dgm:cxn modelId="{40DEB29D-5E3A-41EB-851F-67625FFCE980}" type="presOf" srcId="{9CF6F5B2-D8CE-4F83-AE99-D9C8ADC6834E}" destId="{0C19ED46-7418-4608-A946-2C4093D41740}" srcOrd="0" destOrd="0" presId="urn:microsoft.com/office/officeart/2016/7/layout/RepeatingBendingProcessNew"/>
    <dgm:cxn modelId="{C48153AC-5358-466C-A43D-BB4FA36D71D9}" type="presOf" srcId="{DC618DE7-0179-4574-9473-690D492D2155}" destId="{2E9C8D66-55E8-4C11-8D90-5C725A29035A}" srcOrd="0" destOrd="0" presId="urn:microsoft.com/office/officeart/2016/7/layout/RepeatingBendingProcessNew"/>
    <dgm:cxn modelId="{36A03BAD-1AFF-4754-9FBD-B9541DD519AE}" type="presOf" srcId="{DC618DE7-0179-4574-9473-690D492D2155}" destId="{CA07F4A0-BCB8-4A95-96F1-8E47487BE9C0}" srcOrd="1" destOrd="0" presId="urn:microsoft.com/office/officeart/2016/7/layout/RepeatingBendingProcessNew"/>
    <dgm:cxn modelId="{DBF53BAD-BCB3-44A2-969B-7D8A8A813DCD}" type="presOf" srcId="{42559674-0A28-437C-BAF3-3359758327E4}" destId="{959119E0-B6F5-4639-9573-8EDB3C048EFA}" srcOrd="0" destOrd="0" presId="urn:microsoft.com/office/officeart/2016/7/layout/RepeatingBendingProcessNew"/>
    <dgm:cxn modelId="{ABC4A8CB-F453-44EC-B3E0-529E440905EF}" type="presOf" srcId="{79DC3C43-0EA2-474E-A910-072AD1C5648E}" destId="{A87C75E6-7453-4753-9E52-FC2F4179EC33}" srcOrd="0" destOrd="0" presId="urn:microsoft.com/office/officeart/2016/7/layout/RepeatingBendingProcessNew"/>
    <dgm:cxn modelId="{5BB38ADA-9CBC-45EC-B3FB-5600302B4F9F}" type="presOf" srcId="{2007C9AD-ED83-4CB8-B8FD-7AD047B2A85D}" destId="{2A7A5AD5-4173-43FD-A64A-4B4E85006AFE}" srcOrd="0" destOrd="0" presId="urn:microsoft.com/office/officeart/2016/7/layout/RepeatingBendingProcessNew"/>
    <dgm:cxn modelId="{88FF8DDB-7966-417E-BD8C-B0BAAC24A22C}" type="presOf" srcId="{5CDCA236-E4E8-4B35-AAE8-CC4C115C676E}" destId="{D9944D33-B6D1-4D7C-B615-19CB64C15EC5}" srcOrd="0" destOrd="0" presId="urn:microsoft.com/office/officeart/2016/7/layout/RepeatingBendingProcessNew"/>
    <dgm:cxn modelId="{467EEDE0-5AEF-42FD-B6EF-FF511A4D63CA}" type="presOf" srcId="{D0E485F8-8BAF-4B74-A15F-D5465AD2CBED}" destId="{FE99DD8B-44A9-4FD3-A5EE-2A8A3817AD73}" srcOrd="0" destOrd="0" presId="urn:microsoft.com/office/officeart/2016/7/layout/RepeatingBendingProcessNew"/>
    <dgm:cxn modelId="{CBFB55E8-31E1-44D9-94C7-1657480EFC90}" srcId="{79DC3C43-0EA2-474E-A910-072AD1C5648E}" destId="{73677D82-D18D-4DCF-8395-1C5219962024}" srcOrd="5" destOrd="0" parTransId="{84536DA4-53D5-442C-8891-A5ECABF5F80E}" sibTransId="{FEBD54C2-4464-4435-853F-5B69E1A7D3C0}"/>
    <dgm:cxn modelId="{EA9507FF-ED46-4E1E-91DE-839B59D6A982}" type="presOf" srcId="{9379607B-FFD0-44D4-A5C5-61C49849917F}" destId="{D23ED682-7265-4116-A309-D0BC6E24DE6B}" srcOrd="0" destOrd="0" presId="urn:microsoft.com/office/officeart/2016/7/layout/RepeatingBendingProcessNew"/>
    <dgm:cxn modelId="{09221BFF-C4BA-48D3-A8B4-FB55056B20B8}" type="presOf" srcId="{FEBD54C2-4464-4435-853F-5B69E1A7D3C0}" destId="{D9108A22-19A0-4476-B422-3F6FB10188FF}" srcOrd="1" destOrd="0" presId="urn:microsoft.com/office/officeart/2016/7/layout/RepeatingBendingProcessNew"/>
    <dgm:cxn modelId="{B503B0F3-2E93-4557-9743-6DC590433D0E}" type="presParOf" srcId="{A87C75E6-7453-4753-9E52-FC2F4179EC33}" destId="{D23ED682-7265-4116-A309-D0BC6E24DE6B}" srcOrd="0" destOrd="0" presId="urn:microsoft.com/office/officeart/2016/7/layout/RepeatingBendingProcessNew"/>
    <dgm:cxn modelId="{59123E4F-F057-4692-B9A6-AE9B7ADD23DB}" type="presParOf" srcId="{A87C75E6-7453-4753-9E52-FC2F4179EC33}" destId="{D9944D33-B6D1-4D7C-B615-19CB64C15EC5}" srcOrd="1" destOrd="0" presId="urn:microsoft.com/office/officeart/2016/7/layout/RepeatingBendingProcessNew"/>
    <dgm:cxn modelId="{5753533C-88F4-4E08-BC93-0EB2DFF02023}" type="presParOf" srcId="{D9944D33-B6D1-4D7C-B615-19CB64C15EC5}" destId="{DC218A1A-41D6-4D0E-A4DD-3A049131652F}" srcOrd="0" destOrd="0" presId="urn:microsoft.com/office/officeart/2016/7/layout/RepeatingBendingProcessNew"/>
    <dgm:cxn modelId="{18B18874-35A7-4D08-8EE3-B355FCF0456A}" type="presParOf" srcId="{A87C75E6-7453-4753-9E52-FC2F4179EC33}" destId="{A8AD3ABB-8799-4C79-A791-795AF63D75B7}" srcOrd="2" destOrd="0" presId="urn:microsoft.com/office/officeart/2016/7/layout/RepeatingBendingProcessNew"/>
    <dgm:cxn modelId="{E100C35A-5405-40D7-93E6-74D5C52FA2D9}" type="presParOf" srcId="{A87C75E6-7453-4753-9E52-FC2F4179EC33}" destId="{2E9C8D66-55E8-4C11-8D90-5C725A29035A}" srcOrd="3" destOrd="0" presId="urn:microsoft.com/office/officeart/2016/7/layout/RepeatingBendingProcessNew"/>
    <dgm:cxn modelId="{C354661E-25C1-4971-BD98-A14E8CD4E7AF}" type="presParOf" srcId="{2E9C8D66-55E8-4C11-8D90-5C725A29035A}" destId="{CA07F4A0-BCB8-4A95-96F1-8E47487BE9C0}" srcOrd="0" destOrd="0" presId="urn:microsoft.com/office/officeart/2016/7/layout/RepeatingBendingProcessNew"/>
    <dgm:cxn modelId="{DC8BF7B6-9320-4FA7-ADF5-5987050FCFB5}" type="presParOf" srcId="{A87C75E6-7453-4753-9E52-FC2F4179EC33}" destId="{959119E0-B6F5-4639-9573-8EDB3C048EFA}" srcOrd="4" destOrd="0" presId="urn:microsoft.com/office/officeart/2016/7/layout/RepeatingBendingProcessNew"/>
    <dgm:cxn modelId="{7E8DFBBE-F2A5-4D2D-A775-ED499E3C855F}" type="presParOf" srcId="{A87C75E6-7453-4753-9E52-FC2F4179EC33}" destId="{AA1CA101-EA82-423F-80F1-E11C1D40DDA3}" srcOrd="5" destOrd="0" presId="urn:microsoft.com/office/officeart/2016/7/layout/RepeatingBendingProcessNew"/>
    <dgm:cxn modelId="{1E1C2A32-1B93-4EB0-A8BB-AD660F29BD46}" type="presParOf" srcId="{AA1CA101-EA82-423F-80F1-E11C1D40DDA3}" destId="{ED5AF0AF-701E-4724-B488-5EFE8EC5B5BA}" srcOrd="0" destOrd="0" presId="urn:microsoft.com/office/officeart/2016/7/layout/RepeatingBendingProcessNew"/>
    <dgm:cxn modelId="{2BBBD81C-D4A6-4035-9676-895B90858C02}" type="presParOf" srcId="{A87C75E6-7453-4753-9E52-FC2F4179EC33}" destId="{0EF6FE8A-8332-4F10-A0DF-29B28DD23BF4}" srcOrd="6" destOrd="0" presId="urn:microsoft.com/office/officeart/2016/7/layout/RepeatingBendingProcessNew"/>
    <dgm:cxn modelId="{6401D3C7-2A85-4D2B-B413-EFF7C19618E1}" type="presParOf" srcId="{A87C75E6-7453-4753-9E52-FC2F4179EC33}" destId="{FE99DD8B-44A9-4FD3-A5EE-2A8A3817AD73}" srcOrd="7" destOrd="0" presId="urn:microsoft.com/office/officeart/2016/7/layout/RepeatingBendingProcessNew"/>
    <dgm:cxn modelId="{D198805E-E447-4DC5-9B28-ED16DD267C36}" type="presParOf" srcId="{FE99DD8B-44A9-4FD3-A5EE-2A8A3817AD73}" destId="{95EAA433-70B2-4DB1-85BC-6B6142A525C7}" srcOrd="0" destOrd="0" presId="urn:microsoft.com/office/officeart/2016/7/layout/RepeatingBendingProcessNew"/>
    <dgm:cxn modelId="{9841C9B4-8AB7-4A13-9D7B-C3E0E7DD5637}" type="presParOf" srcId="{A87C75E6-7453-4753-9E52-FC2F4179EC33}" destId="{ECF02001-AC11-49B0-A510-FCC806AA3B77}" srcOrd="8" destOrd="0" presId="urn:microsoft.com/office/officeart/2016/7/layout/RepeatingBendingProcessNew"/>
    <dgm:cxn modelId="{7B42BA03-6013-4506-894D-50DD21960CBC}" type="presParOf" srcId="{A87C75E6-7453-4753-9E52-FC2F4179EC33}" destId="{2A7A5AD5-4173-43FD-A64A-4B4E85006AFE}" srcOrd="9" destOrd="0" presId="urn:microsoft.com/office/officeart/2016/7/layout/RepeatingBendingProcessNew"/>
    <dgm:cxn modelId="{6F826DE1-44B5-4ACB-BA5A-8BE2EA3BA96C}" type="presParOf" srcId="{2A7A5AD5-4173-43FD-A64A-4B4E85006AFE}" destId="{9AEB9F70-7BF0-4722-8A94-AB0C15985F01}" srcOrd="0" destOrd="0" presId="urn:microsoft.com/office/officeart/2016/7/layout/RepeatingBendingProcessNew"/>
    <dgm:cxn modelId="{FE4BEADC-A5B0-4934-B434-891336B48077}" type="presParOf" srcId="{A87C75E6-7453-4753-9E52-FC2F4179EC33}" destId="{6C31FCA5-5FD7-4B17-94A0-ECED7985B9BE}" srcOrd="10" destOrd="0" presId="urn:microsoft.com/office/officeart/2016/7/layout/RepeatingBendingProcessNew"/>
    <dgm:cxn modelId="{4E0E5032-5B49-4632-8AFB-E9DF06764EE1}" type="presParOf" srcId="{A87C75E6-7453-4753-9E52-FC2F4179EC33}" destId="{52D41A34-064D-4C26-965D-188C5BB1AB79}" srcOrd="11" destOrd="0" presId="urn:microsoft.com/office/officeart/2016/7/layout/RepeatingBendingProcessNew"/>
    <dgm:cxn modelId="{1FB52175-15A8-4B98-BE4D-62D5BB2D32F2}" type="presParOf" srcId="{52D41A34-064D-4C26-965D-188C5BB1AB79}" destId="{D9108A22-19A0-4476-B422-3F6FB10188FF}" srcOrd="0" destOrd="0" presId="urn:microsoft.com/office/officeart/2016/7/layout/RepeatingBendingProcessNew"/>
    <dgm:cxn modelId="{C4E8401A-99C5-40C9-B3A7-2AA80E9DD9A9}" type="presParOf" srcId="{A87C75E6-7453-4753-9E52-FC2F4179EC33}" destId="{0C19ED46-7418-4608-A946-2C4093D41740}" srcOrd="1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9DC3C43-0EA2-474E-A910-072AD1C5648E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379607B-FFD0-44D4-A5C5-61C49849917F}">
      <dgm:prSet/>
      <dgm:spPr/>
      <dgm:t>
        <a:bodyPr/>
        <a:lstStyle/>
        <a:p>
          <a:r>
            <a:rPr lang="en-US"/>
            <a:t>CP income: $3,000 (37.5%), NCP income: $5,000 (62.5%)</a:t>
          </a:r>
        </a:p>
      </dgm:t>
    </dgm:pt>
    <dgm:pt modelId="{9B86267D-61F3-4B07-B192-CCE19BFF4E7F}" type="parTrans" cxnId="{CB010989-7B81-4A18-A173-2CB2AB260949}">
      <dgm:prSet/>
      <dgm:spPr/>
      <dgm:t>
        <a:bodyPr/>
        <a:lstStyle/>
        <a:p>
          <a:endParaRPr lang="en-US"/>
        </a:p>
      </dgm:t>
    </dgm:pt>
    <dgm:pt modelId="{5CDCA236-E4E8-4B35-AAE8-CC4C115C676E}" type="sibTrans" cxnId="{CB010989-7B81-4A18-A173-2CB2AB260949}">
      <dgm:prSet/>
      <dgm:spPr/>
      <dgm:t>
        <a:bodyPr/>
        <a:lstStyle/>
        <a:p>
          <a:endParaRPr lang="en-US"/>
        </a:p>
      </dgm:t>
    </dgm:pt>
    <dgm:pt modelId="{84C1A267-731F-49CA-A9B6-F7D52BB2B1B7}">
      <dgm:prSet/>
      <dgm:spPr/>
      <dgm:t>
        <a:bodyPr/>
        <a:lstStyle/>
        <a:p>
          <a:r>
            <a:rPr lang="en-US"/>
            <a:t>MBCSO: $955</a:t>
          </a:r>
        </a:p>
      </dgm:t>
    </dgm:pt>
    <dgm:pt modelId="{4C5A4BA9-EBBD-485A-9A95-97437ECD0C1F}" type="parTrans" cxnId="{C60AE21E-3F93-4F61-B697-4823F997A869}">
      <dgm:prSet/>
      <dgm:spPr/>
      <dgm:t>
        <a:bodyPr/>
        <a:lstStyle/>
        <a:p>
          <a:endParaRPr lang="en-US"/>
        </a:p>
      </dgm:t>
    </dgm:pt>
    <dgm:pt modelId="{DC618DE7-0179-4574-9473-690D492D2155}" type="sibTrans" cxnId="{C60AE21E-3F93-4F61-B697-4823F997A869}">
      <dgm:prSet/>
      <dgm:spPr/>
      <dgm:t>
        <a:bodyPr/>
        <a:lstStyle/>
        <a:p>
          <a:endParaRPr lang="en-US"/>
        </a:p>
      </dgm:t>
    </dgm:pt>
    <dgm:pt modelId="{094692BA-4586-4792-85E5-4B5BA4C995EB}">
      <dgm:prSet/>
      <dgm:spPr/>
      <dgm:t>
        <a:bodyPr/>
        <a:lstStyle/>
        <a:p>
          <a:r>
            <a:rPr lang="en-US" dirty="0"/>
            <a:t>Health Insurance: $100/month (NCP pays)</a:t>
          </a:r>
        </a:p>
      </dgm:t>
    </dgm:pt>
    <dgm:pt modelId="{E2B3DC23-C245-4F15-AB79-2D0502C8F417}" type="parTrans" cxnId="{0395601F-A7D7-4631-ABAD-D459ABB48FFB}">
      <dgm:prSet/>
      <dgm:spPr/>
      <dgm:t>
        <a:bodyPr/>
        <a:lstStyle/>
        <a:p>
          <a:endParaRPr lang="en-US"/>
        </a:p>
      </dgm:t>
    </dgm:pt>
    <dgm:pt modelId="{D0E485F8-8BAF-4B74-A15F-D5465AD2CBED}" type="sibTrans" cxnId="{0395601F-A7D7-4631-ABAD-D459ABB48FFB}">
      <dgm:prSet/>
      <dgm:spPr/>
      <dgm:t>
        <a:bodyPr/>
        <a:lstStyle/>
        <a:p>
          <a:endParaRPr lang="en-US"/>
        </a:p>
      </dgm:t>
    </dgm:pt>
    <dgm:pt modelId="{D6CC7F5D-5CE6-4A73-B931-DC7F9238890F}">
      <dgm:prSet/>
      <dgm:spPr/>
      <dgm:t>
        <a:bodyPr/>
        <a:lstStyle/>
        <a:p>
          <a:r>
            <a:rPr lang="en-US" dirty="0"/>
            <a:t>Total Monthly Cost: $1055</a:t>
          </a:r>
        </a:p>
      </dgm:t>
    </dgm:pt>
    <dgm:pt modelId="{7D3356DD-3747-45E8-90B1-AB44C884C3C8}" type="parTrans" cxnId="{B8445262-8168-4E1C-8FB9-0C57530BD37C}">
      <dgm:prSet/>
      <dgm:spPr/>
      <dgm:t>
        <a:bodyPr/>
        <a:lstStyle/>
        <a:p>
          <a:endParaRPr lang="en-US"/>
        </a:p>
      </dgm:t>
    </dgm:pt>
    <dgm:pt modelId="{2007C9AD-ED83-4CB8-B8FD-7AD047B2A85D}" type="sibTrans" cxnId="{B8445262-8168-4E1C-8FB9-0C57530BD37C}">
      <dgm:prSet/>
      <dgm:spPr/>
      <dgm:t>
        <a:bodyPr/>
        <a:lstStyle/>
        <a:p>
          <a:endParaRPr lang="en-US"/>
        </a:p>
      </dgm:t>
    </dgm:pt>
    <dgm:pt modelId="{73677D82-D18D-4DCF-8395-1C5219962024}">
      <dgm:prSet/>
      <dgm:spPr/>
      <dgm:t>
        <a:bodyPr/>
        <a:lstStyle/>
        <a:p>
          <a:r>
            <a:rPr lang="en-US" dirty="0"/>
            <a:t>NCP’s monthly child support obligation: $659.38  ($1055 * 62.5% (income share))</a:t>
          </a:r>
        </a:p>
      </dgm:t>
    </dgm:pt>
    <dgm:pt modelId="{84536DA4-53D5-442C-8891-A5ECABF5F80E}" type="parTrans" cxnId="{CBFB55E8-31E1-44D9-94C7-1657480EFC90}">
      <dgm:prSet/>
      <dgm:spPr/>
      <dgm:t>
        <a:bodyPr/>
        <a:lstStyle/>
        <a:p>
          <a:endParaRPr lang="en-US"/>
        </a:p>
      </dgm:t>
    </dgm:pt>
    <dgm:pt modelId="{FEBD54C2-4464-4435-853F-5B69E1A7D3C0}" type="sibTrans" cxnId="{CBFB55E8-31E1-44D9-94C7-1657480EFC90}">
      <dgm:prSet/>
      <dgm:spPr/>
      <dgm:t>
        <a:bodyPr/>
        <a:lstStyle/>
        <a:p>
          <a:endParaRPr lang="en-US"/>
        </a:p>
      </dgm:t>
    </dgm:pt>
    <dgm:pt modelId="{9CF6F5B2-D8CE-4F83-AE99-D9C8ADC6834E}">
      <dgm:prSet/>
      <dgm:spPr/>
      <dgm:t>
        <a:bodyPr/>
        <a:lstStyle/>
        <a:p>
          <a:r>
            <a:rPr lang="en-US" dirty="0"/>
            <a:t>Daycare Adjustment: $500 *37.5% (CP’s Income share) = 187.50</a:t>
          </a:r>
        </a:p>
      </dgm:t>
    </dgm:pt>
    <dgm:pt modelId="{AAEBA0D7-BF6C-40F5-8CD4-5E5ED1318848}" type="parTrans" cxnId="{4FB05D8D-5E1D-4D75-B828-E16A2A148495}">
      <dgm:prSet/>
      <dgm:spPr/>
      <dgm:t>
        <a:bodyPr/>
        <a:lstStyle/>
        <a:p>
          <a:endParaRPr lang="en-US"/>
        </a:p>
      </dgm:t>
    </dgm:pt>
    <dgm:pt modelId="{B10D847E-342D-4138-BEC0-79C4707E3F4C}" type="sibTrans" cxnId="{4FB05D8D-5E1D-4D75-B828-E16A2A148495}">
      <dgm:prSet/>
      <dgm:spPr/>
      <dgm:t>
        <a:bodyPr/>
        <a:lstStyle/>
        <a:p>
          <a:endParaRPr lang="en-US"/>
        </a:p>
      </dgm:t>
    </dgm:pt>
    <dgm:pt modelId="{85ABD879-FADD-47D4-B01E-A0CEDFFF79DB}">
      <dgm:prSet/>
      <dgm:spPr/>
      <dgm:t>
        <a:bodyPr/>
        <a:lstStyle/>
        <a:p>
          <a:r>
            <a:rPr lang="en-US" dirty="0"/>
            <a:t>NCP’s Adjusted Monthly Obligation: $659.38 – 187.50 = 471.88.</a:t>
          </a:r>
        </a:p>
      </dgm:t>
    </dgm:pt>
    <dgm:pt modelId="{6825447F-E130-4C05-934D-0189459A348B}" type="parTrans" cxnId="{E8F90ADB-9EBE-4CDC-95AD-6B3345A943B9}">
      <dgm:prSet/>
      <dgm:spPr/>
      <dgm:t>
        <a:bodyPr/>
        <a:lstStyle/>
        <a:p>
          <a:endParaRPr lang="en-US"/>
        </a:p>
      </dgm:t>
    </dgm:pt>
    <dgm:pt modelId="{1C94EDA0-DB4F-4EC6-8754-E222A8530D53}" type="sibTrans" cxnId="{E8F90ADB-9EBE-4CDC-95AD-6B3345A943B9}">
      <dgm:prSet/>
      <dgm:spPr/>
      <dgm:t>
        <a:bodyPr/>
        <a:lstStyle/>
        <a:p>
          <a:endParaRPr lang="en-US"/>
        </a:p>
      </dgm:t>
    </dgm:pt>
    <dgm:pt modelId="{371BD749-ACCB-4EF3-8AE1-C37D03A36401}" type="pres">
      <dgm:prSet presAssocID="{79DC3C43-0EA2-474E-A910-072AD1C5648E}" presName="Name0" presStyleCnt="0">
        <dgm:presLayoutVars>
          <dgm:dir/>
          <dgm:resizeHandles val="exact"/>
        </dgm:presLayoutVars>
      </dgm:prSet>
      <dgm:spPr/>
    </dgm:pt>
    <dgm:pt modelId="{BB9C1BD1-93CA-4D96-9F15-8AD6B68CF151}" type="pres">
      <dgm:prSet presAssocID="{9379607B-FFD0-44D4-A5C5-61C49849917F}" presName="node" presStyleLbl="node1" presStyleIdx="0" presStyleCnt="7">
        <dgm:presLayoutVars>
          <dgm:bulletEnabled val="1"/>
        </dgm:presLayoutVars>
      </dgm:prSet>
      <dgm:spPr/>
    </dgm:pt>
    <dgm:pt modelId="{14C97AA4-4DA2-4FCD-B348-C330C8CFFFD4}" type="pres">
      <dgm:prSet presAssocID="{5CDCA236-E4E8-4B35-AAE8-CC4C115C676E}" presName="sibTrans" presStyleLbl="sibTrans1D1" presStyleIdx="0" presStyleCnt="6"/>
      <dgm:spPr/>
    </dgm:pt>
    <dgm:pt modelId="{EFF2F8AC-431F-4B58-9EA1-9A8EDA7238B3}" type="pres">
      <dgm:prSet presAssocID="{5CDCA236-E4E8-4B35-AAE8-CC4C115C676E}" presName="connectorText" presStyleLbl="sibTrans1D1" presStyleIdx="0" presStyleCnt="6"/>
      <dgm:spPr/>
    </dgm:pt>
    <dgm:pt modelId="{F828D93D-6E0E-4030-A8F8-63CB6B79FA07}" type="pres">
      <dgm:prSet presAssocID="{84C1A267-731F-49CA-A9B6-F7D52BB2B1B7}" presName="node" presStyleLbl="node1" presStyleIdx="1" presStyleCnt="7">
        <dgm:presLayoutVars>
          <dgm:bulletEnabled val="1"/>
        </dgm:presLayoutVars>
      </dgm:prSet>
      <dgm:spPr/>
    </dgm:pt>
    <dgm:pt modelId="{32CC05FB-88D2-49F0-8A49-9E52BA02A270}" type="pres">
      <dgm:prSet presAssocID="{DC618DE7-0179-4574-9473-690D492D2155}" presName="sibTrans" presStyleLbl="sibTrans1D1" presStyleIdx="1" presStyleCnt="6"/>
      <dgm:spPr/>
    </dgm:pt>
    <dgm:pt modelId="{2B1B3CF7-A3E5-45EB-A107-4AC41F9A13C3}" type="pres">
      <dgm:prSet presAssocID="{DC618DE7-0179-4574-9473-690D492D2155}" presName="connectorText" presStyleLbl="sibTrans1D1" presStyleIdx="1" presStyleCnt="6"/>
      <dgm:spPr/>
    </dgm:pt>
    <dgm:pt modelId="{0E3707BB-AA5F-456D-9345-61B0C3BCF57E}" type="pres">
      <dgm:prSet presAssocID="{094692BA-4586-4792-85E5-4B5BA4C995EB}" presName="node" presStyleLbl="node1" presStyleIdx="2" presStyleCnt="7">
        <dgm:presLayoutVars>
          <dgm:bulletEnabled val="1"/>
        </dgm:presLayoutVars>
      </dgm:prSet>
      <dgm:spPr/>
    </dgm:pt>
    <dgm:pt modelId="{F98AE40B-9C68-48D0-AECC-C64D74C0DA3D}" type="pres">
      <dgm:prSet presAssocID="{D0E485F8-8BAF-4B74-A15F-D5465AD2CBED}" presName="sibTrans" presStyleLbl="sibTrans1D1" presStyleIdx="2" presStyleCnt="6"/>
      <dgm:spPr/>
    </dgm:pt>
    <dgm:pt modelId="{F763B624-9D82-4957-9823-BDACAC110050}" type="pres">
      <dgm:prSet presAssocID="{D0E485F8-8BAF-4B74-A15F-D5465AD2CBED}" presName="connectorText" presStyleLbl="sibTrans1D1" presStyleIdx="2" presStyleCnt="6"/>
      <dgm:spPr/>
    </dgm:pt>
    <dgm:pt modelId="{122889E3-95FD-4ECD-B30B-8D1D3DFF8DCF}" type="pres">
      <dgm:prSet presAssocID="{D6CC7F5D-5CE6-4A73-B931-DC7F9238890F}" presName="node" presStyleLbl="node1" presStyleIdx="3" presStyleCnt="7">
        <dgm:presLayoutVars>
          <dgm:bulletEnabled val="1"/>
        </dgm:presLayoutVars>
      </dgm:prSet>
      <dgm:spPr/>
    </dgm:pt>
    <dgm:pt modelId="{EFB67994-C97B-4583-BE22-20F437AA14F4}" type="pres">
      <dgm:prSet presAssocID="{2007C9AD-ED83-4CB8-B8FD-7AD047B2A85D}" presName="sibTrans" presStyleLbl="sibTrans1D1" presStyleIdx="3" presStyleCnt="6"/>
      <dgm:spPr/>
    </dgm:pt>
    <dgm:pt modelId="{74DC503E-AB45-4220-9554-1AA75C0643E4}" type="pres">
      <dgm:prSet presAssocID="{2007C9AD-ED83-4CB8-B8FD-7AD047B2A85D}" presName="connectorText" presStyleLbl="sibTrans1D1" presStyleIdx="3" presStyleCnt="6"/>
      <dgm:spPr/>
    </dgm:pt>
    <dgm:pt modelId="{26165DBA-AC3D-4EC0-B973-31C8CD77098E}" type="pres">
      <dgm:prSet presAssocID="{73677D82-D18D-4DCF-8395-1C5219962024}" presName="node" presStyleLbl="node1" presStyleIdx="4" presStyleCnt="7">
        <dgm:presLayoutVars>
          <dgm:bulletEnabled val="1"/>
        </dgm:presLayoutVars>
      </dgm:prSet>
      <dgm:spPr/>
    </dgm:pt>
    <dgm:pt modelId="{BB87FED6-6333-47F6-87DE-C7B29B603883}" type="pres">
      <dgm:prSet presAssocID="{FEBD54C2-4464-4435-853F-5B69E1A7D3C0}" presName="sibTrans" presStyleLbl="sibTrans1D1" presStyleIdx="4" presStyleCnt="6"/>
      <dgm:spPr/>
    </dgm:pt>
    <dgm:pt modelId="{293AE742-A352-4C0F-B6C4-E1335ABCB45F}" type="pres">
      <dgm:prSet presAssocID="{FEBD54C2-4464-4435-853F-5B69E1A7D3C0}" presName="connectorText" presStyleLbl="sibTrans1D1" presStyleIdx="4" presStyleCnt="6"/>
      <dgm:spPr/>
    </dgm:pt>
    <dgm:pt modelId="{805A0B18-3018-4D27-91CC-2937D42D4416}" type="pres">
      <dgm:prSet presAssocID="{9CF6F5B2-D8CE-4F83-AE99-D9C8ADC6834E}" presName="node" presStyleLbl="node1" presStyleIdx="5" presStyleCnt="7">
        <dgm:presLayoutVars>
          <dgm:bulletEnabled val="1"/>
        </dgm:presLayoutVars>
      </dgm:prSet>
      <dgm:spPr/>
    </dgm:pt>
    <dgm:pt modelId="{423C9DB3-CA86-4995-90BD-F5170C310799}" type="pres">
      <dgm:prSet presAssocID="{B10D847E-342D-4138-BEC0-79C4707E3F4C}" presName="sibTrans" presStyleLbl="sibTrans1D1" presStyleIdx="5" presStyleCnt="6"/>
      <dgm:spPr/>
    </dgm:pt>
    <dgm:pt modelId="{B55C9251-C9FD-43FF-80AC-FFB665EA532D}" type="pres">
      <dgm:prSet presAssocID="{B10D847E-342D-4138-BEC0-79C4707E3F4C}" presName="connectorText" presStyleLbl="sibTrans1D1" presStyleIdx="5" presStyleCnt="6"/>
      <dgm:spPr/>
    </dgm:pt>
    <dgm:pt modelId="{4DC3635F-A7A1-4C70-89C1-F2B99B427BCD}" type="pres">
      <dgm:prSet presAssocID="{85ABD879-FADD-47D4-B01E-A0CEDFFF79DB}" presName="node" presStyleLbl="node1" presStyleIdx="6" presStyleCnt="7">
        <dgm:presLayoutVars>
          <dgm:bulletEnabled val="1"/>
        </dgm:presLayoutVars>
      </dgm:prSet>
      <dgm:spPr/>
    </dgm:pt>
  </dgm:ptLst>
  <dgm:cxnLst>
    <dgm:cxn modelId="{BFC0FD13-A556-43CE-BBDA-F3A74715F706}" type="presOf" srcId="{73677D82-D18D-4DCF-8395-1C5219962024}" destId="{26165DBA-AC3D-4EC0-B973-31C8CD77098E}" srcOrd="0" destOrd="0" presId="urn:microsoft.com/office/officeart/2016/7/layout/RepeatingBendingProcessNew"/>
    <dgm:cxn modelId="{BFD79218-8EE2-4685-9B56-E54E25FC760B}" type="presOf" srcId="{B10D847E-342D-4138-BEC0-79C4707E3F4C}" destId="{B55C9251-C9FD-43FF-80AC-FFB665EA532D}" srcOrd="1" destOrd="0" presId="urn:microsoft.com/office/officeart/2016/7/layout/RepeatingBendingProcessNew"/>
    <dgm:cxn modelId="{1FBE4D1D-9B21-44A0-B396-E2EB29731556}" type="presOf" srcId="{5CDCA236-E4E8-4B35-AAE8-CC4C115C676E}" destId="{EFF2F8AC-431F-4B58-9EA1-9A8EDA7238B3}" srcOrd="1" destOrd="0" presId="urn:microsoft.com/office/officeart/2016/7/layout/RepeatingBendingProcessNew"/>
    <dgm:cxn modelId="{C60AE21E-3F93-4F61-B697-4823F997A869}" srcId="{79DC3C43-0EA2-474E-A910-072AD1C5648E}" destId="{84C1A267-731F-49CA-A9B6-F7D52BB2B1B7}" srcOrd="1" destOrd="0" parTransId="{4C5A4BA9-EBBD-485A-9A95-97437ECD0C1F}" sibTransId="{DC618DE7-0179-4574-9473-690D492D2155}"/>
    <dgm:cxn modelId="{0395601F-A7D7-4631-ABAD-D459ABB48FFB}" srcId="{79DC3C43-0EA2-474E-A910-072AD1C5648E}" destId="{094692BA-4586-4792-85E5-4B5BA4C995EB}" srcOrd="2" destOrd="0" parTransId="{E2B3DC23-C245-4F15-AB79-2D0502C8F417}" sibTransId="{D0E485F8-8BAF-4B74-A15F-D5465AD2CBED}"/>
    <dgm:cxn modelId="{17DE575E-331B-441F-8DA4-5A01FED8CD17}" type="presOf" srcId="{85ABD879-FADD-47D4-B01E-A0CEDFFF79DB}" destId="{4DC3635F-A7A1-4C70-89C1-F2B99B427BCD}" srcOrd="0" destOrd="0" presId="urn:microsoft.com/office/officeart/2016/7/layout/RepeatingBendingProcessNew"/>
    <dgm:cxn modelId="{B8445262-8168-4E1C-8FB9-0C57530BD37C}" srcId="{79DC3C43-0EA2-474E-A910-072AD1C5648E}" destId="{D6CC7F5D-5CE6-4A73-B931-DC7F9238890F}" srcOrd="3" destOrd="0" parTransId="{7D3356DD-3747-45E8-90B1-AB44C884C3C8}" sibTransId="{2007C9AD-ED83-4CB8-B8FD-7AD047B2A85D}"/>
    <dgm:cxn modelId="{36B93C44-5189-47C0-AE9F-0C465716841D}" type="presOf" srcId="{FEBD54C2-4464-4435-853F-5B69E1A7D3C0}" destId="{293AE742-A352-4C0F-B6C4-E1335ABCB45F}" srcOrd="1" destOrd="0" presId="urn:microsoft.com/office/officeart/2016/7/layout/RepeatingBendingProcessNew"/>
    <dgm:cxn modelId="{42B1CB64-27BF-451F-9866-20DA50609F28}" type="presOf" srcId="{094692BA-4586-4792-85E5-4B5BA4C995EB}" destId="{0E3707BB-AA5F-456D-9345-61B0C3BCF57E}" srcOrd="0" destOrd="0" presId="urn:microsoft.com/office/officeart/2016/7/layout/RepeatingBendingProcessNew"/>
    <dgm:cxn modelId="{8694F964-AE8E-4115-BC23-C215EAE74D20}" type="presOf" srcId="{B10D847E-342D-4138-BEC0-79C4707E3F4C}" destId="{423C9DB3-CA86-4995-90BD-F5170C310799}" srcOrd="0" destOrd="0" presId="urn:microsoft.com/office/officeart/2016/7/layout/RepeatingBendingProcessNew"/>
    <dgm:cxn modelId="{BC876B4E-E06B-48FA-9D25-A067B73CAFD2}" type="presOf" srcId="{9CF6F5B2-D8CE-4F83-AE99-D9C8ADC6834E}" destId="{805A0B18-3018-4D27-91CC-2937D42D4416}" srcOrd="0" destOrd="0" presId="urn:microsoft.com/office/officeart/2016/7/layout/RepeatingBendingProcessNew"/>
    <dgm:cxn modelId="{770BAE6E-95C0-4056-947A-C474D0D3AF2C}" type="presOf" srcId="{DC618DE7-0179-4574-9473-690D492D2155}" destId="{32CC05FB-88D2-49F0-8A49-9E52BA02A270}" srcOrd="0" destOrd="0" presId="urn:microsoft.com/office/officeart/2016/7/layout/RepeatingBendingProcessNew"/>
    <dgm:cxn modelId="{974F8056-E68B-4B45-A9A6-BB884CCBBD8A}" type="presOf" srcId="{DC618DE7-0179-4574-9473-690D492D2155}" destId="{2B1B3CF7-A3E5-45EB-A107-4AC41F9A13C3}" srcOrd="1" destOrd="0" presId="urn:microsoft.com/office/officeart/2016/7/layout/RepeatingBendingProcessNew"/>
    <dgm:cxn modelId="{E6F4FE84-F281-4576-9415-F707F0E6FFF0}" type="presOf" srcId="{D0E485F8-8BAF-4B74-A15F-D5465AD2CBED}" destId="{F98AE40B-9C68-48D0-AECC-C64D74C0DA3D}" srcOrd="0" destOrd="0" presId="urn:microsoft.com/office/officeart/2016/7/layout/RepeatingBendingProcessNew"/>
    <dgm:cxn modelId="{CB010989-7B81-4A18-A173-2CB2AB260949}" srcId="{79DC3C43-0EA2-474E-A910-072AD1C5648E}" destId="{9379607B-FFD0-44D4-A5C5-61C49849917F}" srcOrd="0" destOrd="0" parTransId="{9B86267D-61F3-4B07-B192-CCE19BFF4E7F}" sibTransId="{5CDCA236-E4E8-4B35-AAE8-CC4C115C676E}"/>
    <dgm:cxn modelId="{E6164689-6869-4603-A453-4215FB9310EF}" type="presOf" srcId="{FEBD54C2-4464-4435-853F-5B69E1A7D3C0}" destId="{BB87FED6-6333-47F6-87DE-C7B29B603883}" srcOrd="0" destOrd="0" presId="urn:microsoft.com/office/officeart/2016/7/layout/RepeatingBendingProcessNew"/>
    <dgm:cxn modelId="{4FB05D8D-5E1D-4D75-B828-E16A2A148495}" srcId="{79DC3C43-0EA2-474E-A910-072AD1C5648E}" destId="{9CF6F5B2-D8CE-4F83-AE99-D9C8ADC6834E}" srcOrd="5" destOrd="0" parTransId="{AAEBA0D7-BF6C-40F5-8CD4-5E5ED1318848}" sibTransId="{B10D847E-342D-4138-BEC0-79C4707E3F4C}"/>
    <dgm:cxn modelId="{0B1F2197-9B68-4FEC-9173-2814965743FA}" type="presOf" srcId="{79DC3C43-0EA2-474E-A910-072AD1C5648E}" destId="{371BD749-ACCB-4EF3-8AE1-C37D03A36401}" srcOrd="0" destOrd="0" presId="urn:microsoft.com/office/officeart/2016/7/layout/RepeatingBendingProcessNew"/>
    <dgm:cxn modelId="{7226EA9A-2848-48C2-BACC-FE2030A7DAA6}" type="presOf" srcId="{5CDCA236-E4E8-4B35-AAE8-CC4C115C676E}" destId="{14C97AA4-4DA2-4FCD-B348-C330C8CFFFD4}" srcOrd="0" destOrd="0" presId="urn:microsoft.com/office/officeart/2016/7/layout/RepeatingBendingProcessNew"/>
    <dgm:cxn modelId="{9A2D8DD3-17D3-4D89-8690-12D219A7AA00}" type="presOf" srcId="{84C1A267-731F-49CA-A9B6-F7D52BB2B1B7}" destId="{F828D93D-6E0E-4030-A8F8-63CB6B79FA07}" srcOrd="0" destOrd="0" presId="urn:microsoft.com/office/officeart/2016/7/layout/RepeatingBendingProcessNew"/>
    <dgm:cxn modelId="{E8F90ADB-9EBE-4CDC-95AD-6B3345A943B9}" srcId="{79DC3C43-0EA2-474E-A910-072AD1C5648E}" destId="{85ABD879-FADD-47D4-B01E-A0CEDFFF79DB}" srcOrd="6" destOrd="0" parTransId="{6825447F-E130-4C05-934D-0189459A348B}" sibTransId="{1C94EDA0-DB4F-4EC6-8754-E222A8530D53}"/>
    <dgm:cxn modelId="{891ED7E0-444D-4738-8C66-CDEFCE3BEFC1}" type="presOf" srcId="{2007C9AD-ED83-4CB8-B8FD-7AD047B2A85D}" destId="{74DC503E-AB45-4220-9554-1AA75C0643E4}" srcOrd="1" destOrd="0" presId="urn:microsoft.com/office/officeart/2016/7/layout/RepeatingBendingProcessNew"/>
    <dgm:cxn modelId="{64A57EE6-9CBC-48E8-9608-3C20F4AE2D05}" type="presOf" srcId="{D0E485F8-8BAF-4B74-A15F-D5465AD2CBED}" destId="{F763B624-9D82-4957-9823-BDACAC110050}" srcOrd="1" destOrd="0" presId="urn:microsoft.com/office/officeart/2016/7/layout/RepeatingBendingProcessNew"/>
    <dgm:cxn modelId="{CBFB55E8-31E1-44D9-94C7-1657480EFC90}" srcId="{79DC3C43-0EA2-474E-A910-072AD1C5648E}" destId="{73677D82-D18D-4DCF-8395-1C5219962024}" srcOrd="4" destOrd="0" parTransId="{84536DA4-53D5-442C-8891-A5ECABF5F80E}" sibTransId="{FEBD54C2-4464-4435-853F-5B69E1A7D3C0}"/>
    <dgm:cxn modelId="{8983DFEB-7D82-402E-8D29-AC1CAC1A3505}" type="presOf" srcId="{D6CC7F5D-5CE6-4A73-B931-DC7F9238890F}" destId="{122889E3-95FD-4ECD-B30B-8D1D3DFF8DCF}" srcOrd="0" destOrd="0" presId="urn:microsoft.com/office/officeart/2016/7/layout/RepeatingBendingProcessNew"/>
    <dgm:cxn modelId="{0311A0EC-26FC-413B-94C4-DAA5DDB5FDD8}" type="presOf" srcId="{2007C9AD-ED83-4CB8-B8FD-7AD047B2A85D}" destId="{EFB67994-C97B-4583-BE22-20F437AA14F4}" srcOrd="0" destOrd="0" presId="urn:microsoft.com/office/officeart/2016/7/layout/RepeatingBendingProcessNew"/>
    <dgm:cxn modelId="{D4B85BF9-2912-4118-9A3B-62C347AE3D1E}" type="presOf" srcId="{9379607B-FFD0-44D4-A5C5-61C49849917F}" destId="{BB9C1BD1-93CA-4D96-9F15-8AD6B68CF151}" srcOrd="0" destOrd="0" presId="urn:microsoft.com/office/officeart/2016/7/layout/RepeatingBendingProcessNew"/>
    <dgm:cxn modelId="{AED2257F-7123-4631-BA99-D6D9DC61334B}" type="presParOf" srcId="{371BD749-ACCB-4EF3-8AE1-C37D03A36401}" destId="{BB9C1BD1-93CA-4D96-9F15-8AD6B68CF151}" srcOrd="0" destOrd="0" presId="urn:microsoft.com/office/officeart/2016/7/layout/RepeatingBendingProcessNew"/>
    <dgm:cxn modelId="{067A6C09-1A52-4A0D-953B-B49979DA8725}" type="presParOf" srcId="{371BD749-ACCB-4EF3-8AE1-C37D03A36401}" destId="{14C97AA4-4DA2-4FCD-B348-C330C8CFFFD4}" srcOrd="1" destOrd="0" presId="urn:microsoft.com/office/officeart/2016/7/layout/RepeatingBendingProcessNew"/>
    <dgm:cxn modelId="{0601212D-74E6-42AF-8304-7C84EB1BBA84}" type="presParOf" srcId="{14C97AA4-4DA2-4FCD-B348-C330C8CFFFD4}" destId="{EFF2F8AC-431F-4B58-9EA1-9A8EDA7238B3}" srcOrd="0" destOrd="0" presId="urn:microsoft.com/office/officeart/2016/7/layout/RepeatingBendingProcessNew"/>
    <dgm:cxn modelId="{06AEFF22-F980-47A9-90A6-B528FB9320ED}" type="presParOf" srcId="{371BD749-ACCB-4EF3-8AE1-C37D03A36401}" destId="{F828D93D-6E0E-4030-A8F8-63CB6B79FA07}" srcOrd="2" destOrd="0" presId="urn:microsoft.com/office/officeart/2016/7/layout/RepeatingBendingProcessNew"/>
    <dgm:cxn modelId="{9A23EF02-B6A0-4B77-8600-E32DFD72256E}" type="presParOf" srcId="{371BD749-ACCB-4EF3-8AE1-C37D03A36401}" destId="{32CC05FB-88D2-49F0-8A49-9E52BA02A270}" srcOrd="3" destOrd="0" presId="urn:microsoft.com/office/officeart/2016/7/layout/RepeatingBendingProcessNew"/>
    <dgm:cxn modelId="{FE06EB19-DE99-4514-ABA8-F3A20BD8DF17}" type="presParOf" srcId="{32CC05FB-88D2-49F0-8A49-9E52BA02A270}" destId="{2B1B3CF7-A3E5-45EB-A107-4AC41F9A13C3}" srcOrd="0" destOrd="0" presId="urn:microsoft.com/office/officeart/2016/7/layout/RepeatingBendingProcessNew"/>
    <dgm:cxn modelId="{8D59DD28-3DC5-4622-B425-D23799A89F42}" type="presParOf" srcId="{371BD749-ACCB-4EF3-8AE1-C37D03A36401}" destId="{0E3707BB-AA5F-456D-9345-61B0C3BCF57E}" srcOrd="4" destOrd="0" presId="urn:microsoft.com/office/officeart/2016/7/layout/RepeatingBendingProcessNew"/>
    <dgm:cxn modelId="{FA03B1D7-BDA8-4ABD-AF0F-8B605C7CA270}" type="presParOf" srcId="{371BD749-ACCB-4EF3-8AE1-C37D03A36401}" destId="{F98AE40B-9C68-48D0-AECC-C64D74C0DA3D}" srcOrd="5" destOrd="0" presId="urn:microsoft.com/office/officeart/2016/7/layout/RepeatingBendingProcessNew"/>
    <dgm:cxn modelId="{D0C1B66A-955C-4017-B013-4126C451F0D6}" type="presParOf" srcId="{F98AE40B-9C68-48D0-AECC-C64D74C0DA3D}" destId="{F763B624-9D82-4957-9823-BDACAC110050}" srcOrd="0" destOrd="0" presId="urn:microsoft.com/office/officeart/2016/7/layout/RepeatingBendingProcessNew"/>
    <dgm:cxn modelId="{9178E9ED-B838-4835-ABD4-78D85FAACA06}" type="presParOf" srcId="{371BD749-ACCB-4EF3-8AE1-C37D03A36401}" destId="{122889E3-95FD-4ECD-B30B-8D1D3DFF8DCF}" srcOrd="6" destOrd="0" presId="urn:microsoft.com/office/officeart/2016/7/layout/RepeatingBendingProcessNew"/>
    <dgm:cxn modelId="{0BFE8A2F-ED7C-4F6C-BB38-672A509E32BD}" type="presParOf" srcId="{371BD749-ACCB-4EF3-8AE1-C37D03A36401}" destId="{EFB67994-C97B-4583-BE22-20F437AA14F4}" srcOrd="7" destOrd="0" presId="urn:microsoft.com/office/officeart/2016/7/layout/RepeatingBendingProcessNew"/>
    <dgm:cxn modelId="{A8215364-D17A-477D-A073-3114698EE67F}" type="presParOf" srcId="{EFB67994-C97B-4583-BE22-20F437AA14F4}" destId="{74DC503E-AB45-4220-9554-1AA75C0643E4}" srcOrd="0" destOrd="0" presId="urn:microsoft.com/office/officeart/2016/7/layout/RepeatingBendingProcessNew"/>
    <dgm:cxn modelId="{CBED2C74-588B-4317-B071-D07AFB8F6E34}" type="presParOf" srcId="{371BD749-ACCB-4EF3-8AE1-C37D03A36401}" destId="{26165DBA-AC3D-4EC0-B973-31C8CD77098E}" srcOrd="8" destOrd="0" presId="urn:microsoft.com/office/officeart/2016/7/layout/RepeatingBendingProcessNew"/>
    <dgm:cxn modelId="{366A5D18-72B3-49ED-BE6F-CB3F56F8954E}" type="presParOf" srcId="{371BD749-ACCB-4EF3-8AE1-C37D03A36401}" destId="{BB87FED6-6333-47F6-87DE-C7B29B603883}" srcOrd="9" destOrd="0" presId="urn:microsoft.com/office/officeart/2016/7/layout/RepeatingBendingProcessNew"/>
    <dgm:cxn modelId="{B8201F5D-3284-4CB3-94F9-0BA587A14FB3}" type="presParOf" srcId="{BB87FED6-6333-47F6-87DE-C7B29B603883}" destId="{293AE742-A352-4C0F-B6C4-E1335ABCB45F}" srcOrd="0" destOrd="0" presId="urn:microsoft.com/office/officeart/2016/7/layout/RepeatingBendingProcessNew"/>
    <dgm:cxn modelId="{E72799BB-06A8-4FBD-A594-17D2C28763A2}" type="presParOf" srcId="{371BD749-ACCB-4EF3-8AE1-C37D03A36401}" destId="{805A0B18-3018-4D27-91CC-2937D42D4416}" srcOrd="10" destOrd="0" presId="urn:microsoft.com/office/officeart/2016/7/layout/RepeatingBendingProcessNew"/>
    <dgm:cxn modelId="{EB477C74-97DA-4E05-96A9-B2B1F8E5B02C}" type="presParOf" srcId="{371BD749-ACCB-4EF3-8AE1-C37D03A36401}" destId="{423C9DB3-CA86-4995-90BD-F5170C310799}" srcOrd="11" destOrd="0" presId="urn:microsoft.com/office/officeart/2016/7/layout/RepeatingBendingProcessNew"/>
    <dgm:cxn modelId="{5FAEEAB1-8C46-4A6B-BF88-78780D36DF7F}" type="presParOf" srcId="{423C9DB3-CA86-4995-90BD-F5170C310799}" destId="{B55C9251-C9FD-43FF-80AC-FFB665EA532D}" srcOrd="0" destOrd="0" presId="urn:microsoft.com/office/officeart/2016/7/layout/RepeatingBendingProcessNew"/>
    <dgm:cxn modelId="{097DF388-4EDD-46F5-956E-3F2102F89FF3}" type="presParOf" srcId="{371BD749-ACCB-4EF3-8AE1-C37D03A36401}" destId="{4DC3635F-A7A1-4C70-89C1-F2B99B427BCD}" srcOrd="1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9DC3C43-0EA2-474E-A910-072AD1C5648E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79607B-FFD0-44D4-A5C5-61C49849917F}">
      <dgm:prSet/>
      <dgm:spPr/>
      <dgm:t>
        <a:bodyPr/>
        <a:lstStyle/>
        <a:p>
          <a:r>
            <a:rPr lang="en-US" dirty="0"/>
            <a:t>Mom’s income: $3,000 (37.5%), Dad’s income: $5,000 (62.5%)</a:t>
          </a:r>
        </a:p>
      </dgm:t>
    </dgm:pt>
    <dgm:pt modelId="{9B86267D-61F3-4B07-B192-CCE19BFF4E7F}" type="parTrans" cxnId="{CB010989-7B81-4A18-A173-2CB2AB260949}">
      <dgm:prSet/>
      <dgm:spPr/>
      <dgm:t>
        <a:bodyPr/>
        <a:lstStyle/>
        <a:p>
          <a:endParaRPr lang="en-US"/>
        </a:p>
      </dgm:t>
    </dgm:pt>
    <dgm:pt modelId="{5CDCA236-E4E8-4B35-AAE8-CC4C115C676E}" type="sibTrans" cxnId="{CB010989-7B81-4A18-A173-2CB2AB260949}">
      <dgm:prSet/>
      <dgm:spPr/>
      <dgm:t>
        <a:bodyPr/>
        <a:lstStyle/>
        <a:p>
          <a:endParaRPr lang="en-US"/>
        </a:p>
      </dgm:t>
    </dgm:pt>
    <dgm:pt modelId="{84C1A267-731F-49CA-A9B6-F7D52BB2B1B7}">
      <dgm:prSet/>
      <dgm:spPr/>
      <dgm:t>
        <a:bodyPr/>
        <a:lstStyle/>
        <a:p>
          <a:r>
            <a:rPr lang="en-US"/>
            <a:t>MBCSO: $955</a:t>
          </a:r>
        </a:p>
      </dgm:t>
    </dgm:pt>
    <dgm:pt modelId="{4C5A4BA9-EBBD-485A-9A95-97437ECD0C1F}" type="parTrans" cxnId="{C60AE21E-3F93-4F61-B697-4823F997A869}">
      <dgm:prSet/>
      <dgm:spPr/>
      <dgm:t>
        <a:bodyPr/>
        <a:lstStyle/>
        <a:p>
          <a:endParaRPr lang="en-US"/>
        </a:p>
      </dgm:t>
    </dgm:pt>
    <dgm:pt modelId="{DC618DE7-0179-4574-9473-690D492D2155}" type="sibTrans" cxnId="{C60AE21E-3F93-4F61-B697-4823F997A869}">
      <dgm:prSet/>
      <dgm:spPr/>
      <dgm:t>
        <a:bodyPr/>
        <a:lstStyle/>
        <a:p>
          <a:endParaRPr lang="en-US"/>
        </a:p>
      </dgm:t>
    </dgm:pt>
    <dgm:pt modelId="{42559674-0A28-437C-BAF3-3359758327E4}">
      <dgm:prSet/>
      <dgm:spPr/>
      <dgm:t>
        <a:bodyPr/>
        <a:lstStyle/>
        <a:p>
          <a:r>
            <a:rPr lang="en-US" dirty="0"/>
            <a:t>Daycare: $500/month (Grandma pays)</a:t>
          </a:r>
        </a:p>
      </dgm:t>
    </dgm:pt>
    <dgm:pt modelId="{E104DC27-C600-4E1E-8FD2-3F3FE45D5446}" type="parTrans" cxnId="{5D52FB41-2A8F-4BEE-9139-CEB1C6CD15A0}">
      <dgm:prSet/>
      <dgm:spPr/>
      <dgm:t>
        <a:bodyPr/>
        <a:lstStyle/>
        <a:p>
          <a:endParaRPr lang="en-US"/>
        </a:p>
      </dgm:t>
    </dgm:pt>
    <dgm:pt modelId="{211BA59A-6DF8-4C38-8C14-B24B5BF63AC3}" type="sibTrans" cxnId="{5D52FB41-2A8F-4BEE-9139-CEB1C6CD15A0}">
      <dgm:prSet/>
      <dgm:spPr/>
      <dgm:t>
        <a:bodyPr/>
        <a:lstStyle/>
        <a:p>
          <a:endParaRPr lang="en-US"/>
        </a:p>
      </dgm:t>
    </dgm:pt>
    <dgm:pt modelId="{094692BA-4586-4792-85E5-4B5BA4C995EB}">
      <dgm:prSet/>
      <dgm:spPr/>
      <dgm:t>
        <a:bodyPr/>
        <a:lstStyle/>
        <a:p>
          <a:r>
            <a:rPr lang="en-US" dirty="0"/>
            <a:t>Health Insurance: $100/month (Grandma pays)</a:t>
          </a:r>
        </a:p>
      </dgm:t>
    </dgm:pt>
    <dgm:pt modelId="{E2B3DC23-C245-4F15-AB79-2D0502C8F417}" type="parTrans" cxnId="{0395601F-A7D7-4631-ABAD-D459ABB48FFB}">
      <dgm:prSet/>
      <dgm:spPr/>
      <dgm:t>
        <a:bodyPr/>
        <a:lstStyle/>
        <a:p>
          <a:endParaRPr lang="en-US"/>
        </a:p>
      </dgm:t>
    </dgm:pt>
    <dgm:pt modelId="{D0E485F8-8BAF-4B74-A15F-D5465AD2CBED}" type="sibTrans" cxnId="{0395601F-A7D7-4631-ABAD-D459ABB48FFB}">
      <dgm:prSet/>
      <dgm:spPr/>
      <dgm:t>
        <a:bodyPr/>
        <a:lstStyle/>
        <a:p>
          <a:endParaRPr lang="en-US"/>
        </a:p>
      </dgm:t>
    </dgm:pt>
    <dgm:pt modelId="{D6CC7F5D-5CE6-4A73-B931-DC7F9238890F}">
      <dgm:prSet/>
      <dgm:spPr/>
      <dgm:t>
        <a:bodyPr/>
        <a:lstStyle/>
        <a:p>
          <a:r>
            <a:rPr lang="en-US"/>
            <a:t>Total Monthly Cost: $1555.00</a:t>
          </a:r>
        </a:p>
      </dgm:t>
    </dgm:pt>
    <dgm:pt modelId="{7D3356DD-3747-45E8-90B1-AB44C884C3C8}" type="parTrans" cxnId="{B8445262-8168-4E1C-8FB9-0C57530BD37C}">
      <dgm:prSet/>
      <dgm:spPr/>
      <dgm:t>
        <a:bodyPr/>
        <a:lstStyle/>
        <a:p>
          <a:endParaRPr lang="en-US"/>
        </a:p>
      </dgm:t>
    </dgm:pt>
    <dgm:pt modelId="{2007C9AD-ED83-4CB8-B8FD-7AD047B2A85D}" type="sibTrans" cxnId="{B8445262-8168-4E1C-8FB9-0C57530BD37C}">
      <dgm:prSet/>
      <dgm:spPr/>
      <dgm:t>
        <a:bodyPr/>
        <a:lstStyle/>
        <a:p>
          <a:endParaRPr lang="en-US"/>
        </a:p>
      </dgm:t>
    </dgm:pt>
    <dgm:pt modelId="{73677D82-D18D-4DCF-8395-1C5219962024}">
      <dgm:prSet/>
      <dgm:spPr/>
      <dgm:t>
        <a:bodyPr/>
        <a:lstStyle/>
        <a:p>
          <a:r>
            <a:rPr lang="en-US" dirty="0"/>
            <a:t>Dad’s monthly child support obligation: $971.88  ($1555 * 62.5% (income share))</a:t>
          </a:r>
        </a:p>
      </dgm:t>
    </dgm:pt>
    <dgm:pt modelId="{84536DA4-53D5-442C-8891-A5ECABF5F80E}" type="parTrans" cxnId="{CBFB55E8-31E1-44D9-94C7-1657480EFC90}">
      <dgm:prSet/>
      <dgm:spPr/>
      <dgm:t>
        <a:bodyPr/>
        <a:lstStyle/>
        <a:p>
          <a:endParaRPr lang="en-US"/>
        </a:p>
      </dgm:t>
    </dgm:pt>
    <dgm:pt modelId="{FEBD54C2-4464-4435-853F-5B69E1A7D3C0}" type="sibTrans" cxnId="{CBFB55E8-31E1-44D9-94C7-1657480EFC90}">
      <dgm:prSet/>
      <dgm:spPr/>
      <dgm:t>
        <a:bodyPr/>
        <a:lstStyle/>
        <a:p>
          <a:endParaRPr lang="en-US"/>
        </a:p>
      </dgm:t>
    </dgm:pt>
    <dgm:pt modelId="{E33C7752-0ED1-485D-ADBC-2B50D6BF0F77}">
      <dgm:prSet/>
      <dgm:spPr/>
      <dgm:t>
        <a:bodyPr/>
        <a:lstStyle/>
        <a:p>
          <a:r>
            <a:rPr lang="en-US" dirty="0"/>
            <a:t>Mom’s monthly child support obligation: $583.12($1555* 37.5% income share)</a:t>
          </a:r>
        </a:p>
      </dgm:t>
    </dgm:pt>
    <dgm:pt modelId="{16C629F5-C14F-4A48-ABC8-8338C091E63A}" type="parTrans" cxnId="{54DC5407-A529-41CD-9CCE-9EE53BC81415}">
      <dgm:prSet/>
      <dgm:spPr/>
      <dgm:t>
        <a:bodyPr/>
        <a:lstStyle/>
        <a:p>
          <a:endParaRPr lang="en-US"/>
        </a:p>
      </dgm:t>
    </dgm:pt>
    <dgm:pt modelId="{CC7F5802-E519-44D4-BDBA-4629B3623E51}" type="sibTrans" cxnId="{54DC5407-A529-41CD-9CCE-9EE53BC81415}">
      <dgm:prSet/>
      <dgm:spPr/>
      <dgm:t>
        <a:bodyPr/>
        <a:lstStyle/>
        <a:p>
          <a:endParaRPr lang="en-US"/>
        </a:p>
      </dgm:t>
    </dgm:pt>
    <dgm:pt modelId="{BC8AB5B7-A5BA-4BF2-A71C-0F72DA4EC9DF}" type="pres">
      <dgm:prSet presAssocID="{79DC3C43-0EA2-474E-A910-072AD1C5648E}" presName="Name0" presStyleCnt="0">
        <dgm:presLayoutVars>
          <dgm:dir/>
          <dgm:resizeHandles val="exact"/>
        </dgm:presLayoutVars>
      </dgm:prSet>
      <dgm:spPr/>
    </dgm:pt>
    <dgm:pt modelId="{B7BBACEA-E630-4F25-8B19-AF1137F512BB}" type="pres">
      <dgm:prSet presAssocID="{9379607B-FFD0-44D4-A5C5-61C49849917F}" presName="node" presStyleLbl="node1" presStyleIdx="0" presStyleCnt="7">
        <dgm:presLayoutVars>
          <dgm:bulletEnabled val="1"/>
        </dgm:presLayoutVars>
      </dgm:prSet>
      <dgm:spPr/>
    </dgm:pt>
    <dgm:pt modelId="{38412084-8E8B-49FA-8E8A-02958C3FF119}" type="pres">
      <dgm:prSet presAssocID="{5CDCA236-E4E8-4B35-AAE8-CC4C115C676E}" presName="sibTrans" presStyleLbl="sibTrans1D1" presStyleIdx="0" presStyleCnt="6"/>
      <dgm:spPr/>
    </dgm:pt>
    <dgm:pt modelId="{755A35CD-6035-4285-93D7-17673880B4E5}" type="pres">
      <dgm:prSet presAssocID="{5CDCA236-E4E8-4B35-AAE8-CC4C115C676E}" presName="connectorText" presStyleLbl="sibTrans1D1" presStyleIdx="0" presStyleCnt="6"/>
      <dgm:spPr/>
    </dgm:pt>
    <dgm:pt modelId="{A4FF6898-CD6A-423A-B7E8-E676F4DC75BE}" type="pres">
      <dgm:prSet presAssocID="{84C1A267-731F-49CA-A9B6-F7D52BB2B1B7}" presName="node" presStyleLbl="node1" presStyleIdx="1" presStyleCnt="7">
        <dgm:presLayoutVars>
          <dgm:bulletEnabled val="1"/>
        </dgm:presLayoutVars>
      </dgm:prSet>
      <dgm:spPr/>
    </dgm:pt>
    <dgm:pt modelId="{43F4A4E1-56D7-4605-BC0B-CB48716C805D}" type="pres">
      <dgm:prSet presAssocID="{DC618DE7-0179-4574-9473-690D492D2155}" presName="sibTrans" presStyleLbl="sibTrans1D1" presStyleIdx="1" presStyleCnt="6"/>
      <dgm:spPr/>
    </dgm:pt>
    <dgm:pt modelId="{174B7C28-B58B-4D46-857B-D14CF30AE773}" type="pres">
      <dgm:prSet presAssocID="{DC618DE7-0179-4574-9473-690D492D2155}" presName="connectorText" presStyleLbl="sibTrans1D1" presStyleIdx="1" presStyleCnt="6"/>
      <dgm:spPr/>
    </dgm:pt>
    <dgm:pt modelId="{B79BB091-B3A4-4BDC-9DE6-660628E130CD}" type="pres">
      <dgm:prSet presAssocID="{42559674-0A28-437C-BAF3-3359758327E4}" presName="node" presStyleLbl="node1" presStyleIdx="2" presStyleCnt="7">
        <dgm:presLayoutVars>
          <dgm:bulletEnabled val="1"/>
        </dgm:presLayoutVars>
      </dgm:prSet>
      <dgm:spPr/>
    </dgm:pt>
    <dgm:pt modelId="{DA36AC62-D979-404E-B858-866221CF732D}" type="pres">
      <dgm:prSet presAssocID="{211BA59A-6DF8-4C38-8C14-B24B5BF63AC3}" presName="sibTrans" presStyleLbl="sibTrans1D1" presStyleIdx="2" presStyleCnt="6"/>
      <dgm:spPr/>
    </dgm:pt>
    <dgm:pt modelId="{87C74146-474B-4B8C-9B2F-01EA1EEEAE70}" type="pres">
      <dgm:prSet presAssocID="{211BA59A-6DF8-4C38-8C14-B24B5BF63AC3}" presName="connectorText" presStyleLbl="sibTrans1D1" presStyleIdx="2" presStyleCnt="6"/>
      <dgm:spPr/>
    </dgm:pt>
    <dgm:pt modelId="{4E6D58B0-DC81-4BC4-8A4C-52FE41148BDF}" type="pres">
      <dgm:prSet presAssocID="{094692BA-4586-4792-85E5-4B5BA4C995EB}" presName="node" presStyleLbl="node1" presStyleIdx="3" presStyleCnt="7">
        <dgm:presLayoutVars>
          <dgm:bulletEnabled val="1"/>
        </dgm:presLayoutVars>
      </dgm:prSet>
      <dgm:spPr/>
    </dgm:pt>
    <dgm:pt modelId="{384E2A3E-E701-47C4-8AD4-2EED73F81021}" type="pres">
      <dgm:prSet presAssocID="{D0E485F8-8BAF-4B74-A15F-D5465AD2CBED}" presName="sibTrans" presStyleLbl="sibTrans1D1" presStyleIdx="3" presStyleCnt="6"/>
      <dgm:spPr/>
    </dgm:pt>
    <dgm:pt modelId="{024DAC6D-BA79-44BF-BF5E-BFC8806504FF}" type="pres">
      <dgm:prSet presAssocID="{D0E485F8-8BAF-4B74-A15F-D5465AD2CBED}" presName="connectorText" presStyleLbl="sibTrans1D1" presStyleIdx="3" presStyleCnt="6"/>
      <dgm:spPr/>
    </dgm:pt>
    <dgm:pt modelId="{3FCF5CC5-172F-471B-83B5-FE50F1F64D9F}" type="pres">
      <dgm:prSet presAssocID="{D6CC7F5D-5CE6-4A73-B931-DC7F9238890F}" presName="node" presStyleLbl="node1" presStyleIdx="4" presStyleCnt="7">
        <dgm:presLayoutVars>
          <dgm:bulletEnabled val="1"/>
        </dgm:presLayoutVars>
      </dgm:prSet>
      <dgm:spPr/>
    </dgm:pt>
    <dgm:pt modelId="{DC52259B-4A10-4B8C-B16E-B81217706FFA}" type="pres">
      <dgm:prSet presAssocID="{2007C9AD-ED83-4CB8-B8FD-7AD047B2A85D}" presName="sibTrans" presStyleLbl="sibTrans1D1" presStyleIdx="4" presStyleCnt="6"/>
      <dgm:spPr/>
    </dgm:pt>
    <dgm:pt modelId="{8BBF6335-1C16-427F-9BCC-BFADF3D5E4A6}" type="pres">
      <dgm:prSet presAssocID="{2007C9AD-ED83-4CB8-B8FD-7AD047B2A85D}" presName="connectorText" presStyleLbl="sibTrans1D1" presStyleIdx="4" presStyleCnt="6"/>
      <dgm:spPr/>
    </dgm:pt>
    <dgm:pt modelId="{02C6CFDC-517F-42D7-B25C-39B21F7661A5}" type="pres">
      <dgm:prSet presAssocID="{73677D82-D18D-4DCF-8395-1C5219962024}" presName="node" presStyleLbl="node1" presStyleIdx="5" presStyleCnt="7">
        <dgm:presLayoutVars>
          <dgm:bulletEnabled val="1"/>
        </dgm:presLayoutVars>
      </dgm:prSet>
      <dgm:spPr/>
    </dgm:pt>
    <dgm:pt modelId="{AFC7C31A-EB43-4484-B82B-5EA71CEF6D69}" type="pres">
      <dgm:prSet presAssocID="{FEBD54C2-4464-4435-853F-5B69E1A7D3C0}" presName="sibTrans" presStyleLbl="sibTrans1D1" presStyleIdx="5" presStyleCnt="6"/>
      <dgm:spPr/>
    </dgm:pt>
    <dgm:pt modelId="{EE4F8EF3-DB2D-4DC1-AF91-0EEB47E6C35C}" type="pres">
      <dgm:prSet presAssocID="{FEBD54C2-4464-4435-853F-5B69E1A7D3C0}" presName="connectorText" presStyleLbl="sibTrans1D1" presStyleIdx="5" presStyleCnt="6"/>
      <dgm:spPr/>
    </dgm:pt>
    <dgm:pt modelId="{AD21D29A-E669-4BFD-B5B4-169F73CE7EA7}" type="pres">
      <dgm:prSet presAssocID="{E33C7752-0ED1-485D-ADBC-2B50D6BF0F77}" presName="node" presStyleLbl="node1" presStyleIdx="6" presStyleCnt="7">
        <dgm:presLayoutVars>
          <dgm:bulletEnabled val="1"/>
        </dgm:presLayoutVars>
      </dgm:prSet>
      <dgm:spPr/>
    </dgm:pt>
  </dgm:ptLst>
  <dgm:cxnLst>
    <dgm:cxn modelId="{2B69B704-7301-4DFA-B35B-642102327F2D}" type="presOf" srcId="{84C1A267-731F-49CA-A9B6-F7D52BB2B1B7}" destId="{A4FF6898-CD6A-423A-B7E8-E676F4DC75BE}" srcOrd="0" destOrd="0" presId="urn:microsoft.com/office/officeart/2016/7/layout/RepeatingBendingProcessNew"/>
    <dgm:cxn modelId="{215D6507-108B-43D1-A4D6-5B5B414168CB}" type="presOf" srcId="{42559674-0A28-437C-BAF3-3359758327E4}" destId="{B79BB091-B3A4-4BDC-9DE6-660628E130CD}" srcOrd="0" destOrd="0" presId="urn:microsoft.com/office/officeart/2016/7/layout/RepeatingBendingProcessNew"/>
    <dgm:cxn modelId="{54DC5407-A529-41CD-9CCE-9EE53BC81415}" srcId="{79DC3C43-0EA2-474E-A910-072AD1C5648E}" destId="{E33C7752-0ED1-485D-ADBC-2B50D6BF0F77}" srcOrd="6" destOrd="0" parTransId="{16C629F5-C14F-4A48-ABC8-8338C091E63A}" sibTransId="{CC7F5802-E519-44D4-BDBA-4629B3623E51}"/>
    <dgm:cxn modelId="{3459820B-A55A-4E87-892A-55907599EE40}" type="presOf" srcId="{D0E485F8-8BAF-4B74-A15F-D5465AD2CBED}" destId="{024DAC6D-BA79-44BF-BF5E-BFC8806504FF}" srcOrd="1" destOrd="0" presId="urn:microsoft.com/office/officeart/2016/7/layout/RepeatingBendingProcessNew"/>
    <dgm:cxn modelId="{B3574A11-74FB-4DB9-83B4-A5BC7E28C867}" type="presOf" srcId="{211BA59A-6DF8-4C38-8C14-B24B5BF63AC3}" destId="{DA36AC62-D979-404E-B858-866221CF732D}" srcOrd="0" destOrd="0" presId="urn:microsoft.com/office/officeart/2016/7/layout/RepeatingBendingProcessNew"/>
    <dgm:cxn modelId="{0DCA4B19-E054-4CF7-B179-12D569E9C17B}" type="presOf" srcId="{9379607B-FFD0-44D4-A5C5-61C49849917F}" destId="{B7BBACEA-E630-4F25-8B19-AF1137F512BB}" srcOrd="0" destOrd="0" presId="urn:microsoft.com/office/officeart/2016/7/layout/RepeatingBendingProcessNew"/>
    <dgm:cxn modelId="{C60AE21E-3F93-4F61-B697-4823F997A869}" srcId="{79DC3C43-0EA2-474E-A910-072AD1C5648E}" destId="{84C1A267-731F-49CA-A9B6-F7D52BB2B1B7}" srcOrd="1" destOrd="0" parTransId="{4C5A4BA9-EBBD-485A-9A95-97437ECD0C1F}" sibTransId="{DC618DE7-0179-4574-9473-690D492D2155}"/>
    <dgm:cxn modelId="{0395601F-A7D7-4631-ABAD-D459ABB48FFB}" srcId="{79DC3C43-0EA2-474E-A910-072AD1C5648E}" destId="{094692BA-4586-4792-85E5-4B5BA4C995EB}" srcOrd="3" destOrd="0" parTransId="{E2B3DC23-C245-4F15-AB79-2D0502C8F417}" sibTransId="{D0E485F8-8BAF-4B74-A15F-D5465AD2CBED}"/>
    <dgm:cxn modelId="{A3925A21-EC3D-4B3F-A84C-D3953C084B0B}" type="presOf" srcId="{5CDCA236-E4E8-4B35-AAE8-CC4C115C676E}" destId="{755A35CD-6035-4285-93D7-17673880B4E5}" srcOrd="1" destOrd="0" presId="urn:microsoft.com/office/officeart/2016/7/layout/RepeatingBendingProcessNew"/>
    <dgm:cxn modelId="{A235272B-C481-49CA-832F-35B119C20507}" type="presOf" srcId="{211BA59A-6DF8-4C38-8C14-B24B5BF63AC3}" destId="{87C74146-474B-4B8C-9B2F-01EA1EEEAE70}" srcOrd="1" destOrd="0" presId="urn:microsoft.com/office/officeart/2016/7/layout/RepeatingBendingProcessNew"/>
    <dgm:cxn modelId="{D2C87D2C-5143-4F16-B80A-019ECF9111EA}" type="presOf" srcId="{E33C7752-0ED1-485D-ADBC-2B50D6BF0F77}" destId="{AD21D29A-E669-4BFD-B5B4-169F73CE7EA7}" srcOrd="0" destOrd="0" presId="urn:microsoft.com/office/officeart/2016/7/layout/RepeatingBendingProcessNew"/>
    <dgm:cxn modelId="{6D61BD5F-946B-4094-B25C-A5F2F4869F73}" type="presOf" srcId="{FEBD54C2-4464-4435-853F-5B69E1A7D3C0}" destId="{AFC7C31A-EB43-4484-B82B-5EA71CEF6D69}" srcOrd="0" destOrd="0" presId="urn:microsoft.com/office/officeart/2016/7/layout/RepeatingBendingProcessNew"/>
    <dgm:cxn modelId="{5D52FB41-2A8F-4BEE-9139-CEB1C6CD15A0}" srcId="{79DC3C43-0EA2-474E-A910-072AD1C5648E}" destId="{42559674-0A28-437C-BAF3-3359758327E4}" srcOrd="2" destOrd="0" parTransId="{E104DC27-C600-4E1E-8FD2-3F3FE45D5446}" sibTransId="{211BA59A-6DF8-4C38-8C14-B24B5BF63AC3}"/>
    <dgm:cxn modelId="{B8445262-8168-4E1C-8FB9-0C57530BD37C}" srcId="{79DC3C43-0EA2-474E-A910-072AD1C5648E}" destId="{D6CC7F5D-5CE6-4A73-B931-DC7F9238890F}" srcOrd="4" destOrd="0" parTransId="{7D3356DD-3747-45E8-90B1-AB44C884C3C8}" sibTransId="{2007C9AD-ED83-4CB8-B8FD-7AD047B2A85D}"/>
    <dgm:cxn modelId="{C5094365-63E9-4E2F-B9EC-217D6DDD8A7F}" type="presOf" srcId="{79DC3C43-0EA2-474E-A910-072AD1C5648E}" destId="{BC8AB5B7-A5BA-4BF2-A71C-0F72DA4EC9DF}" srcOrd="0" destOrd="0" presId="urn:microsoft.com/office/officeart/2016/7/layout/RepeatingBendingProcessNew"/>
    <dgm:cxn modelId="{5C54DD4A-F8AF-4345-9DBD-24B5DA96E56F}" type="presOf" srcId="{5CDCA236-E4E8-4B35-AAE8-CC4C115C676E}" destId="{38412084-8E8B-49FA-8E8A-02958C3FF119}" srcOrd="0" destOrd="0" presId="urn:microsoft.com/office/officeart/2016/7/layout/RepeatingBendingProcessNew"/>
    <dgm:cxn modelId="{F5C99885-AA36-4461-97EC-2D952880F3B1}" type="presOf" srcId="{094692BA-4586-4792-85E5-4B5BA4C995EB}" destId="{4E6D58B0-DC81-4BC4-8A4C-52FE41148BDF}" srcOrd="0" destOrd="0" presId="urn:microsoft.com/office/officeart/2016/7/layout/RepeatingBendingProcessNew"/>
    <dgm:cxn modelId="{CB010989-7B81-4A18-A173-2CB2AB260949}" srcId="{79DC3C43-0EA2-474E-A910-072AD1C5648E}" destId="{9379607B-FFD0-44D4-A5C5-61C49849917F}" srcOrd="0" destOrd="0" parTransId="{9B86267D-61F3-4B07-B192-CCE19BFF4E7F}" sibTransId="{5CDCA236-E4E8-4B35-AAE8-CC4C115C676E}"/>
    <dgm:cxn modelId="{B6E01299-B706-4B7B-845C-AAA4A233C2B7}" type="presOf" srcId="{DC618DE7-0179-4574-9473-690D492D2155}" destId="{43F4A4E1-56D7-4605-BC0B-CB48716C805D}" srcOrd="0" destOrd="0" presId="urn:microsoft.com/office/officeart/2016/7/layout/RepeatingBendingProcessNew"/>
    <dgm:cxn modelId="{763EAF9B-85C3-4E0E-B0E5-19202EE806DD}" type="presOf" srcId="{D6CC7F5D-5CE6-4A73-B931-DC7F9238890F}" destId="{3FCF5CC5-172F-471B-83B5-FE50F1F64D9F}" srcOrd="0" destOrd="0" presId="urn:microsoft.com/office/officeart/2016/7/layout/RepeatingBendingProcessNew"/>
    <dgm:cxn modelId="{7273E49D-FE5B-4249-889E-93D2F9D3E047}" type="presOf" srcId="{2007C9AD-ED83-4CB8-B8FD-7AD047B2A85D}" destId="{DC52259B-4A10-4B8C-B16E-B81217706FFA}" srcOrd="0" destOrd="0" presId="urn:microsoft.com/office/officeart/2016/7/layout/RepeatingBendingProcessNew"/>
    <dgm:cxn modelId="{3DFD21B8-BE72-4702-8A19-61E80F0A0058}" type="presOf" srcId="{D0E485F8-8BAF-4B74-A15F-D5465AD2CBED}" destId="{384E2A3E-E701-47C4-8AD4-2EED73F81021}" srcOrd="0" destOrd="0" presId="urn:microsoft.com/office/officeart/2016/7/layout/RepeatingBendingProcessNew"/>
    <dgm:cxn modelId="{C55D3BBA-80D2-4918-A9F8-71F650477B3D}" type="presOf" srcId="{73677D82-D18D-4DCF-8395-1C5219962024}" destId="{02C6CFDC-517F-42D7-B25C-39B21F7661A5}" srcOrd="0" destOrd="0" presId="urn:microsoft.com/office/officeart/2016/7/layout/RepeatingBendingProcessNew"/>
    <dgm:cxn modelId="{22BEEECB-6A66-4B61-9D9B-8485154ABA82}" type="presOf" srcId="{FEBD54C2-4464-4435-853F-5B69E1A7D3C0}" destId="{EE4F8EF3-DB2D-4DC1-AF91-0EEB47E6C35C}" srcOrd="1" destOrd="0" presId="urn:microsoft.com/office/officeart/2016/7/layout/RepeatingBendingProcessNew"/>
    <dgm:cxn modelId="{FD73C4E0-8146-4C89-A3CD-988E673284B5}" type="presOf" srcId="{DC618DE7-0179-4574-9473-690D492D2155}" destId="{174B7C28-B58B-4D46-857B-D14CF30AE773}" srcOrd="1" destOrd="0" presId="urn:microsoft.com/office/officeart/2016/7/layout/RepeatingBendingProcessNew"/>
    <dgm:cxn modelId="{CBFB55E8-31E1-44D9-94C7-1657480EFC90}" srcId="{79DC3C43-0EA2-474E-A910-072AD1C5648E}" destId="{73677D82-D18D-4DCF-8395-1C5219962024}" srcOrd="5" destOrd="0" parTransId="{84536DA4-53D5-442C-8891-A5ECABF5F80E}" sibTransId="{FEBD54C2-4464-4435-853F-5B69E1A7D3C0}"/>
    <dgm:cxn modelId="{BCF1A4EF-2F27-4564-8ABC-953A558B9102}" type="presOf" srcId="{2007C9AD-ED83-4CB8-B8FD-7AD047B2A85D}" destId="{8BBF6335-1C16-427F-9BCC-BFADF3D5E4A6}" srcOrd="1" destOrd="0" presId="urn:microsoft.com/office/officeart/2016/7/layout/RepeatingBendingProcessNew"/>
    <dgm:cxn modelId="{DCC28DDF-40FA-45D0-BBDE-D805C88474A0}" type="presParOf" srcId="{BC8AB5B7-A5BA-4BF2-A71C-0F72DA4EC9DF}" destId="{B7BBACEA-E630-4F25-8B19-AF1137F512BB}" srcOrd="0" destOrd="0" presId="urn:microsoft.com/office/officeart/2016/7/layout/RepeatingBendingProcessNew"/>
    <dgm:cxn modelId="{B2BC6F16-7310-4351-973A-4FB474205289}" type="presParOf" srcId="{BC8AB5B7-A5BA-4BF2-A71C-0F72DA4EC9DF}" destId="{38412084-8E8B-49FA-8E8A-02958C3FF119}" srcOrd="1" destOrd="0" presId="urn:microsoft.com/office/officeart/2016/7/layout/RepeatingBendingProcessNew"/>
    <dgm:cxn modelId="{E2398D7B-A505-4BF4-B88D-7AC34E1925D3}" type="presParOf" srcId="{38412084-8E8B-49FA-8E8A-02958C3FF119}" destId="{755A35CD-6035-4285-93D7-17673880B4E5}" srcOrd="0" destOrd="0" presId="urn:microsoft.com/office/officeart/2016/7/layout/RepeatingBendingProcessNew"/>
    <dgm:cxn modelId="{CE5FF936-B676-49E3-A67F-C7B184C626EE}" type="presParOf" srcId="{BC8AB5B7-A5BA-4BF2-A71C-0F72DA4EC9DF}" destId="{A4FF6898-CD6A-423A-B7E8-E676F4DC75BE}" srcOrd="2" destOrd="0" presId="urn:microsoft.com/office/officeart/2016/7/layout/RepeatingBendingProcessNew"/>
    <dgm:cxn modelId="{21920B23-9AC5-4096-8831-A5EC778253F9}" type="presParOf" srcId="{BC8AB5B7-A5BA-4BF2-A71C-0F72DA4EC9DF}" destId="{43F4A4E1-56D7-4605-BC0B-CB48716C805D}" srcOrd="3" destOrd="0" presId="urn:microsoft.com/office/officeart/2016/7/layout/RepeatingBendingProcessNew"/>
    <dgm:cxn modelId="{54FA2A8C-BD69-4C85-8CE0-1E54F2C14889}" type="presParOf" srcId="{43F4A4E1-56D7-4605-BC0B-CB48716C805D}" destId="{174B7C28-B58B-4D46-857B-D14CF30AE773}" srcOrd="0" destOrd="0" presId="urn:microsoft.com/office/officeart/2016/7/layout/RepeatingBendingProcessNew"/>
    <dgm:cxn modelId="{14EDCE6A-8908-4D61-9F60-AC03641E99D9}" type="presParOf" srcId="{BC8AB5B7-A5BA-4BF2-A71C-0F72DA4EC9DF}" destId="{B79BB091-B3A4-4BDC-9DE6-660628E130CD}" srcOrd="4" destOrd="0" presId="urn:microsoft.com/office/officeart/2016/7/layout/RepeatingBendingProcessNew"/>
    <dgm:cxn modelId="{6295A9C4-0E5A-452A-A0CC-BBE2E72BD6DB}" type="presParOf" srcId="{BC8AB5B7-A5BA-4BF2-A71C-0F72DA4EC9DF}" destId="{DA36AC62-D979-404E-B858-866221CF732D}" srcOrd="5" destOrd="0" presId="urn:microsoft.com/office/officeart/2016/7/layout/RepeatingBendingProcessNew"/>
    <dgm:cxn modelId="{F6931F79-D7EF-417B-BE9A-3EC7A1C86A47}" type="presParOf" srcId="{DA36AC62-D979-404E-B858-866221CF732D}" destId="{87C74146-474B-4B8C-9B2F-01EA1EEEAE70}" srcOrd="0" destOrd="0" presId="urn:microsoft.com/office/officeart/2016/7/layout/RepeatingBendingProcessNew"/>
    <dgm:cxn modelId="{01714709-E0AC-47CD-A4A9-2630260D026E}" type="presParOf" srcId="{BC8AB5B7-A5BA-4BF2-A71C-0F72DA4EC9DF}" destId="{4E6D58B0-DC81-4BC4-8A4C-52FE41148BDF}" srcOrd="6" destOrd="0" presId="urn:microsoft.com/office/officeart/2016/7/layout/RepeatingBendingProcessNew"/>
    <dgm:cxn modelId="{726A1033-B0A3-43AD-A829-CFE48364319D}" type="presParOf" srcId="{BC8AB5B7-A5BA-4BF2-A71C-0F72DA4EC9DF}" destId="{384E2A3E-E701-47C4-8AD4-2EED73F81021}" srcOrd="7" destOrd="0" presId="urn:microsoft.com/office/officeart/2016/7/layout/RepeatingBendingProcessNew"/>
    <dgm:cxn modelId="{CED18D31-8652-41CE-8FF5-47108BACB466}" type="presParOf" srcId="{384E2A3E-E701-47C4-8AD4-2EED73F81021}" destId="{024DAC6D-BA79-44BF-BF5E-BFC8806504FF}" srcOrd="0" destOrd="0" presId="urn:microsoft.com/office/officeart/2016/7/layout/RepeatingBendingProcessNew"/>
    <dgm:cxn modelId="{C087DF4A-4C2C-4D54-AEA6-6E136240BC4E}" type="presParOf" srcId="{BC8AB5B7-A5BA-4BF2-A71C-0F72DA4EC9DF}" destId="{3FCF5CC5-172F-471B-83B5-FE50F1F64D9F}" srcOrd="8" destOrd="0" presId="urn:microsoft.com/office/officeart/2016/7/layout/RepeatingBendingProcessNew"/>
    <dgm:cxn modelId="{BBF5ABBB-A33A-490E-86DC-AB8724087782}" type="presParOf" srcId="{BC8AB5B7-A5BA-4BF2-A71C-0F72DA4EC9DF}" destId="{DC52259B-4A10-4B8C-B16E-B81217706FFA}" srcOrd="9" destOrd="0" presId="urn:microsoft.com/office/officeart/2016/7/layout/RepeatingBendingProcessNew"/>
    <dgm:cxn modelId="{500FA451-99F4-46A0-AEC4-21BAFE994FB1}" type="presParOf" srcId="{DC52259B-4A10-4B8C-B16E-B81217706FFA}" destId="{8BBF6335-1C16-427F-9BCC-BFADF3D5E4A6}" srcOrd="0" destOrd="0" presId="urn:microsoft.com/office/officeart/2016/7/layout/RepeatingBendingProcessNew"/>
    <dgm:cxn modelId="{5D1C6C0C-CCFF-4AA0-8EF5-BE1FA40FE91B}" type="presParOf" srcId="{BC8AB5B7-A5BA-4BF2-A71C-0F72DA4EC9DF}" destId="{02C6CFDC-517F-42D7-B25C-39B21F7661A5}" srcOrd="10" destOrd="0" presId="urn:microsoft.com/office/officeart/2016/7/layout/RepeatingBendingProcessNew"/>
    <dgm:cxn modelId="{CCDB1CFB-E607-4B3F-974D-5679E39BF090}" type="presParOf" srcId="{BC8AB5B7-A5BA-4BF2-A71C-0F72DA4EC9DF}" destId="{AFC7C31A-EB43-4484-B82B-5EA71CEF6D69}" srcOrd="11" destOrd="0" presId="urn:microsoft.com/office/officeart/2016/7/layout/RepeatingBendingProcessNew"/>
    <dgm:cxn modelId="{B6E42C24-FF9A-4DEA-984D-FEEB9F45FB67}" type="presParOf" srcId="{AFC7C31A-EB43-4484-B82B-5EA71CEF6D69}" destId="{EE4F8EF3-DB2D-4DC1-AF91-0EEB47E6C35C}" srcOrd="0" destOrd="0" presId="urn:microsoft.com/office/officeart/2016/7/layout/RepeatingBendingProcessNew"/>
    <dgm:cxn modelId="{32E78674-D42B-422F-A6D1-7FD2AB1D6478}" type="presParOf" srcId="{BC8AB5B7-A5BA-4BF2-A71C-0F72DA4EC9DF}" destId="{AD21D29A-E669-4BFD-B5B4-169F73CE7EA7}" srcOrd="1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DF0AEF2-3EE4-4E88-A7AC-8A0858BE0413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66C5867-D928-4F39-A23E-A4526C7BD884}">
      <dgm:prSet/>
      <dgm:spPr/>
      <dgm:t>
        <a:bodyPr/>
        <a:lstStyle/>
        <a:p>
          <a:r>
            <a:rPr lang="en-US"/>
            <a:t>Child support is calculated based on the income share model.</a:t>
          </a:r>
        </a:p>
      </dgm:t>
    </dgm:pt>
    <dgm:pt modelId="{5A33983D-5DEE-43F9-9348-6D74207E7EAE}" type="parTrans" cxnId="{9D0A2FF9-995E-4D83-B658-8BEB2A0D9129}">
      <dgm:prSet/>
      <dgm:spPr/>
      <dgm:t>
        <a:bodyPr/>
        <a:lstStyle/>
        <a:p>
          <a:endParaRPr lang="en-US"/>
        </a:p>
      </dgm:t>
    </dgm:pt>
    <dgm:pt modelId="{49E58145-A245-4042-98D6-88431308566F}" type="sibTrans" cxnId="{9D0A2FF9-995E-4D83-B658-8BEB2A0D9129}">
      <dgm:prSet/>
      <dgm:spPr/>
      <dgm:t>
        <a:bodyPr/>
        <a:lstStyle/>
        <a:p>
          <a:endParaRPr lang="en-US"/>
        </a:p>
      </dgm:t>
    </dgm:pt>
    <dgm:pt modelId="{D83FF672-66A9-4767-BEEF-5EEE21C0C68D}">
      <dgm:prSet/>
      <dgm:spPr/>
      <dgm:t>
        <a:bodyPr/>
        <a:lstStyle/>
        <a:p>
          <a:r>
            <a:rPr lang="en-US"/>
            <a:t>Use Virginia Code § 20-108.2(G)(1) to determine:</a:t>
          </a:r>
        </a:p>
      </dgm:t>
    </dgm:pt>
    <dgm:pt modelId="{81D7B461-19C7-4B8B-B5D9-D291E1A342B3}" type="parTrans" cxnId="{1342B1FA-C1A0-4668-86B6-ED99AC7F358C}">
      <dgm:prSet/>
      <dgm:spPr/>
      <dgm:t>
        <a:bodyPr/>
        <a:lstStyle/>
        <a:p>
          <a:endParaRPr lang="en-US"/>
        </a:p>
      </dgm:t>
    </dgm:pt>
    <dgm:pt modelId="{1964B25E-DD35-4846-B716-DF59198C88B8}" type="sibTrans" cxnId="{1342B1FA-C1A0-4668-86B6-ED99AC7F358C}">
      <dgm:prSet/>
      <dgm:spPr/>
      <dgm:t>
        <a:bodyPr/>
        <a:lstStyle/>
        <a:p>
          <a:endParaRPr lang="en-US"/>
        </a:p>
      </dgm:t>
    </dgm:pt>
    <dgm:pt modelId="{9A5110AD-EAB3-4883-991D-EE669EF86AA0}">
      <dgm:prSet/>
      <dgm:spPr/>
      <dgm:t>
        <a:bodyPr/>
        <a:lstStyle/>
        <a:p>
          <a:r>
            <a:rPr lang="en-US" dirty="0"/>
            <a:t>- Monthly Basic Child Support Obligation (MBCSO)</a:t>
          </a:r>
        </a:p>
      </dgm:t>
    </dgm:pt>
    <dgm:pt modelId="{C24A70B2-9009-4BD0-9135-85718E8A51EF}" type="parTrans" cxnId="{6983339A-00F1-4C62-AE78-5956701EAB67}">
      <dgm:prSet/>
      <dgm:spPr/>
      <dgm:t>
        <a:bodyPr/>
        <a:lstStyle/>
        <a:p>
          <a:endParaRPr lang="en-US"/>
        </a:p>
      </dgm:t>
    </dgm:pt>
    <dgm:pt modelId="{40AE4F22-F564-48FF-B0F9-AF96EFAB1BA0}" type="sibTrans" cxnId="{6983339A-00F1-4C62-AE78-5956701EAB67}">
      <dgm:prSet/>
      <dgm:spPr/>
      <dgm:t>
        <a:bodyPr/>
        <a:lstStyle/>
        <a:p>
          <a:endParaRPr lang="en-US"/>
        </a:p>
      </dgm:t>
    </dgm:pt>
    <dgm:pt modelId="{1CB76F0A-9ACE-4717-96D3-B52204E523E1}">
      <dgm:prSet/>
      <dgm:spPr/>
      <dgm:t>
        <a:bodyPr/>
        <a:lstStyle/>
        <a:p>
          <a:r>
            <a:rPr lang="en-US"/>
            <a:t>- Health care coverage costs</a:t>
          </a:r>
        </a:p>
      </dgm:t>
    </dgm:pt>
    <dgm:pt modelId="{1E6D88FE-E85B-46B4-A431-5A9EB3E8C33B}" type="parTrans" cxnId="{323CB774-3A1C-4E9B-A33C-3A7A6D553E3C}">
      <dgm:prSet/>
      <dgm:spPr/>
      <dgm:t>
        <a:bodyPr/>
        <a:lstStyle/>
        <a:p>
          <a:endParaRPr lang="en-US"/>
        </a:p>
      </dgm:t>
    </dgm:pt>
    <dgm:pt modelId="{B793333F-D9D3-4AA0-A660-10F488F72C84}" type="sibTrans" cxnId="{323CB774-3A1C-4E9B-A33C-3A7A6D553E3C}">
      <dgm:prSet/>
      <dgm:spPr/>
      <dgm:t>
        <a:bodyPr/>
        <a:lstStyle/>
        <a:p>
          <a:endParaRPr lang="en-US"/>
        </a:p>
      </dgm:t>
    </dgm:pt>
    <dgm:pt modelId="{A3908DBD-FFF1-49C3-A416-B2A0F184203D}">
      <dgm:prSet/>
      <dgm:spPr/>
      <dgm:t>
        <a:bodyPr/>
        <a:lstStyle/>
        <a:p>
          <a:r>
            <a:rPr lang="en-US" dirty="0"/>
            <a:t>- Work-related childcare expenses</a:t>
          </a:r>
        </a:p>
      </dgm:t>
    </dgm:pt>
    <dgm:pt modelId="{CF8377E7-F8A1-4C5E-9939-7BE213D00198}" type="parTrans" cxnId="{27C72FE2-1D91-4A2D-BD39-6F1B4CB16F26}">
      <dgm:prSet/>
      <dgm:spPr/>
      <dgm:t>
        <a:bodyPr/>
        <a:lstStyle/>
        <a:p>
          <a:endParaRPr lang="en-US"/>
        </a:p>
      </dgm:t>
    </dgm:pt>
    <dgm:pt modelId="{0F60FDA5-FF90-4F8F-99B4-7F74D596AE3D}" type="sibTrans" cxnId="{27C72FE2-1D91-4A2D-BD39-6F1B4CB16F26}">
      <dgm:prSet/>
      <dgm:spPr/>
      <dgm:t>
        <a:bodyPr/>
        <a:lstStyle/>
        <a:p>
          <a:endParaRPr lang="en-US"/>
        </a:p>
      </dgm:t>
    </dgm:pt>
    <dgm:pt modelId="{8276EF4F-A33D-40E7-AC27-3F0BD6252904}">
      <dgm:prSet/>
      <dgm:spPr/>
      <dgm:t>
        <a:bodyPr/>
        <a:lstStyle/>
        <a:p>
          <a:r>
            <a:rPr lang="en-US" dirty="0"/>
            <a:t>Adjust obligations when NCP  pays health insurance or daycare directly.</a:t>
          </a:r>
        </a:p>
      </dgm:t>
    </dgm:pt>
    <dgm:pt modelId="{4C4767A4-493C-45EB-B620-EE40A2339719}" type="parTrans" cxnId="{2113F8A8-35D4-4ED4-BAD2-990A8820B630}">
      <dgm:prSet/>
      <dgm:spPr/>
      <dgm:t>
        <a:bodyPr/>
        <a:lstStyle/>
        <a:p>
          <a:endParaRPr lang="en-US"/>
        </a:p>
      </dgm:t>
    </dgm:pt>
    <dgm:pt modelId="{3EFF5F3C-0BA3-4FA6-88DD-19D943784658}" type="sibTrans" cxnId="{2113F8A8-35D4-4ED4-BAD2-990A8820B630}">
      <dgm:prSet/>
      <dgm:spPr/>
      <dgm:t>
        <a:bodyPr/>
        <a:lstStyle/>
        <a:p>
          <a:endParaRPr lang="en-US"/>
        </a:p>
      </dgm:t>
    </dgm:pt>
    <dgm:pt modelId="{E36B98B6-89CB-4C05-97A9-BE8FDF922D48}">
      <dgm:prSet/>
      <dgm:spPr/>
      <dgm:t>
        <a:bodyPr/>
        <a:lstStyle/>
        <a:p>
          <a:r>
            <a:rPr lang="en-US"/>
            <a:t>When a nonparent custodian (e.g., grandparent) has custody:</a:t>
          </a:r>
        </a:p>
      </dgm:t>
    </dgm:pt>
    <dgm:pt modelId="{863406D6-C129-4D39-8F5D-53E042819FD1}" type="parTrans" cxnId="{94EDECF2-B56A-43CA-890F-BD53C764A8B0}">
      <dgm:prSet/>
      <dgm:spPr/>
      <dgm:t>
        <a:bodyPr/>
        <a:lstStyle/>
        <a:p>
          <a:endParaRPr lang="en-US"/>
        </a:p>
      </dgm:t>
    </dgm:pt>
    <dgm:pt modelId="{6D515338-31A9-422F-917A-19034DCD8B37}" type="sibTrans" cxnId="{94EDECF2-B56A-43CA-890F-BD53C764A8B0}">
      <dgm:prSet/>
      <dgm:spPr/>
      <dgm:t>
        <a:bodyPr/>
        <a:lstStyle/>
        <a:p>
          <a:endParaRPr lang="en-US"/>
        </a:p>
      </dgm:t>
    </dgm:pt>
    <dgm:pt modelId="{A2FD0B88-6546-44D4-8445-CFEBDD8A7090}">
      <dgm:prSet/>
      <dgm:spPr/>
      <dgm:t>
        <a:bodyPr/>
        <a:lstStyle/>
        <a:p>
          <a:r>
            <a:rPr lang="en-US"/>
            <a:t>- Only parents’ incomes are used.</a:t>
          </a:r>
        </a:p>
      </dgm:t>
    </dgm:pt>
    <dgm:pt modelId="{60A9D41A-63B6-4D42-9D30-829ED4517175}" type="parTrans" cxnId="{CC320348-2CB4-4D17-8A6B-C1959E16BF51}">
      <dgm:prSet/>
      <dgm:spPr/>
      <dgm:t>
        <a:bodyPr/>
        <a:lstStyle/>
        <a:p>
          <a:endParaRPr lang="en-US"/>
        </a:p>
      </dgm:t>
    </dgm:pt>
    <dgm:pt modelId="{D0FE1D11-12E0-4136-9220-0D3CBC2F8A00}" type="sibTrans" cxnId="{CC320348-2CB4-4D17-8A6B-C1959E16BF51}">
      <dgm:prSet/>
      <dgm:spPr/>
      <dgm:t>
        <a:bodyPr/>
        <a:lstStyle/>
        <a:p>
          <a:endParaRPr lang="en-US"/>
        </a:p>
      </dgm:t>
    </dgm:pt>
    <dgm:pt modelId="{634CDE4B-3F3A-49EB-883D-1C2C154F6BAE}">
      <dgm:prSet/>
      <dgm:spPr/>
      <dgm:t>
        <a:bodyPr/>
        <a:lstStyle/>
        <a:p>
          <a:r>
            <a:rPr lang="en-US" dirty="0"/>
            <a:t>Never use nonparent’s income to calculate support</a:t>
          </a:r>
        </a:p>
      </dgm:t>
    </dgm:pt>
    <dgm:pt modelId="{C86AA11E-FE31-4EE4-8066-F83073007170}" type="parTrans" cxnId="{68D8A190-D51E-429C-8921-9F2ECF2862A8}">
      <dgm:prSet/>
      <dgm:spPr/>
      <dgm:t>
        <a:bodyPr/>
        <a:lstStyle/>
        <a:p>
          <a:endParaRPr lang="en-US"/>
        </a:p>
      </dgm:t>
    </dgm:pt>
    <dgm:pt modelId="{1B42471A-A284-4964-8F0E-B964408FDC4E}" type="sibTrans" cxnId="{68D8A190-D51E-429C-8921-9F2ECF2862A8}">
      <dgm:prSet/>
      <dgm:spPr/>
      <dgm:t>
        <a:bodyPr/>
        <a:lstStyle/>
        <a:p>
          <a:endParaRPr lang="en-US"/>
        </a:p>
      </dgm:t>
    </dgm:pt>
    <dgm:pt modelId="{FFBA84F6-52F5-423F-98A0-FE9B8A6A5134}" type="pres">
      <dgm:prSet presAssocID="{1DF0AEF2-3EE4-4E88-A7AC-8A0858BE0413}" presName="diagram" presStyleCnt="0">
        <dgm:presLayoutVars>
          <dgm:dir/>
          <dgm:resizeHandles val="exact"/>
        </dgm:presLayoutVars>
      </dgm:prSet>
      <dgm:spPr/>
    </dgm:pt>
    <dgm:pt modelId="{0F42AF40-3A05-451D-9236-078A1D183B48}" type="pres">
      <dgm:prSet presAssocID="{766C5867-D928-4F39-A23E-A4526C7BD884}" presName="node" presStyleLbl="node1" presStyleIdx="0" presStyleCnt="9">
        <dgm:presLayoutVars>
          <dgm:bulletEnabled val="1"/>
        </dgm:presLayoutVars>
      </dgm:prSet>
      <dgm:spPr/>
    </dgm:pt>
    <dgm:pt modelId="{3C784291-E684-493F-B4E2-9BA86BD905A3}" type="pres">
      <dgm:prSet presAssocID="{49E58145-A245-4042-98D6-88431308566F}" presName="sibTrans" presStyleCnt="0"/>
      <dgm:spPr/>
    </dgm:pt>
    <dgm:pt modelId="{4EB8A05C-957E-4C1C-86E0-5A9574C35AD3}" type="pres">
      <dgm:prSet presAssocID="{D83FF672-66A9-4767-BEEF-5EEE21C0C68D}" presName="node" presStyleLbl="node1" presStyleIdx="1" presStyleCnt="9">
        <dgm:presLayoutVars>
          <dgm:bulletEnabled val="1"/>
        </dgm:presLayoutVars>
      </dgm:prSet>
      <dgm:spPr/>
    </dgm:pt>
    <dgm:pt modelId="{4073398C-6E5D-429F-BE2F-EA6B31CB41EE}" type="pres">
      <dgm:prSet presAssocID="{1964B25E-DD35-4846-B716-DF59198C88B8}" presName="sibTrans" presStyleCnt="0"/>
      <dgm:spPr/>
    </dgm:pt>
    <dgm:pt modelId="{343D7EC5-75F0-41C9-9610-7F5E0357BCBE}" type="pres">
      <dgm:prSet presAssocID="{9A5110AD-EAB3-4883-991D-EE669EF86AA0}" presName="node" presStyleLbl="node1" presStyleIdx="2" presStyleCnt="9">
        <dgm:presLayoutVars>
          <dgm:bulletEnabled val="1"/>
        </dgm:presLayoutVars>
      </dgm:prSet>
      <dgm:spPr/>
    </dgm:pt>
    <dgm:pt modelId="{758BFDAF-BCF6-48C3-931F-C1D020F12B22}" type="pres">
      <dgm:prSet presAssocID="{40AE4F22-F564-48FF-B0F9-AF96EFAB1BA0}" presName="sibTrans" presStyleCnt="0"/>
      <dgm:spPr/>
    </dgm:pt>
    <dgm:pt modelId="{DC5B772A-0932-41E9-843C-A88921EF1303}" type="pres">
      <dgm:prSet presAssocID="{1CB76F0A-9ACE-4717-96D3-B52204E523E1}" presName="node" presStyleLbl="node1" presStyleIdx="3" presStyleCnt="9">
        <dgm:presLayoutVars>
          <dgm:bulletEnabled val="1"/>
        </dgm:presLayoutVars>
      </dgm:prSet>
      <dgm:spPr/>
    </dgm:pt>
    <dgm:pt modelId="{DC248DE2-63F2-4E0B-890C-166333A8BF34}" type="pres">
      <dgm:prSet presAssocID="{B793333F-D9D3-4AA0-A660-10F488F72C84}" presName="sibTrans" presStyleCnt="0"/>
      <dgm:spPr/>
    </dgm:pt>
    <dgm:pt modelId="{287EADEC-593E-4576-A19D-366F9580B574}" type="pres">
      <dgm:prSet presAssocID="{A3908DBD-FFF1-49C3-A416-B2A0F184203D}" presName="node" presStyleLbl="node1" presStyleIdx="4" presStyleCnt="9">
        <dgm:presLayoutVars>
          <dgm:bulletEnabled val="1"/>
        </dgm:presLayoutVars>
      </dgm:prSet>
      <dgm:spPr/>
    </dgm:pt>
    <dgm:pt modelId="{36E8F96D-0C38-4567-B7A3-54DB9EC41231}" type="pres">
      <dgm:prSet presAssocID="{0F60FDA5-FF90-4F8F-99B4-7F74D596AE3D}" presName="sibTrans" presStyleCnt="0"/>
      <dgm:spPr/>
    </dgm:pt>
    <dgm:pt modelId="{58BD11A1-4D73-4822-A268-007D16E4794A}" type="pres">
      <dgm:prSet presAssocID="{8276EF4F-A33D-40E7-AC27-3F0BD6252904}" presName="node" presStyleLbl="node1" presStyleIdx="5" presStyleCnt="9">
        <dgm:presLayoutVars>
          <dgm:bulletEnabled val="1"/>
        </dgm:presLayoutVars>
      </dgm:prSet>
      <dgm:spPr/>
    </dgm:pt>
    <dgm:pt modelId="{1E59BF39-D730-447E-82D4-05B113DA0541}" type="pres">
      <dgm:prSet presAssocID="{3EFF5F3C-0BA3-4FA6-88DD-19D943784658}" presName="sibTrans" presStyleCnt="0"/>
      <dgm:spPr/>
    </dgm:pt>
    <dgm:pt modelId="{3C93AE1C-EA3D-496F-B0FF-8A51D39F28DF}" type="pres">
      <dgm:prSet presAssocID="{E36B98B6-89CB-4C05-97A9-BE8FDF922D48}" presName="node" presStyleLbl="node1" presStyleIdx="6" presStyleCnt="9">
        <dgm:presLayoutVars>
          <dgm:bulletEnabled val="1"/>
        </dgm:presLayoutVars>
      </dgm:prSet>
      <dgm:spPr/>
    </dgm:pt>
    <dgm:pt modelId="{1F3D78BF-C361-4F0D-947A-01DD0E779942}" type="pres">
      <dgm:prSet presAssocID="{6D515338-31A9-422F-917A-19034DCD8B37}" presName="sibTrans" presStyleCnt="0"/>
      <dgm:spPr/>
    </dgm:pt>
    <dgm:pt modelId="{5E47CF38-3BA8-4524-8CD0-99B1E656C654}" type="pres">
      <dgm:prSet presAssocID="{A2FD0B88-6546-44D4-8445-CFEBDD8A7090}" presName="node" presStyleLbl="node1" presStyleIdx="7" presStyleCnt="9">
        <dgm:presLayoutVars>
          <dgm:bulletEnabled val="1"/>
        </dgm:presLayoutVars>
      </dgm:prSet>
      <dgm:spPr/>
    </dgm:pt>
    <dgm:pt modelId="{3A0C4C03-B1D2-412D-8D43-B8FC004D06C5}" type="pres">
      <dgm:prSet presAssocID="{D0FE1D11-12E0-4136-9220-0D3CBC2F8A00}" presName="sibTrans" presStyleCnt="0"/>
      <dgm:spPr/>
    </dgm:pt>
    <dgm:pt modelId="{30DE9808-43D9-4164-8517-D935702C1A2B}" type="pres">
      <dgm:prSet presAssocID="{634CDE4B-3F3A-49EB-883D-1C2C154F6BAE}" presName="node" presStyleLbl="node1" presStyleIdx="8" presStyleCnt="9">
        <dgm:presLayoutVars>
          <dgm:bulletEnabled val="1"/>
        </dgm:presLayoutVars>
      </dgm:prSet>
      <dgm:spPr/>
    </dgm:pt>
  </dgm:ptLst>
  <dgm:cxnLst>
    <dgm:cxn modelId="{622EDE07-2B88-4AAC-AF39-2FD56CD8B221}" type="presOf" srcId="{766C5867-D928-4F39-A23E-A4526C7BD884}" destId="{0F42AF40-3A05-451D-9236-078A1D183B48}" srcOrd="0" destOrd="0" presId="urn:microsoft.com/office/officeart/2005/8/layout/default"/>
    <dgm:cxn modelId="{85BA100E-10F4-49CC-BA40-4F86811D210A}" type="presOf" srcId="{8276EF4F-A33D-40E7-AC27-3F0BD6252904}" destId="{58BD11A1-4D73-4822-A268-007D16E4794A}" srcOrd="0" destOrd="0" presId="urn:microsoft.com/office/officeart/2005/8/layout/default"/>
    <dgm:cxn modelId="{2E03BC23-30ED-4EDC-A7AA-B313A3271127}" type="presOf" srcId="{A2FD0B88-6546-44D4-8445-CFEBDD8A7090}" destId="{5E47CF38-3BA8-4524-8CD0-99B1E656C654}" srcOrd="0" destOrd="0" presId="urn:microsoft.com/office/officeart/2005/8/layout/default"/>
    <dgm:cxn modelId="{2F1C025C-23DE-4FEE-85A8-0BD49102047B}" type="presOf" srcId="{634CDE4B-3F3A-49EB-883D-1C2C154F6BAE}" destId="{30DE9808-43D9-4164-8517-D935702C1A2B}" srcOrd="0" destOrd="0" presId="urn:microsoft.com/office/officeart/2005/8/layout/default"/>
    <dgm:cxn modelId="{CC320348-2CB4-4D17-8A6B-C1959E16BF51}" srcId="{1DF0AEF2-3EE4-4E88-A7AC-8A0858BE0413}" destId="{A2FD0B88-6546-44D4-8445-CFEBDD8A7090}" srcOrd="7" destOrd="0" parTransId="{60A9D41A-63B6-4D42-9D30-829ED4517175}" sibTransId="{D0FE1D11-12E0-4136-9220-0D3CBC2F8A00}"/>
    <dgm:cxn modelId="{A769274C-F9D7-430B-898A-6AE2E6A058F1}" type="presOf" srcId="{1CB76F0A-9ACE-4717-96D3-B52204E523E1}" destId="{DC5B772A-0932-41E9-843C-A88921EF1303}" srcOrd="0" destOrd="0" presId="urn:microsoft.com/office/officeart/2005/8/layout/default"/>
    <dgm:cxn modelId="{DAB2A46D-0F41-466D-BA5A-F44206D66D02}" type="presOf" srcId="{D83FF672-66A9-4767-BEEF-5EEE21C0C68D}" destId="{4EB8A05C-957E-4C1C-86E0-5A9574C35AD3}" srcOrd="0" destOrd="0" presId="urn:microsoft.com/office/officeart/2005/8/layout/default"/>
    <dgm:cxn modelId="{323CB774-3A1C-4E9B-A33C-3A7A6D553E3C}" srcId="{1DF0AEF2-3EE4-4E88-A7AC-8A0858BE0413}" destId="{1CB76F0A-9ACE-4717-96D3-B52204E523E1}" srcOrd="3" destOrd="0" parTransId="{1E6D88FE-E85B-46B4-A431-5A9EB3E8C33B}" sibTransId="{B793333F-D9D3-4AA0-A660-10F488F72C84}"/>
    <dgm:cxn modelId="{4BF69677-5AF7-4620-BB97-7571A835AB4E}" type="presOf" srcId="{1DF0AEF2-3EE4-4E88-A7AC-8A0858BE0413}" destId="{FFBA84F6-52F5-423F-98A0-FE9B8A6A5134}" srcOrd="0" destOrd="0" presId="urn:microsoft.com/office/officeart/2005/8/layout/default"/>
    <dgm:cxn modelId="{E787438A-3486-4ACE-9599-F3CB6C684255}" type="presOf" srcId="{A3908DBD-FFF1-49C3-A416-B2A0F184203D}" destId="{287EADEC-593E-4576-A19D-366F9580B574}" srcOrd="0" destOrd="0" presId="urn:microsoft.com/office/officeart/2005/8/layout/default"/>
    <dgm:cxn modelId="{68D8A190-D51E-429C-8921-9F2ECF2862A8}" srcId="{1DF0AEF2-3EE4-4E88-A7AC-8A0858BE0413}" destId="{634CDE4B-3F3A-49EB-883D-1C2C154F6BAE}" srcOrd="8" destOrd="0" parTransId="{C86AA11E-FE31-4EE4-8066-F83073007170}" sibTransId="{1B42471A-A284-4964-8F0E-B964408FDC4E}"/>
    <dgm:cxn modelId="{6983339A-00F1-4C62-AE78-5956701EAB67}" srcId="{1DF0AEF2-3EE4-4E88-A7AC-8A0858BE0413}" destId="{9A5110AD-EAB3-4883-991D-EE669EF86AA0}" srcOrd="2" destOrd="0" parTransId="{C24A70B2-9009-4BD0-9135-85718E8A51EF}" sibTransId="{40AE4F22-F564-48FF-B0F9-AF96EFAB1BA0}"/>
    <dgm:cxn modelId="{405A5FA7-66B3-4848-A39D-DAF9E52628FE}" type="presOf" srcId="{E36B98B6-89CB-4C05-97A9-BE8FDF922D48}" destId="{3C93AE1C-EA3D-496F-B0FF-8A51D39F28DF}" srcOrd="0" destOrd="0" presId="urn:microsoft.com/office/officeart/2005/8/layout/default"/>
    <dgm:cxn modelId="{2113F8A8-35D4-4ED4-BAD2-990A8820B630}" srcId="{1DF0AEF2-3EE4-4E88-A7AC-8A0858BE0413}" destId="{8276EF4F-A33D-40E7-AC27-3F0BD6252904}" srcOrd="5" destOrd="0" parTransId="{4C4767A4-493C-45EB-B620-EE40A2339719}" sibTransId="{3EFF5F3C-0BA3-4FA6-88DD-19D943784658}"/>
    <dgm:cxn modelId="{19EDF2DF-B7CC-47FB-BE55-45B3023ECE18}" type="presOf" srcId="{9A5110AD-EAB3-4883-991D-EE669EF86AA0}" destId="{343D7EC5-75F0-41C9-9610-7F5E0357BCBE}" srcOrd="0" destOrd="0" presId="urn:microsoft.com/office/officeart/2005/8/layout/default"/>
    <dgm:cxn modelId="{27C72FE2-1D91-4A2D-BD39-6F1B4CB16F26}" srcId="{1DF0AEF2-3EE4-4E88-A7AC-8A0858BE0413}" destId="{A3908DBD-FFF1-49C3-A416-B2A0F184203D}" srcOrd="4" destOrd="0" parTransId="{CF8377E7-F8A1-4C5E-9939-7BE213D00198}" sibTransId="{0F60FDA5-FF90-4F8F-99B4-7F74D596AE3D}"/>
    <dgm:cxn modelId="{94EDECF2-B56A-43CA-890F-BD53C764A8B0}" srcId="{1DF0AEF2-3EE4-4E88-A7AC-8A0858BE0413}" destId="{E36B98B6-89CB-4C05-97A9-BE8FDF922D48}" srcOrd="6" destOrd="0" parTransId="{863406D6-C129-4D39-8F5D-53E042819FD1}" sibTransId="{6D515338-31A9-422F-917A-19034DCD8B37}"/>
    <dgm:cxn modelId="{9D0A2FF9-995E-4D83-B658-8BEB2A0D9129}" srcId="{1DF0AEF2-3EE4-4E88-A7AC-8A0858BE0413}" destId="{766C5867-D928-4F39-A23E-A4526C7BD884}" srcOrd="0" destOrd="0" parTransId="{5A33983D-5DEE-43F9-9348-6D74207E7EAE}" sibTransId="{49E58145-A245-4042-98D6-88431308566F}"/>
    <dgm:cxn modelId="{1342B1FA-C1A0-4668-86B6-ED99AC7F358C}" srcId="{1DF0AEF2-3EE4-4E88-A7AC-8A0858BE0413}" destId="{D83FF672-66A9-4767-BEEF-5EEE21C0C68D}" srcOrd="1" destOrd="0" parTransId="{81D7B461-19C7-4B8B-B5D9-D291E1A342B3}" sibTransId="{1964B25E-DD35-4846-B716-DF59198C88B8}"/>
    <dgm:cxn modelId="{2F7E431B-3106-46F7-9043-AB716CA51A9D}" type="presParOf" srcId="{FFBA84F6-52F5-423F-98A0-FE9B8A6A5134}" destId="{0F42AF40-3A05-451D-9236-078A1D183B48}" srcOrd="0" destOrd="0" presId="urn:microsoft.com/office/officeart/2005/8/layout/default"/>
    <dgm:cxn modelId="{302532F6-3BE0-44C8-96E5-AA2CFB038F7C}" type="presParOf" srcId="{FFBA84F6-52F5-423F-98A0-FE9B8A6A5134}" destId="{3C784291-E684-493F-B4E2-9BA86BD905A3}" srcOrd="1" destOrd="0" presId="urn:microsoft.com/office/officeart/2005/8/layout/default"/>
    <dgm:cxn modelId="{7FA01D4A-3900-4B87-8225-FB736F1037D7}" type="presParOf" srcId="{FFBA84F6-52F5-423F-98A0-FE9B8A6A5134}" destId="{4EB8A05C-957E-4C1C-86E0-5A9574C35AD3}" srcOrd="2" destOrd="0" presId="urn:microsoft.com/office/officeart/2005/8/layout/default"/>
    <dgm:cxn modelId="{9A9B37EE-7EC3-462E-9341-C6B3D03CB08F}" type="presParOf" srcId="{FFBA84F6-52F5-423F-98A0-FE9B8A6A5134}" destId="{4073398C-6E5D-429F-BE2F-EA6B31CB41EE}" srcOrd="3" destOrd="0" presId="urn:microsoft.com/office/officeart/2005/8/layout/default"/>
    <dgm:cxn modelId="{F3277C14-79A4-439D-BC43-F7C570FF4774}" type="presParOf" srcId="{FFBA84F6-52F5-423F-98A0-FE9B8A6A5134}" destId="{343D7EC5-75F0-41C9-9610-7F5E0357BCBE}" srcOrd="4" destOrd="0" presId="urn:microsoft.com/office/officeart/2005/8/layout/default"/>
    <dgm:cxn modelId="{B91E50E9-CCE8-4391-80D6-6E59B618DA89}" type="presParOf" srcId="{FFBA84F6-52F5-423F-98A0-FE9B8A6A5134}" destId="{758BFDAF-BCF6-48C3-931F-C1D020F12B22}" srcOrd="5" destOrd="0" presId="urn:microsoft.com/office/officeart/2005/8/layout/default"/>
    <dgm:cxn modelId="{2FFEFE07-C7F2-4775-8F71-12016315BCA9}" type="presParOf" srcId="{FFBA84F6-52F5-423F-98A0-FE9B8A6A5134}" destId="{DC5B772A-0932-41E9-843C-A88921EF1303}" srcOrd="6" destOrd="0" presId="urn:microsoft.com/office/officeart/2005/8/layout/default"/>
    <dgm:cxn modelId="{491C9C8A-2D29-48FB-B802-9918222C975F}" type="presParOf" srcId="{FFBA84F6-52F5-423F-98A0-FE9B8A6A5134}" destId="{DC248DE2-63F2-4E0B-890C-166333A8BF34}" srcOrd="7" destOrd="0" presId="urn:microsoft.com/office/officeart/2005/8/layout/default"/>
    <dgm:cxn modelId="{86D20BBC-53AC-47D3-9D2A-4E2DD737A140}" type="presParOf" srcId="{FFBA84F6-52F5-423F-98A0-FE9B8A6A5134}" destId="{287EADEC-593E-4576-A19D-366F9580B574}" srcOrd="8" destOrd="0" presId="urn:microsoft.com/office/officeart/2005/8/layout/default"/>
    <dgm:cxn modelId="{66B15DA8-71B7-4929-8C6D-9E44BD712A85}" type="presParOf" srcId="{FFBA84F6-52F5-423F-98A0-FE9B8A6A5134}" destId="{36E8F96D-0C38-4567-B7A3-54DB9EC41231}" srcOrd="9" destOrd="0" presId="urn:microsoft.com/office/officeart/2005/8/layout/default"/>
    <dgm:cxn modelId="{6A55FF5E-EAA0-486E-B1BD-EE80D02C8750}" type="presParOf" srcId="{FFBA84F6-52F5-423F-98A0-FE9B8A6A5134}" destId="{58BD11A1-4D73-4822-A268-007D16E4794A}" srcOrd="10" destOrd="0" presId="urn:microsoft.com/office/officeart/2005/8/layout/default"/>
    <dgm:cxn modelId="{2B489142-B125-45EE-AF44-EDA2D06E5AD0}" type="presParOf" srcId="{FFBA84F6-52F5-423F-98A0-FE9B8A6A5134}" destId="{1E59BF39-D730-447E-82D4-05B113DA0541}" srcOrd="11" destOrd="0" presId="urn:microsoft.com/office/officeart/2005/8/layout/default"/>
    <dgm:cxn modelId="{10A6895F-1F1E-4335-BA74-542023E1B07F}" type="presParOf" srcId="{FFBA84F6-52F5-423F-98A0-FE9B8A6A5134}" destId="{3C93AE1C-EA3D-496F-B0FF-8A51D39F28DF}" srcOrd="12" destOrd="0" presId="urn:microsoft.com/office/officeart/2005/8/layout/default"/>
    <dgm:cxn modelId="{0992463A-AA4F-4D10-9E8C-3BF891F989A0}" type="presParOf" srcId="{FFBA84F6-52F5-423F-98A0-FE9B8A6A5134}" destId="{1F3D78BF-C361-4F0D-947A-01DD0E779942}" srcOrd="13" destOrd="0" presId="urn:microsoft.com/office/officeart/2005/8/layout/default"/>
    <dgm:cxn modelId="{057DF32A-F289-4FD4-92E9-145197EF2BA6}" type="presParOf" srcId="{FFBA84F6-52F5-423F-98A0-FE9B8A6A5134}" destId="{5E47CF38-3BA8-4524-8CD0-99B1E656C654}" srcOrd="14" destOrd="0" presId="urn:microsoft.com/office/officeart/2005/8/layout/default"/>
    <dgm:cxn modelId="{4C0A9C66-2BA4-44D0-BD9C-E9958210FB16}" type="presParOf" srcId="{FFBA84F6-52F5-423F-98A0-FE9B8A6A5134}" destId="{3A0C4C03-B1D2-412D-8D43-B8FC004D06C5}" srcOrd="15" destOrd="0" presId="urn:microsoft.com/office/officeart/2005/8/layout/default"/>
    <dgm:cxn modelId="{A731F476-C87B-4652-8B5B-E415C41AB9C5}" type="presParOf" srcId="{FFBA84F6-52F5-423F-98A0-FE9B8A6A5134}" destId="{30DE9808-43D9-4164-8517-D935702C1A2B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3B4F5-E559-436B-988E-29F60B5A224B}">
      <dsp:nvSpPr>
        <dsp:cNvPr id="0" name=""/>
        <dsp:cNvSpPr/>
      </dsp:nvSpPr>
      <dsp:spPr>
        <a:xfrm>
          <a:off x="2401" y="762972"/>
          <a:ext cx="1904899" cy="266685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13" tIns="330200" rIns="148513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Define sole custody in Virginia child support cases</a:t>
          </a:r>
        </a:p>
      </dsp:txBody>
      <dsp:txXfrm>
        <a:off x="2401" y="1776379"/>
        <a:ext cx="1904899" cy="1600115"/>
      </dsp:txXfrm>
    </dsp:sp>
    <dsp:sp modelId="{587E1F58-2AAE-44FA-B20F-8CF7D58828FC}">
      <dsp:nvSpPr>
        <dsp:cNvPr id="0" name=""/>
        <dsp:cNvSpPr/>
      </dsp:nvSpPr>
      <dsp:spPr>
        <a:xfrm>
          <a:off x="554822" y="1029658"/>
          <a:ext cx="800057" cy="80005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376" tIns="12700" rIns="62376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1</a:t>
          </a:r>
        </a:p>
      </dsp:txBody>
      <dsp:txXfrm>
        <a:off x="671988" y="1146824"/>
        <a:ext cx="565725" cy="565725"/>
      </dsp:txXfrm>
    </dsp:sp>
    <dsp:sp modelId="{80B6704F-17B9-4099-9C52-D7D9FD11353D}">
      <dsp:nvSpPr>
        <dsp:cNvPr id="0" name=""/>
        <dsp:cNvSpPr/>
      </dsp:nvSpPr>
      <dsp:spPr>
        <a:xfrm>
          <a:off x="2401" y="3429760"/>
          <a:ext cx="1904899" cy="72"/>
        </a:xfrm>
        <a:prstGeom prst="rect">
          <a:avLst/>
        </a:prstGeom>
        <a:solidFill>
          <a:schemeClr val="accent2">
            <a:hueOff val="668788"/>
            <a:satOff val="-834"/>
            <a:lumOff val="196"/>
            <a:alphaOff val="0"/>
          </a:schemeClr>
        </a:solidFill>
        <a:ln w="25400" cap="flat" cmpd="sng" algn="ctr">
          <a:solidFill>
            <a:schemeClr val="accent2">
              <a:hueOff val="668788"/>
              <a:satOff val="-834"/>
              <a:lumOff val="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274474-8E4B-48EA-95EA-759CB1E65D0B}">
      <dsp:nvSpPr>
        <dsp:cNvPr id="0" name=""/>
        <dsp:cNvSpPr/>
      </dsp:nvSpPr>
      <dsp:spPr>
        <a:xfrm>
          <a:off x="2097790" y="762972"/>
          <a:ext cx="1904899" cy="2666859"/>
        </a:xfrm>
        <a:prstGeom prst="rect">
          <a:avLst/>
        </a:prstGeom>
        <a:solidFill>
          <a:schemeClr val="accent2">
            <a:tint val="40000"/>
            <a:alpha val="90000"/>
            <a:hueOff val="1675274"/>
            <a:satOff val="-1459"/>
            <a:lumOff val="-2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675274"/>
              <a:satOff val="-1459"/>
              <a:lumOff val="-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13" tIns="330200" rIns="148513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Identify calculation steps for sole custody guidelines</a:t>
          </a:r>
        </a:p>
      </dsp:txBody>
      <dsp:txXfrm>
        <a:off x="2097790" y="1776379"/>
        <a:ext cx="1904899" cy="1600115"/>
      </dsp:txXfrm>
    </dsp:sp>
    <dsp:sp modelId="{9CDC8D11-5175-408F-9A06-E64A57D8F65F}">
      <dsp:nvSpPr>
        <dsp:cNvPr id="0" name=""/>
        <dsp:cNvSpPr/>
      </dsp:nvSpPr>
      <dsp:spPr>
        <a:xfrm>
          <a:off x="2650211" y="1029658"/>
          <a:ext cx="800057" cy="800057"/>
        </a:xfrm>
        <a:prstGeom prst="ellipse">
          <a:avLst/>
        </a:prstGeom>
        <a:solidFill>
          <a:schemeClr val="accent2">
            <a:hueOff val="1337577"/>
            <a:satOff val="-1668"/>
            <a:lumOff val="392"/>
            <a:alphaOff val="0"/>
          </a:schemeClr>
        </a:solidFill>
        <a:ln w="25400" cap="flat" cmpd="sng" algn="ctr">
          <a:solidFill>
            <a:schemeClr val="accent2">
              <a:hueOff val="1337577"/>
              <a:satOff val="-1668"/>
              <a:lumOff val="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376" tIns="12700" rIns="62376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2</a:t>
          </a:r>
        </a:p>
      </dsp:txBody>
      <dsp:txXfrm>
        <a:off x="2767377" y="1146824"/>
        <a:ext cx="565725" cy="565725"/>
      </dsp:txXfrm>
    </dsp:sp>
    <dsp:sp modelId="{74ACD7CE-AC15-42C8-BC2C-DE5AB88BB708}">
      <dsp:nvSpPr>
        <dsp:cNvPr id="0" name=""/>
        <dsp:cNvSpPr/>
      </dsp:nvSpPr>
      <dsp:spPr>
        <a:xfrm>
          <a:off x="2097790" y="3429760"/>
          <a:ext cx="1904899" cy="72"/>
        </a:xfrm>
        <a:prstGeom prst="rect">
          <a:avLst/>
        </a:prstGeom>
        <a:solidFill>
          <a:schemeClr val="accent2">
            <a:hueOff val="2006365"/>
            <a:satOff val="-2502"/>
            <a:lumOff val="588"/>
            <a:alphaOff val="0"/>
          </a:schemeClr>
        </a:solidFill>
        <a:ln w="25400" cap="flat" cmpd="sng" algn="ctr">
          <a:solidFill>
            <a:schemeClr val="accent2">
              <a:hueOff val="2006365"/>
              <a:satOff val="-2502"/>
              <a:lumOff val="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4101EA-64AE-4FD9-ABB1-BB85F03F03CF}">
      <dsp:nvSpPr>
        <dsp:cNvPr id="0" name=""/>
        <dsp:cNvSpPr/>
      </dsp:nvSpPr>
      <dsp:spPr>
        <a:xfrm>
          <a:off x="4193180" y="762972"/>
          <a:ext cx="1904899" cy="2666859"/>
        </a:xfrm>
        <a:prstGeom prst="rect">
          <a:avLst/>
        </a:prstGeom>
        <a:solidFill>
          <a:schemeClr val="accent2">
            <a:tint val="40000"/>
            <a:alpha val="90000"/>
            <a:hueOff val="3350547"/>
            <a:satOff val="-2919"/>
            <a:lumOff val="-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3350547"/>
              <a:satOff val="-2919"/>
              <a:lumOff val="-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13" tIns="330200" rIns="148513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Adjust for direct health insurance and daycare payments</a:t>
          </a:r>
        </a:p>
      </dsp:txBody>
      <dsp:txXfrm>
        <a:off x="4193180" y="1776379"/>
        <a:ext cx="1904899" cy="1600115"/>
      </dsp:txXfrm>
    </dsp:sp>
    <dsp:sp modelId="{503C1AD3-A703-441E-8AAA-D830B64CD414}">
      <dsp:nvSpPr>
        <dsp:cNvPr id="0" name=""/>
        <dsp:cNvSpPr/>
      </dsp:nvSpPr>
      <dsp:spPr>
        <a:xfrm>
          <a:off x="4745601" y="1029658"/>
          <a:ext cx="800057" cy="800057"/>
        </a:xfrm>
        <a:prstGeom prst="ellipse">
          <a:avLst/>
        </a:prstGeom>
        <a:solidFill>
          <a:schemeClr val="accent2">
            <a:hueOff val="2675154"/>
            <a:satOff val="-3337"/>
            <a:lumOff val="785"/>
            <a:alphaOff val="0"/>
          </a:schemeClr>
        </a:solidFill>
        <a:ln w="25400" cap="flat" cmpd="sng" algn="ctr">
          <a:solidFill>
            <a:schemeClr val="accent2">
              <a:hueOff val="2675154"/>
              <a:satOff val="-3337"/>
              <a:lumOff val="7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376" tIns="12700" rIns="62376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3</a:t>
          </a:r>
        </a:p>
      </dsp:txBody>
      <dsp:txXfrm>
        <a:off x="4862767" y="1146824"/>
        <a:ext cx="565725" cy="565725"/>
      </dsp:txXfrm>
    </dsp:sp>
    <dsp:sp modelId="{13AD8B6E-7A37-4790-9BFF-8D474EC2D9AC}">
      <dsp:nvSpPr>
        <dsp:cNvPr id="0" name=""/>
        <dsp:cNvSpPr/>
      </dsp:nvSpPr>
      <dsp:spPr>
        <a:xfrm>
          <a:off x="4193180" y="3429760"/>
          <a:ext cx="1904899" cy="72"/>
        </a:xfrm>
        <a:prstGeom prst="rect">
          <a:avLst/>
        </a:prstGeom>
        <a:solidFill>
          <a:schemeClr val="accent2">
            <a:hueOff val="3343942"/>
            <a:satOff val="-4171"/>
            <a:lumOff val="981"/>
            <a:alphaOff val="0"/>
          </a:schemeClr>
        </a:solidFill>
        <a:ln w="25400" cap="flat" cmpd="sng" algn="ctr">
          <a:solidFill>
            <a:schemeClr val="accent2">
              <a:hueOff val="3343942"/>
              <a:satOff val="-4171"/>
              <a:lumOff val="9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0C6914-481F-4BE4-B983-888C771F3650}">
      <dsp:nvSpPr>
        <dsp:cNvPr id="0" name=""/>
        <dsp:cNvSpPr/>
      </dsp:nvSpPr>
      <dsp:spPr>
        <a:xfrm>
          <a:off x="6288570" y="762972"/>
          <a:ext cx="1904899" cy="2666859"/>
        </a:xfrm>
        <a:prstGeom prst="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13" tIns="330200" rIns="148513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Address cases where the custodial parent is a nonparent</a:t>
          </a:r>
        </a:p>
      </dsp:txBody>
      <dsp:txXfrm>
        <a:off x="6288570" y="1776379"/>
        <a:ext cx="1904899" cy="1600115"/>
      </dsp:txXfrm>
    </dsp:sp>
    <dsp:sp modelId="{A8064559-AD27-4E73-A2B4-0136305BB0AB}">
      <dsp:nvSpPr>
        <dsp:cNvPr id="0" name=""/>
        <dsp:cNvSpPr/>
      </dsp:nvSpPr>
      <dsp:spPr>
        <a:xfrm>
          <a:off x="6840991" y="1029658"/>
          <a:ext cx="800057" cy="800057"/>
        </a:xfrm>
        <a:prstGeom prst="ellipse">
          <a:avLst/>
        </a:prstGeom>
        <a:solidFill>
          <a:schemeClr val="accent2">
            <a:hueOff val="4012731"/>
            <a:satOff val="-5005"/>
            <a:lumOff val="1177"/>
            <a:alphaOff val="0"/>
          </a:schemeClr>
        </a:solidFill>
        <a:ln w="25400" cap="flat" cmpd="sng" algn="ctr">
          <a:solidFill>
            <a:schemeClr val="accent2">
              <a:hueOff val="4012731"/>
              <a:satOff val="-5005"/>
              <a:lumOff val="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376" tIns="12700" rIns="62376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4</a:t>
          </a:r>
        </a:p>
      </dsp:txBody>
      <dsp:txXfrm>
        <a:off x="6958157" y="1146824"/>
        <a:ext cx="565725" cy="565725"/>
      </dsp:txXfrm>
    </dsp:sp>
    <dsp:sp modelId="{425B614A-6797-4F2D-8546-3AADF8802A9C}">
      <dsp:nvSpPr>
        <dsp:cNvPr id="0" name=""/>
        <dsp:cNvSpPr/>
      </dsp:nvSpPr>
      <dsp:spPr>
        <a:xfrm>
          <a:off x="6288570" y="3429760"/>
          <a:ext cx="1904899" cy="72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F144AF-ECA9-4B22-AE21-43E5556A9931}">
      <dsp:nvSpPr>
        <dsp:cNvPr id="0" name=""/>
        <dsp:cNvSpPr/>
      </dsp:nvSpPr>
      <dsp:spPr>
        <a:xfrm>
          <a:off x="518185" y="517202"/>
          <a:ext cx="1475437" cy="14754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349034-E7E9-4D3C-85D2-2F5DB48D1DE7}">
      <dsp:nvSpPr>
        <dsp:cNvPr id="0" name=""/>
        <dsp:cNvSpPr/>
      </dsp:nvSpPr>
      <dsp:spPr>
        <a:xfrm>
          <a:off x="832623" y="831639"/>
          <a:ext cx="846562" cy="846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1D4CBA-BF58-4ADC-99EF-1720B0F53DF4}">
      <dsp:nvSpPr>
        <dsp:cNvPr id="0" name=""/>
        <dsp:cNvSpPr/>
      </dsp:nvSpPr>
      <dsp:spPr>
        <a:xfrm>
          <a:off x="46529" y="24522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/>
            <a:t>Virginia Code § 20-108.2(G)(1), (E), (F)</a:t>
          </a:r>
        </a:p>
      </dsp:txBody>
      <dsp:txXfrm>
        <a:off x="46529" y="2452202"/>
        <a:ext cx="2418750" cy="720000"/>
      </dsp:txXfrm>
    </dsp:sp>
    <dsp:sp modelId="{24AB2B3B-99B9-4096-9599-B25ACE6CC9A5}">
      <dsp:nvSpPr>
        <dsp:cNvPr id="0" name=""/>
        <dsp:cNvSpPr/>
      </dsp:nvSpPr>
      <dsp:spPr>
        <a:xfrm>
          <a:off x="3360216" y="517202"/>
          <a:ext cx="1475437" cy="14754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C45FED-7DE1-4A3A-8D1F-EFC79ED569FD}">
      <dsp:nvSpPr>
        <dsp:cNvPr id="0" name=""/>
        <dsp:cNvSpPr/>
      </dsp:nvSpPr>
      <dsp:spPr>
        <a:xfrm>
          <a:off x="3674654" y="831639"/>
          <a:ext cx="846562" cy="846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A6A5C4-5864-4BCB-B452-DC771C34F783}">
      <dsp:nvSpPr>
        <dsp:cNvPr id="0" name=""/>
        <dsp:cNvSpPr/>
      </dsp:nvSpPr>
      <dsp:spPr>
        <a:xfrm>
          <a:off x="2888560" y="24522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/>
            <a:t>Virginia Courts Form DC-637</a:t>
          </a:r>
        </a:p>
      </dsp:txBody>
      <dsp:txXfrm>
        <a:off x="2888560" y="2452202"/>
        <a:ext cx="2418750" cy="720000"/>
      </dsp:txXfrm>
    </dsp:sp>
    <dsp:sp modelId="{424A5FDC-2F23-488F-94B5-1086D143466E}">
      <dsp:nvSpPr>
        <dsp:cNvPr id="0" name=""/>
        <dsp:cNvSpPr/>
      </dsp:nvSpPr>
      <dsp:spPr>
        <a:xfrm>
          <a:off x="6202248" y="517202"/>
          <a:ext cx="1475437" cy="14754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10B95F-FFCD-40FA-AFE8-C569CBD72865}">
      <dsp:nvSpPr>
        <dsp:cNvPr id="0" name=""/>
        <dsp:cNvSpPr/>
      </dsp:nvSpPr>
      <dsp:spPr>
        <a:xfrm>
          <a:off x="6516685" y="831639"/>
          <a:ext cx="846562" cy="846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C12841-5F72-459C-83DC-432C320624C3}">
      <dsp:nvSpPr>
        <dsp:cNvPr id="0" name=""/>
        <dsp:cNvSpPr/>
      </dsp:nvSpPr>
      <dsp:spPr>
        <a:xfrm>
          <a:off x="5730591" y="24522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/>
            <a:t>Online child support calculators</a:t>
          </a:r>
        </a:p>
      </dsp:txBody>
      <dsp:txXfrm>
        <a:off x="5730591" y="2452202"/>
        <a:ext cx="2418750" cy="7200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E3704-B134-47DA-B343-D69BBF263994}">
      <dsp:nvSpPr>
        <dsp:cNvPr id="0" name=""/>
        <dsp:cNvSpPr/>
      </dsp:nvSpPr>
      <dsp:spPr>
        <a:xfrm>
          <a:off x="0" y="179916"/>
          <a:ext cx="2561209" cy="15367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Under Virginia’s sole custody child support guidelines, what is used to determine each parent’s share of the support obligation?</a:t>
          </a:r>
        </a:p>
      </dsp:txBody>
      <dsp:txXfrm>
        <a:off x="0" y="179916"/>
        <a:ext cx="2561209" cy="1536725"/>
      </dsp:txXfrm>
    </dsp:sp>
    <dsp:sp modelId="{AD128F10-AD9F-4065-BB04-8314A0C7B8A9}">
      <dsp:nvSpPr>
        <dsp:cNvPr id="0" name=""/>
        <dsp:cNvSpPr/>
      </dsp:nvSpPr>
      <dsp:spPr>
        <a:xfrm>
          <a:off x="2817330" y="179916"/>
          <a:ext cx="2561209" cy="1536725"/>
        </a:xfrm>
        <a:prstGeom prst="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A. The proportion of each parent’s gross income to the combined gross income</a:t>
          </a:r>
        </a:p>
      </dsp:txBody>
      <dsp:txXfrm>
        <a:off x="2817330" y="179916"/>
        <a:ext cx="2561209" cy="1536725"/>
      </dsp:txXfrm>
    </dsp:sp>
    <dsp:sp modelId="{2F631CAD-A327-408A-8550-475D02DCA684}">
      <dsp:nvSpPr>
        <dsp:cNvPr id="0" name=""/>
        <dsp:cNvSpPr/>
      </dsp:nvSpPr>
      <dsp:spPr>
        <a:xfrm>
          <a:off x="5634661" y="179916"/>
          <a:ext cx="2561209" cy="1536725"/>
        </a:xfrm>
        <a:prstGeom prst="rec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B. The number of children in each parent’s custody</a:t>
          </a:r>
        </a:p>
      </dsp:txBody>
      <dsp:txXfrm>
        <a:off x="5634661" y="179916"/>
        <a:ext cx="2561209" cy="1536725"/>
      </dsp:txXfrm>
    </dsp:sp>
    <dsp:sp modelId="{98865745-74AD-4593-A342-DF14B1B55291}">
      <dsp:nvSpPr>
        <dsp:cNvPr id="0" name=""/>
        <dsp:cNvSpPr/>
      </dsp:nvSpPr>
      <dsp:spPr>
        <a:xfrm>
          <a:off x="0" y="1972762"/>
          <a:ext cx="2561209" cy="1536725"/>
        </a:xfrm>
        <a:prstGeom prst="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C. A fixed percentage for each parent</a:t>
          </a:r>
        </a:p>
      </dsp:txBody>
      <dsp:txXfrm>
        <a:off x="0" y="1972762"/>
        <a:ext cx="2561209" cy="1536725"/>
      </dsp:txXfrm>
    </dsp:sp>
    <dsp:sp modelId="{C56EE597-DEC4-41FA-BB0E-A069ED44B2B5}">
      <dsp:nvSpPr>
        <dsp:cNvPr id="0" name=""/>
        <dsp:cNvSpPr/>
      </dsp:nvSpPr>
      <dsp:spPr>
        <a:xfrm>
          <a:off x="2817330" y="1972762"/>
          <a:ext cx="2561209" cy="1536725"/>
        </a:xfrm>
        <a:prstGeom prst="rec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D. The amount of time the child spends with each parent</a:t>
          </a:r>
        </a:p>
      </dsp:txBody>
      <dsp:txXfrm>
        <a:off x="2817330" y="1972762"/>
        <a:ext cx="2561209" cy="1536725"/>
      </dsp:txXfrm>
    </dsp:sp>
    <dsp:sp modelId="{5D6BB4CF-5D37-47C2-B750-0473EBDE5C63}">
      <dsp:nvSpPr>
        <dsp:cNvPr id="0" name=""/>
        <dsp:cNvSpPr/>
      </dsp:nvSpPr>
      <dsp:spPr>
        <a:xfrm>
          <a:off x="5634661" y="1972762"/>
          <a:ext cx="2561209" cy="1536725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Correct Answer: A</a:t>
          </a:r>
        </a:p>
      </dsp:txBody>
      <dsp:txXfrm>
        <a:off x="5634661" y="1972762"/>
        <a:ext cx="2561209" cy="153672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E3704-B134-47DA-B343-D69BBF263994}">
      <dsp:nvSpPr>
        <dsp:cNvPr id="0" name=""/>
        <dsp:cNvSpPr/>
      </dsp:nvSpPr>
      <dsp:spPr>
        <a:xfrm>
          <a:off x="0" y="179916"/>
          <a:ext cx="2561209" cy="15367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In a sole custody case, who is presumed to be paying their share of the support directly by caring for the child?</a:t>
          </a:r>
        </a:p>
      </dsp:txBody>
      <dsp:txXfrm>
        <a:off x="0" y="179916"/>
        <a:ext cx="2561209" cy="1536725"/>
      </dsp:txXfrm>
    </dsp:sp>
    <dsp:sp modelId="{A5F56502-B4F3-41CA-A563-8F9C3BE0A835}">
      <dsp:nvSpPr>
        <dsp:cNvPr id="0" name=""/>
        <dsp:cNvSpPr/>
      </dsp:nvSpPr>
      <dsp:spPr>
        <a:xfrm>
          <a:off x="2817330" y="179916"/>
          <a:ext cx="2561209" cy="1536725"/>
        </a:xfrm>
        <a:prstGeom prst="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A. The Department of Social Services</a:t>
          </a:r>
          <a:endParaRPr lang="en-US" sz="1900" kern="1200" dirty="0"/>
        </a:p>
      </dsp:txBody>
      <dsp:txXfrm>
        <a:off x="2817330" y="179916"/>
        <a:ext cx="2561209" cy="1536725"/>
      </dsp:txXfrm>
    </dsp:sp>
    <dsp:sp modelId="{B141CCB7-DD3F-42E2-8866-5C596E261606}">
      <dsp:nvSpPr>
        <dsp:cNvPr id="0" name=""/>
        <dsp:cNvSpPr/>
      </dsp:nvSpPr>
      <dsp:spPr>
        <a:xfrm>
          <a:off x="5634661" y="179916"/>
          <a:ext cx="2561209" cy="1536725"/>
        </a:xfrm>
        <a:prstGeom prst="rec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B. The noncustodial parent</a:t>
          </a:r>
          <a:endParaRPr lang="en-US" sz="1900" kern="1200" dirty="0"/>
        </a:p>
      </dsp:txBody>
      <dsp:txXfrm>
        <a:off x="5634661" y="179916"/>
        <a:ext cx="2561209" cy="1536725"/>
      </dsp:txXfrm>
    </dsp:sp>
    <dsp:sp modelId="{BE0C8B3F-E4CE-478B-99D3-4CC0A91BD7D4}">
      <dsp:nvSpPr>
        <dsp:cNvPr id="0" name=""/>
        <dsp:cNvSpPr/>
      </dsp:nvSpPr>
      <dsp:spPr>
        <a:xfrm>
          <a:off x="0" y="1972762"/>
          <a:ext cx="2561209" cy="1536725"/>
        </a:xfrm>
        <a:prstGeom prst="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C. The court-appointed guardian</a:t>
          </a:r>
        </a:p>
      </dsp:txBody>
      <dsp:txXfrm>
        <a:off x="0" y="1972762"/>
        <a:ext cx="2561209" cy="1536725"/>
      </dsp:txXfrm>
    </dsp:sp>
    <dsp:sp modelId="{1E9142AF-DAB1-4FD0-811A-3AFF1C69C3D2}">
      <dsp:nvSpPr>
        <dsp:cNvPr id="0" name=""/>
        <dsp:cNvSpPr/>
      </dsp:nvSpPr>
      <dsp:spPr>
        <a:xfrm>
          <a:off x="2817330" y="1972762"/>
          <a:ext cx="2561209" cy="1536725"/>
        </a:xfrm>
        <a:prstGeom prst="rec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D. The custodial parent</a:t>
          </a:r>
        </a:p>
      </dsp:txBody>
      <dsp:txXfrm>
        <a:off x="2817330" y="1972762"/>
        <a:ext cx="2561209" cy="1536725"/>
      </dsp:txXfrm>
    </dsp:sp>
    <dsp:sp modelId="{5D6BB4CF-5D37-47C2-B750-0473EBDE5C63}">
      <dsp:nvSpPr>
        <dsp:cNvPr id="0" name=""/>
        <dsp:cNvSpPr/>
      </dsp:nvSpPr>
      <dsp:spPr>
        <a:xfrm>
          <a:off x="5634661" y="1972762"/>
          <a:ext cx="2561209" cy="1536725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Correct Answer: D</a:t>
          </a:r>
        </a:p>
      </dsp:txBody>
      <dsp:txXfrm>
        <a:off x="5634661" y="1972762"/>
        <a:ext cx="2561209" cy="153672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E3704-B134-47DA-B343-D69BBF263994}">
      <dsp:nvSpPr>
        <dsp:cNvPr id="0" name=""/>
        <dsp:cNvSpPr/>
      </dsp:nvSpPr>
      <dsp:spPr>
        <a:xfrm>
          <a:off x="0" y="179916"/>
          <a:ext cx="2561209" cy="15367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When the noncustodial parent pays for work-related daycare in a sole custody case, what adjustment is typically made?</a:t>
          </a:r>
        </a:p>
      </dsp:txBody>
      <dsp:txXfrm>
        <a:off x="0" y="179916"/>
        <a:ext cx="2561209" cy="1536725"/>
      </dsp:txXfrm>
    </dsp:sp>
    <dsp:sp modelId="{A5F56502-B4F3-41CA-A563-8F9C3BE0A835}">
      <dsp:nvSpPr>
        <dsp:cNvPr id="0" name=""/>
        <dsp:cNvSpPr/>
      </dsp:nvSpPr>
      <dsp:spPr>
        <a:xfrm>
          <a:off x="2817330" y="179916"/>
          <a:ext cx="2561209" cy="1536725"/>
        </a:xfrm>
        <a:prstGeom prst="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A. The NCP’s share of the daycare cost is added to their child support</a:t>
          </a:r>
        </a:p>
      </dsp:txBody>
      <dsp:txXfrm>
        <a:off x="2817330" y="179916"/>
        <a:ext cx="2561209" cy="1536725"/>
      </dsp:txXfrm>
    </dsp:sp>
    <dsp:sp modelId="{B141CCB7-DD3F-42E2-8866-5C596E261606}">
      <dsp:nvSpPr>
        <dsp:cNvPr id="0" name=""/>
        <dsp:cNvSpPr/>
      </dsp:nvSpPr>
      <dsp:spPr>
        <a:xfrm>
          <a:off x="5634661" y="179916"/>
          <a:ext cx="2561209" cy="1536725"/>
        </a:xfrm>
        <a:prstGeom prst="rec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B. Both parents split the cost equally regardless of income </a:t>
          </a:r>
        </a:p>
      </dsp:txBody>
      <dsp:txXfrm>
        <a:off x="5634661" y="179916"/>
        <a:ext cx="2561209" cy="1536725"/>
      </dsp:txXfrm>
    </dsp:sp>
    <dsp:sp modelId="{BE0C8B3F-E4CE-478B-99D3-4CC0A91BD7D4}">
      <dsp:nvSpPr>
        <dsp:cNvPr id="0" name=""/>
        <dsp:cNvSpPr/>
      </dsp:nvSpPr>
      <dsp:spPr>
        <a:xfrm>
          <a:off x="0" y="1972762"/>
          <a:ext cx="2561209" cy="1536725"/>
        </a:xfrm>
        <a:prstGeom prst="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C. The NCP’s child support is reduced by the custodial parent’s income share of the daycare cost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</a:t>
          </a:r>
        </a:p>
      </dsp:txBody>
      <dsp:txXfrm>
        <a:off x="0" y="1972762"/>
        <a:ext cx="2561209" cy="1536725"/>
      </dsp:txXfrm>
    </dsp:sp>
    <dsp:sp modelId="{1E9142AF-DAB1-4FD0-811A-3AFF1C69C3D2}">
      <dsp:nvSpPr>
        <dsp:cNvPr id="0" name=""/>
        <dsp:cNvSpPr/>
      </dsp:nvSpPr>
      <dsp:spPr>
        <a:xfrm>
          <a:off x="2817330" y="1972762"/>
          <a:ext cx="2561209" cy="1536725"/>
        </a:xfrm>
        <a:prstGeom prst="rec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D. The amount is ignored in calculating support</a:t>
          </a:r>
        </a:p>
      </dsp:txBody>
      <dsp:txXfrm>
        <a:off x="2817330" y="1972762"/>
        <a:ext cx="2561209" cy="1536725"/>
      </dsp:txXfrm>
    </dsp:sp>
    <dsp:sp modelId="{5D6BB4CF-5D37-47C2-B750-0473EBDE5C63}">
      <dsp:nvSpPr>
        <dsp:cNvPr id="0" name=""/>
        <dsp:cNvSpPr/>
      </dsp:nvSpPr>
      <dsp:spPr>
        <a:xfrm>
          <a:off x="5634661" y="1972762"/>
          <a:ext cx="2561209" cy="1536725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Correct Answer: C</a:t>
          </a:r>
        </a:p>
      </dsp:txBody>
      <dsp:txXfrm>
        <a:off x="5634661" y="1972762"/>
        <a:ext cx="2561209" cy="15367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187FDD-2C07-4139-9FD4-F390EB260AD8}">
      <dsp:nvSpPr>
        <dsp:cNvPr id="0" name=""/>
        <dsp:cNvSpPr/>
      </dsp:nvSpPr>
      <dsp:spPr>
        <a:xfrm>
          <a:off x="0" y="665"/>
          <a:ext cx="5000124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53CEF2-B2AB-4D39-A124-D3C1FBD7FEE0}">
      <dsp:nvSpPr>
        <dsp:cNvPr id="0" name=""/>
        <dsp:cNvSpPr/>
      </dsp:nvSpPr>
      <dsp:spPr>
        <a:xfrm>
          <a:off x="0" y="665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Virginia Code § 20-108.2(G)(1)</a:t>
          </a:r>
        </a:p>
      </dsp:txBody>
      <dsp:txXfrm>
        <a:off x="0" y="665"/>
        <a:ext cx="5000124" cy="1090517"/>
      </dsp:txXfrm>
    </dsp:sp>
    <dsp:sp modelId="{28E3F425-3F12-4C77-ABC8-5B3D31301B2D}">
      <dsp:nvSpPr>
        <dsp:cNvPr id="0" name=""/>
        <dsp:cNvSpPr/>
      </dsp:nvSpPr>
      <dsp:spPr>
        <a:xfrm>
          <a:off x="0" y="1091183"/>
          <a:ext cx="5000124" cy="0"/>
        </a:xfrm>
        <a:prstGeom prst="line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497FA6-5701-44B1-B66C-86E92CF641E7}">
      <dsp:nvSpPr>
        <dsp:cNvPr id="0" name=""/>
        <dsp:cNvSpPr/>
      </dsp:nvSpPr>
      <dsp:spPr>
        <a:xfrm>
          <a:off x="0" y="1091183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- Monthly Basic Child Support Obligation (MBCSO) - </a:t>
          </a:r>
          <a:r>
            <a:rPr lang="it-IT" sz="2300" kern="1200"/>
            <a:t>Virginia Code § 20-108.2(B)</a:t>
          </a:r>
          <a:endParaRPr lang="en-US" sz="2300" kern="1200"/>
        </a:p>
      </dsp:txBody>
      <dsp:txXfrm>
        <a:off x="0" y="1091183"/>
        <a:ext cx="5000124" cy="1090517"/>
      </dsp:txXfrm>
    </dsp:sp>
    <dsp:sp modelId="{8489BA36-72C3-491D-832B-51E305343626}">
      <dsp:nvSpPr>
        <dsp:cNvPr id="0" name=""/>
        <dsp:cNvSpPr/>
      </dsp:nvSpPr>
      <dsp:spPr>
        <a:xfrm>
          <a:off x="0" y="2181701"/>
          <a:ext cx="5000124" cy="0"/>
        </a:xfrm>
        <a:prstGeom prst="line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F11635-3ED2-48D0-A40A-84CC1CDE1EB4}">
      <dsp:nvSpPr>
        <dsp:cNvPr id="0" name=""/>
        <dsp:cNvSpPr/>
      </dsp:nvSpPr>
      <dsp:spPr>
        <a:xfrm>
          <a:off x="0" y="2181701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- Health care coverage costs (subsection E)</a:t>
          </a:r>
        </a:p>
      </dsp:txBody>
      <dsp:txXfrm>
        <a:off x="0" y="2181701"/>
        <a:ext cx="5000124" cy="1090517"/>
      </dsp:txXfrm>
    </dsp:sp>
    <dsp:sp modelId="{66005B02-D60A-4A97-93E4-54CD44B974A5}">
      <dsp:nvSpPr>
        <dsp:cNvPr id="0" name=""/>
        <dsp:cNvSpPr/>
      </dsp:nvSpPr>
      <dsp:spPr>
        <a:xfrm>
          <a:off x="0" y="3272218"/>
          <a:ext cx="5000124" cy="0"/>
        </a:xfrm>
        <a:prstGeom prst="line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E69866-CC68-48A8-B746-7DD506427EF0}">
      <dsp:nvSpPr>
        <dsp:cNvPr id="0" name=""/>
        <dsp:cNvSpPr/>
      </dsp:nvSpPr>
      <dsp:spPr>
        <a:xfrm>
          <a:off x="0" y="3272218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- Work-related childcare expenses (subsection F)</a:t>
          </a:r>
        </a:p>
      </dsp:txBody>
      <dsp:txXfrm>
        <a:off x="0" y="3272218"/>
        <a:ext cx="5000124" cy="1090517"/>
      </dsp:txXfrm>
    </dsp:sp>
    <dsp:sp modelId="{B8825308-20EC-4AAC-AFB8-24AEA0179A1F}">
      <dsp:nvSpPr>
        <dsp:cNvPr id="0" name=""/>
        <dsp:cNvSpPr/>
      </dsp:nvSpPr>
      <dsp:spPr>
        <a:xfrm>
          <a:off x="0" y="4362736"/>
          <a:ext cx="5000124" cy="0"/>
        </a:xfrm>
        <a:prstGeom prst="lin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FE95DA-EB45-4CE4-9CC1-57AF7B3C5DB9}">
      <dsp:nvSpPr>
        <dsp:cNvPr id="0" name=""/>
        <dsp:cNvSpPr/>
      </dsp:nvSpPr>
      <dsp:spPr>
        <a:xfrm>
          <a:off x="0" y="4362736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Obligation is apportioned on the parents' income shares</a:t>
          </a:r>
        </a:p>
      </dsp:txBody>
      <dsp:txXfrm>
        <a:off x="0" y="4362736"/>
        <a:ext cx="5000124" cy="10905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A18397-A175-469E-B188-44AB6EFD39CF}">
      <dsp:nvSpPr>
        <dsp:cNvPr id="0" name=""/>
        <dsp:cNvSpPr/>
      </dsp:nvSpPr>
      <dsp:spPr>
        <a:xfrm>
          <a:off x="1904891" y="446765"/>
          <a:ext cx="3441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24045" y="45719"/>
              </a:lnTo>
            </a:path>
            <a:path>
              <a:moveTo>
                <a:pt x="220065" y="45719"/>
              </a:moveTo>
              <a:lnTo>
                <a:pt x="344110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1</a:t>
          </a:r>
        </a:p>
      </dsp:txBody>
      <dsp:txXfrm>
        <a:off x="2028937" y="421454"/>
        <a:ext cx="96019" cy="142060"/>
      </dsp:txXfrm>
    </dsp:sp>
    <dsp:sp modelId="{983D83A7-A422-4AF7-9955-0C779DD0750A}">
      <dsp:nvSpPr>
        <dsp:cNvPr id="0" name=""/>
        <dsp:cNvSpPr/>
      </dsp:nvSpPr>
      <dsp:spPr>
        <a:xfrm>
          <a:off x="277513" y="3731"/>
          <a:ext cx="1629177" cy="97750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31" tIns="83797" rIns="79831" bIns="8379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Determine each parent's monthly gross income</a:t>
          </a:r>
        </a:p>
      </dsp:txBody>
      <dsp:txXfrm>
        <a:off x="277513" y="3731"/>
        <a:ext cx="1629177" cy="977506"/>
      </dsp:txXfrm>
    </dsp:sp>
    <dsp:sp modelId="{672EE661-F8F7-41E1-A895-DB6FA5B955BD}">
      <dsp:nvSpPr>
        <dsp:cNvPr id="0" name=""/>
        <dsp:cNvSpPr/>
      </dsp:nvSpPr>
      <dsp:spPr>
        <a:xfrm>
          <a:off x="3908780" y="446765"/>
          <a:ext cx="3441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24045" y="45719"/>
              </a:lnTo>
            </a:path>
            <a:path>
              <a:moveTo>
                <a:pt x="220065" y="45719"/>
              </a:moveTo>
              <a:lnTo>
                <a:pt x="344110" y="45720"/>
              </a:lnTo>
            </a:path>
          </a:pathLst>
        </a:custGeom>
        <a:noFill/>
        <a:ln w="9525" cap="flat" cmpd="sng" algn="ctr">
          <a:solidFill>
            <a:schemeClr val="accent2">
              <a:hueOff val="668788"/>
              <a:satOff val="-834"/>
              <a:lumOff val="19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2</a:t>
          </a:r>
        </a:p>
      </dsp:txBody>
      <dsp:txXfrm>
        <a:off x="4032825" y="421454"/>
        <a:ext cx="96019" cy="142060"/>
      </dsp:txXfrm>
    </dsp:sp>
    <dsp:sp modelId="{7C3F037A-85B8-4E69-A053-8C5088551954}">
      <dsp:nvSpPr>
        <dsp:cNvPr id="0" name=""/>
        <dsp:cNvSpPr/>
      </dsp:nvSpPr>
      <dsp:spPr>
        <a:xfrm>
          <a:off x="2281402" y="3731"/>
          <a:ext cx="1629177" cy="977506"/>
        </a:xfrm>
        <a:prstGeom prst="rect">
          <a:avLst/>
        </a:prstGeom>
        <a:solidFill>
          <a:schemeClr val="accent2">
            <a:hueOff val="585190"/>
            <a:satOff val="-730"/>
            <a:lumOff val="17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31" tIns="83797" rIns="79831" bIns="8379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Determine if the parents are entitled to income adjustments</a:t>
          </a:r>
        </a:p>
      </dsp:txBody>
      <dsp:txXfrm>
        <a:off x="2281402" y="3731"/>
        <a:ext cx="1629177" cy="977506"/>
      </dsp:txXfrm>
    </dsp:sp>
    <dsp:sp modelId="{A7F15670-AA8C-4534-95FF-326A82A91481}">
      <dsp:nvSpPr>
        <dsp:cNvPr id="0" name=""/>
        <dsp:cNvSpPr/>
      </dsp:nvSpPr>
      <dsp:spPr>
        <a:xfrm>
          <a:off x="5912668" y="446765"/>
          <a:ext cx="3441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24045" y="45719"/>
              </a:lnTo>
            </a:path>
            <a:path>
              <a:moveTo>
                <a:pt x="220065" y="45719"/>
              </a:moveTo>
              <a:lnTo>
                <a:pt x="344110" y="45720"/>
              </a:lnTo>
            </a:path>
          </a:pathLst>
        </a:custGeom>
        <a:noFill/>
        <a:ln w="9525" cap="flat" cmpd="sng" algn="ctr">
          <a:solidFill>
            <a:schemeClr val="accent2">
              <a:hueOff val="1337577"/>
              <a:satOff val="-1668"/>
              <a:lumOff val="39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3</a:t>
          </a:r>
        </a:p>
      </dsp:txBody>
      <dsp:txXfrm>
        <a:off x="6036714" y="421454"/>
        <a:ext cx="96019" cy="142060"/>
      </dsp:txXfrm>
    </dsp:sp>
    <dsp:sp modelId="{5E0B781B-C81C-4DA8-BEC4-75D2D8B90617}">
      <dsp:nvSpPr>
        <dsp:cNvPr id="0" name=""/>
        <dsp:cNvSpPr/>
      </dsp:nvSpPr>
      <dsp:spPr>
        <a:xfrm>
          <a:off x="4285290" y="3731"/>
          <a:ext cx="1629177" cy="977506"/>
        </a:xfrm>
        <a:prstGeom prst="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31" tIns="83797" rIns="79831" bIns="8379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Calculate combined monthly income and income shares</a:t>
          </a:r>
        </a:p>
      </dsp:txBody>
      <dsp:txXfrm>
        <a:off x="4285290" y="3731"/>
        <a:ext cx="1629177" cy="977506"/>
      </dsp:txXfrm>
    </dsp:sp>
    <dsp:sp modelId="{C28D63E8-94DD-453F-A1A3-4F9728EADD36}">
      <dsp:nvSpPr>
        <dsp:cNvPr id="0" name=""/>
        <dsp:cNvSpPr/>
      </dsp:nvSpPr>
      <dsp:spPr>
        <a:xfrm>
          <a:off x="1092102" y="979438"/>
          <a:ext cx="6011665" cy="344110"/>
        </a:xfrm>
        <a:custGeom>
          <a:avLst/>
          <a:gdLst/>
          <a:ahLst/>
          <a:cxnLst/>
          <a:rect l="0" t="0" r="0" b="0"/>
          <a:pathLst>
            <a:path>
              <a:moveTo>
                <a:pt x="6011665" y="0"/>
              </a:moveTo>
              <a:lnTo>
                <a:pt x="6011665" y="189155"/>
              </a:lnTo>
              <a:lnTo>
                <a:pt x="0" y="189155"/>
              </a:lnTo>
              <a:lnTo>
                <a:pt x="0" y="344110"/>
              </a:lnTo>
            </a:path>
          </a:pathLst>
        </a:custGeom>
        <a:noFill/>
        <a:ln w="9525" cap="flat" cmpd="sng" algn="ctr">
          <a:solidFill>
            <a:schemeClr val="accent2">
              <a:hueOff val="2006365"/>
              <a:satOff val="-2502"/>
              <a:lumOff val="58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4</a:t>
          </a:r>
        </a:p>
      </dsp:txBody>
      <dsp:txXfrm>
        <a:off x="3947352" y="1080463"/>
        <a:ext cx="301166" cy="142060"/>
      </dsp:txXfrm>
    </dsp:sp>
    <dsp:sp modelId="{8425D6AB-C3BF-46C8-8CF2-663218424ADE}">
      <dsp:nvSpPr>
        <dsp:cNvPr id="0" name=""/>
        <dsp:cNvSpPr/>
      </dsp:nvSpPr>
      <dsp:spPr>
        <a:xfrm>
          <a:off x="6289179" y="3731"/>
          <a:ext cx="1629177" cy="977506"/>
        </a:xfrm>
        <a:prstGeom prst="rect">
          <a:avLst/>
        </a:prstGeom>
        <a:solidFill>
          <a:schemeClr val="accent2">
            <a:hueOff val="1755570"/>
            <a:satOff val="-2190"/>
            <a:lumOff val="5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31" tIns="83797" rIns="79831" bIns="8379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Find the MBCSO from statutory schedule</a:t>
          </a:r>
        </a:p>
      </dsp:txBody>
      <dsp:txXfrm>
        <a:off x="6289179" y="3731"/>
        <a:ext cx="1629177" cy="977506"/>
      </dsp:txXfrm>
    </dsp:sp>
    <dsp:sp modelId="{F1C90B7E-100C-43FD-AE8D-986FCD5CA81E}">
      <dsp:nvSpPr>
        <dsp:cNvPr id="0" name=""/>
        <dsp:cNvSpPr/>
      </dsp:nvSpPr>
      <dsp:spPr>
        <a:xfrm>
          <a:off x="1904891" y="1798982"/>
          <a:ext cx="3441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24045" y="45720"/>
              </a:lnTo>
            </a:path>
            <a:path>
              <a:moveTo>
                <a:pt x="220065" y="45720"/>
              </a:moveTo>
              <a:lnTo>
                <a:pt x="344110" y="45720"/>
              </a:lnTo>
            </a:path>
          </a:pathLst>
        </a:custGeom>
        <a:noFill/>
        <a:ln w="9525" cap="flat" cmpd="sng" algn="ctr">
          <a:solidFill>
            <a:schemeClr val="accent2">
              <a:hueOff val="2675154"/>
              <a:satOff val="-3337"/>
              <a:lumOff val="78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5</a:t>
          </a:r>
        </a:p>
      </dsp:txBody>
      <dsp:txXfrm>
        <a:off x="2028937" y="1773672"/>
        <a:ext cx="96019" cy="142060"/>
      </dsp:txXfrm>
    </dsp:sp>
    <dsp:sp modelId="{1842E407-B704-4C9B-94E6-37351F10F8B7}">
      <dsp:nvSpPr>
        <dsp:cNvPr id="0" name=""/>
        <dsp:cNvSpPr/>
      </dsp:nvSpPr>
      <dsp:spPr>
        <a:xfrm>
          <a:off x="277513" y="1355949"/>
          <a:ext cx="1629177" cy="977506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31" tIns="83797" rIns="79831" bIns="8379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Calculate the children’s health insurance coverage cost</a:t>
          </a:r>
        </a:p>
      </dsp:txBody>
      <dsp:txXfrm>
        <a:off x="277513" y="1355949"/>
        <a:ext cx="1629177" cy="977506"/>
      </dsp:txXfrm>
    </dsp:sp>
    <dsp:sp modelId="{41AD63D3-7F07-4BC7-8F51-1B7345EC7E3D}">
      <dsp:nvSpPr>
        <dsp:cNvPr id="0" name=""/>
        <dsp:cNvSpPr/>
      </dsp:nvSpPr>
      <dsp:spPr>
        <a:xfrm>
          <a:off x="3908780" y="1798982"/>
          <a:ext cx="3441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24045" y="45720"/>
              </a:lnTo>
            </a:path>
            <a:path>
              <a:moveTo>
                <a:pt x="220065" y="45720"/>
              </a:moveTo>
              <a:lnTo>
                <a:pt x="344110" y="45720"/>
              </a:lnTo>
            </a:path>
          </a:pathLst>
        </a:custGeom>
        <a:noFill/>
        <a:ln w="9525" cap="flat" cmpd="sng" algn="ctr">
          <a:solidFill>
            <a:schemeClr val="accent2">
              <a:hueOff val="3343942"/>
              <a:satOff val="-4171"/>
              <a:lumOff val="98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6</a:t>
          </a:r>
        </a:p>
      </dsp:txBody>
      <dsp:txXfrm>
        <a:off x="4032825" y="1773672"/>
        <a:ext cx="96019" cy="142060"/>
      </dsp:txXfrm>
    </dsp:sp>
    <dsp:sp modelId="{57CD62C7-0BA3-48F9-AAAE-612D74E5EC30}">
      <dsp:nvSpPr>
        <dsp:cNvPr id="0" name=""/>
        <dsp:cNvSpPr/>
      </dsp:nvSpPr>
      <dsp:spPr>
        <a:xfrm>
          <a:off x="2281402" y="1355949"/>
          <a:ext cx="1629177" cy="977506"/>
        </a:xfrm>
        <a:prstGeom prst="rect">
          <a:avLst/>
        </a:prstGeom>
        <a:solidFill>
          <a:schemeClr val="accent2">
            <a:hueOff val="2925949"/>
            <a:satOff val="-3649"/>
            <a:lumOff val="8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31" tIns="83797" rIns="79831" bIns="8379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Calculate the children’s work-related daycare costs</a:t>
          </a:r>
        </a:p>
      </dsp:txBody>
      <dsp:txXfrm>
        <a:off x="2281402" y="1355949"/>
        <a:ext cx="1629177" cy="977506"/>
      </dsp:txXfrm>
    </dsp:sp>
    <dsp:sp modelId="{036AFBEB-F614-407A-A333-379AA6149CB5}">
      <dsp:nvSpPr>
        <dsp:cNvPr id="0" name=""/>
        <dsp:cNvSpPr/>
      </dsp:nvSpPr>
      <dsp:spPr>
        <a:xfrm>
          <a:off x="5912668" y="1798982"/>
          <a:ext cx="3441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24045" y="45720"/>
              </a:lnTo>
            </a:path>
            <a:path>
              <a:moveTo>
                <a:pt x="220065" y="45720"/>
              </a:moveTo>
              <a:lnTo>
                <a:pt x="344110" y="45720"/>
              </a:lnTo>
            </a:path>
          </a:pathLst>
        </a:custGeom>
        <a:noFill/>
        <a:ln w="9525" cap="flat" cmpd="sng" algn="ctr">
          <a:solidFill>
            <a:schemeClr val="accent2">
              <a:hueOff val="4012731"/>
              <a:satOff val="-5005"/>
              <a:lumOff val="117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7</a:t>
          </a:r>
        </a:p>
      </dsp:txBody>
      <dsp:txXfrm>
        <a:off x="6036714" y="1773672"/>
        <a:ext cx="96019" cy="142060"/>
      </dsp:txXfrm>
    </dsp:sp>
    <dsp:sp modelId="{1496655A-F0F1-4388-AF40-467344BACC21}">
      <dsp:nvSpPr>
        <dsp:cNvPr id="0" name=""/>
        <dsp:cNvSpPr/>
      </dsp:nvSpPr>
      <dsp:spPr>
        <a:xfrm>
          <a:off x="4285290" y="1355949"/>
          <a:ext cx="1629177" cy="977506"/>
        </a:xfrm>
        <a:prstGeom prst="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31" tIns="83797" rIns="79831" bIns="8379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Calculate the total monthly child support obligation</a:t>
          </a:r>
        </a:p>
      </dsp:txBody>
      <dsp:txXfrm>
        <a:off x="4285290" y="1355949"/>
        <a:ext cx="1629177" cy="977506"/>
      </dsp:txXfrm>
    </dsp:sp>
    <dsp:sp modelId="{5D983120-616F-4D11-9305-659B556104C3}">
      <dsp:nvSpPr>
        <dsp:cNvPr id="0" name=""/>
        <dsp:cNvSpPr/>
      </dsp:nvSpPr>
      <dsp:spPr>
        <a:xfrm>
          <a:off x="1092102" y="2331655"/>
          <a:ext cx="6011665" cy="344110"/>
        </a:xfrm>
        <a:custGeom>
          <a:avLst/>
          <a:gdLst/>
          <a:ahLst/>
          <a:cxnLst/>
          <a:rect l="0" t="0" r="0" b="0"/>
          <a:pathLst>
            <a:path>
              <a:moveTo>
                <a:pt x="6011665" y="0"/>
              </a:moveTo>
              <a:lnTo>
                <a:pt x="6011665" y="189155"/>
              </a:lnTo>
              <a:lnTo>
                <a:pt x="0" y="189155"/>
              </a:lnTo>
              <a:lnTo>
                <a:pt x="0" y="344110"/>
              </a:lnTo>
            </a:path>
          </a:pathLst>
        </a:custGeom>
        <a:noFill/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8</a:t>
          </a:r>
        </a:p>
      </dsp:txBody>
      <dsp:txXfrm>
        <a:off x="3947352" y="2432681"/>
        <a:ext cx="301166" cy="142060"/>
      </dsp:txXfrm>
    </dsp:sp>
    <dsp:sp modelId="{6AE9F4D8-0079-4BA9-BC43-D080EC6879E7}">
      <dsp:nvSpPr>
        <dsp:cNvPr id="0" name=""/>
        <dsp:cNvSpPr/>
      </dsp:nvSpPr>
      <dsp:spPr>
        <a:xfrm>
          <a:off x="6289179" y="1355949"/>
          <a:ext cx="1629177" cy="977506"/>
        </a:xfrm>
        <a:prstGeom prst="rect">
          <a:avLst/>
        </a:prstGeom>
        <a:solidFill>
          <a:schemeClr val="accent2">
            <a:hueOff val="4096329"/>
            <a:satOff val="-5109"/>
            <a:lumOff val="12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31" tIns="83797" rIns="79831" bIns="8379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Apportion the monthly child support obligation between the parents based on their income shares</a:t>
          </a:r>
        </a:p>
      </dsp:txBody>
      <dsp:txXfrm>
        <a:off x="6289179" y="1355949"/>
        <a:ext cx="1629177" cy="977506"/>
      </dsp:txXfrm>
    </dsp:sp>
    <dsp:sp modelId="{072E7CB3-8927-4FB2-B37E-2B9BF81C82B3}">
      <dsp:nvSpPr>
        <dsp:cNvPr id="0" name=""/>
        <dsp:cNvSpPr/>
      </dsp:nvSpPr>
      <dsp:spPr>
        <a:xfrm>
          <a:off x="277513" y="2708166"/>
          <a:ext cx="1629177" cy="977506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31" tIns="83797" rIns="79831" bIns="8379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Adjust for the noncustodial parent direct payments for the children’s health care coverage.</a:t>
          </a:r>
        </a:p>
      </dsp:txBody>
      <dsp:txXfrm>
        <a:off x="277513" y="2708166"/>
        <a:ext cx="1629177" cy="9775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52B8D-E08B-465C-84AA-FA49268B69D8}">
      <dsp:nvSpPr>
        <dsp:cNvPr id="0" name=""/>
        <dsp:cNvSpPr/>
      </dsp:nvSpPr>
      <dsp:spPr>
        <a:xfrm>
          <a:off x="0" y="121426"/>
          <a:ext cx="5000124" cy="169094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Nonparent custodians (e.g., grandparents) income is not considered!!!</a:t>
          </a:r>
        </a:p>
      </dsp:txBody>
      <dsp:txXfrm>
        <a:off x="82545" y="203971"/>
        <a:ext cx="4835034" cy="1525852"/>
      </dsp:txXfrm>
    </dsp:sp>
    <dsp:sp modelId="{340EDD2D-B5FF-43BC-A720-E25AFFEEC9DF}">
      <dsp:nvSpPr>
        <dsp:cNvPr id="0" name=""/>
        <dsp:cNvSpPr/>
      </dsp:nvSpPr>
      <dsp:spPr>
        <a:xfrm>
          <a:off x="0" y="1881488"/>
          <a:ext cx="5000124" cy="1690942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Include both parent’s income in calculating the support</a:t>
          </a:r>
        </a:p>
      </dsp:txBody>
      <dsp:txXfrm>
        <a:off x="82545" y="1964033"/>
        <a:ext cx="4835034" cy="1525852"/>
      </dsp:txXfrm>
    </dsp:sp>
    <dsp:sp modelId="{87E9B9FC-E0C2-45E6-A3B3-D7B2C2D83125}">
      <dsp:nvSpPr>
        <dsp:cNvPr id="0" name=""/>
        <dsp:cNvSpPr/>
      </dsp:nvSpPr>
      <dsp:spPr>
        <a:xfrm>
          <a:off x="0" y="3641551"/>
          <a:ext cx="5000124" cy="1690942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Reimburse nonparent custodian for work-related daycare cost and children’s healthcare coverage cost based on the parent’s income share.</a:t>
          </a:r>
        </a:p>
      </dsp:txBody>
      <dsp:txXfrm>
        <a:off x="82545" y="3724096"/>
        <a:ext cx="4835034" cy="15258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12940E-FA24-4F43-A48F-4FE36D533F7A}">
      <dsp:nvSpPr>
        <dsp:cNvPr id="0" name=""/>
        <dsp:cNvSpPr/>
      </dsp:nvSpPr>
      <dsp:spPr>
        <a:xfrm>
          <a:off x="2369600" y="817458"/>
          <a:ext cx="5133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3376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12689" y="860459"/>
        <a:ext cx="27198" cy="5439"/>
      </dsp:txXfrm>
    </dsp:sp>
    <dsp:sp modelId="{9EFA1E39-971F-4C47-B818-CAB2E75C72CA}">
      <dsp:nvSpPr>
        <dsp:cNvPr id="0" name=""/>
        <dsp:cNvSpPr/>
      </dsp:nvSpPr>
      <dsp:spPr>
        <a:xfrm>
          <a:off x="6282" y="153643"/>
          <a:ext cx="2365117" cy="141907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893" tIns="121650" rIns="115893" bIns="12165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CP income: $3,000 (37.5%), NCP income: $5,000 (62.5%)</a:t>
          </a:r>
        </a:p>
      </dsp:txBody>
      <dsp:txXfrm>
        <a:off x="6282" y="153643"/>
        <a:ext cx="2365117" cy="1419070"/>
      </dsp:txXfrm>
    </dsp:sp>
    <dsp:sp modelId="{391AEC21-4B10-4D0F-9916-D43EB1468B1E}">
      <dsp:nvSpPr>
        <dsp:cNvPr id="0" name=""/>
        <dsp:cNvSpPr/>
      </dsp:nvSpPr>
      <dsp:spPr>
        <a:xfrm>
          <a:off x="5278694" y="817458"/>
          <a:ext cx="5133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3376" y="45720"/>
              </a:lnTo>
            </a:path>
          </a:pathLst>
        </a:custGeom>
        <a:noFill/>
        <a:ln w="9525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521783" y="860459"/>
        <a:ext cx="27198" cy="5439"/>
      </dsp:txXfrm>
    </dsp:sp>
    <dsp:sp modelId="{5C5A9617-6CE7-4B0A-BBE1-B08482C6D2F6}">
      <dsp:nvSpPr>
        <dsp:cNvPr id="0" name=""/>
        <dsp:cNvSpPr/>
      </dsp:nvSpPr>
      <dsp:spPr>
        <a:xfrm>
          <a:off x="2915376" y="153643"/>
          <a:ext cx="2365117" cy="1419070"/>
        </a:xfrm>
        <a:prstGeom prst="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893" tIns="121650" rIns="115893" bIns="12165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MBCSO: $955</a:t>
          </a:r>
        </a:p>
      </dsp:txBody>
      <dsp:txXfrm>
        <a:off x="2915376" y="153643"/>
        <a:ext cx="2365117" cy="1419070"/>
      </dsp:txXfrm>
    </dsp:sp>
    <dsp:sp modelId="{D343365D-A442-417F-AD3F-E16EB706EF9D}">
      <dsp:nvSpPr>
        <dsp:cNvPr id="0" name=""/>
        <dsp:cNvSpPr/>
      </dsp:nvSpPr>
      <dsp:spPr>
        <a:xfrm>
          <a:off x="1188841" y="1570914"/>
          <a:ext cx="5818187" cy="513376"/>
        </a:xfrm>
        <a:custGeom>
          <a:avLst/>
          <a:gdLst/>
          <a:ahLst/>
          <a:cxnLst/>
          <a:rect l="0" t="0" r="0" b="0"/>
          <a:pathLst>
            <a:path>
              <a:moveTo>
                <a:pt x="5818187" y="0"/>
              </a:moveTo>
              <a:lnTo>
                <a:pt x="5818187" y="273788"/>
              </a:lnTo>
              <a:lnTo>
                <a:pt x="0" y="273788"/>
              </a:lnTo>
              <a:lnTo>
                <a:pt x="0" y="513376"/>
              </a:lnTo>
            </a:path>
          </a:pathLst>
        </a:custGeom>
        <a:noFill/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51846" y="1824882"/>
        <a:ext cx="292178" cy="5439"/>
      </dsp:txXfrm>
    </dsp:sp>
    <dsp:sp modelId="{467A1C4B-D262-4D61-A631-E289CFC3F08E}">
      <dsp:nvSpPr>
        <dsp:cNvPr id="0" name=""/>
        <dsp:cNvSpPr/>
      </dsp:nvSpPr>
      <dsp:spPr>
        <a:xfrm>
          <a:off x="5824470" y="153643"/>
          <a:ext cx="2365117" cy="1419070"/>
        </a:xfrm>
        <a:prstGeom prst="rec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893" tIns="121650" rIns="115893" bIns="12165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Daycare: $500/month (NCP pays)</a:t>
          </a:r>
        </a:p>
      </dsp:txBody>
      <dsp:txXfrm>
        <a:off x="5824470" y="153643"/>
        <a:ext cx="2365117" cy="1419070"/>
      </dsp:txXfrm>
    </dsp:sp>
    <dsp:sp modelId="{6154F96D-9884-473B-87D4-0128B60E0CB7}">
      <dsp:nvSpPr>
        <dsp:cNvPr id="0" name=""/>
        <dsp:cNvSpPr/>
      </dsp:nvSpPr>
      <dsp:spPr>
        <a:xfrm>
          <a:off x="2369600" y="2780506"/>
          <a:ext cx="5133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3376" y="45720"/>
              </a:lnTo>
            </a:path>
          </a:pathLst>
        </a:custGeom>
        <a:noFill/>
        <a:ln w="9525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12689" y="2823506"/>
        <a:ext cx="27198" cy="5439"/>
      </dsp:txXfrm>
    </dsp:sp>
    <dsp:sp modelId="{044660D0-05D1-48DE-9A79-0F8223CBE175}">
      <dsp:nvSpPr>
        <dsp:cNvPr id="0" name=""/>
        <dsp:cNvSpPr/>
      </dsp:nvSpPr>
      <dsp:spPr>
        <a:xfrm>
          <a:off x="6282" y="2116690"/>
          <a:ext cx="2365117" cy="1419070"/>
        </a:xfrm>
        <a:prstGeom prst="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893" tIns="121650" rIns="115893" bIns="12165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Health Insurance: $100/month (CP pays)</a:t>
          </a:r>
        </a:p>
      </dsp:txBody>
      <dsp:txXfrm>
        <a:off x="6282" y="2116690"/>
        <a:ext cx="2365117" cy="1419070"/>
      </dsp:txXfrm>
    </dsp:sp>
    <dsp:sp modelId="{CDBF74BB-DAD9-4D04-8A44-0E7F72860868}">
      <dsp:nvSpPr>
        <dsp:cNvPr id="0" name=""/>
        <dsp:cNvSpPr/>
      </dsp:nvSpPr>
      <dsp:spPr>
        <a:xfrm>
          <a:off x="5278694" y="2780506"/>
          <a:ext cx="5133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3376" y="45720"/>
              </a:lnTo>
            </a:path>
          </a:pathLst>
        </a:custGeom>
        <a:noFill/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521783" y="2823506"/>
        <a:ext cx="27198" cy="5439"/>
      </dsp:txXfrm>
    </dsp:sp>
    <dsp:sp modelId="{B9727326-7A49-4355-BDC8-26EFBA7E2F04}">
      <dsp:nvSpPr>
        <dsp:cNvPr id="0" name=""/>
        <dsp:cNvSpPr/>
      </dsp:nvSpPr>
      <dsp:spPr>
        <a:xfrm>
          <a:off x="2915376" y="2116690"/>
          <a:ext cx="2365117" cy="1419070"/>
        </a:xfrm>
        <a:prstGeom prst="rec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893" tIns="121650" rIns="115893" bIns="12165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Total Monthly Cost: $1555.00</a:t>
          </a:r>
        </a:p>
      </dsp:txBody>
      <dsp:txXfrm>
        <a:off x="2915376" y="2116690"/>
        <a:ext cx="2365117" cy="1419070"/>
      </dsp:txXfrm>
    </dsp:sp>
    <dsp:sp modelId="{6413947D-A8A2-4770-8ED4-9A09E8F161B8}">
      <dsp:nvSpPr>
        <dsp:cNvPr id="0" name=""/>
        <dsp:cNvSpPr/>
      </dsp:nvSpPr>
      <dsp:spPr>
        <a:xfrm>
          <a:off x="5824470" y="2116690"/>
          <a:ext cx="2365117" cy="1419070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893" tIns="121650" rIns="115893" bIns="12165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NCP’s monthly child support obligation: $971.88  ($1555 * 62.5% (income share))</a:t>
          </a:r>
        </a:p>
      </dsp:txBody>
      <dsp:txXfrm>
        <a:off x="5824470" y="2116690"/>
        <a:ext cx="2365117" cy="141907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944D33-B6D1-4D7C-B615-19CB64C15EC5}">
      <dsp:nvSpPr>
        <dsp:cNvPr id="0" name=""/>
        <dsp:cNvSpPr/>
      </dsp:nvSpPr>
      <dsp:spPr>
        <a:xfrm>
          <a:off x="1746655" y="1074050"/>
          <a:ext cx="3711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169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22196" y="1117761"/>
        <a:ext cx="20088" cy="4017"/>
      </dsp:txXfrm>
    </dsp:sp>
    <dsp:sp modelId="{D23ED682-7265-4116-A309-D0BC6E24DE6B}">
      <dsp:nvSpPr>
        <dsp:cNvPr id="0" name=""/>
        <dsp:cNvSpPr/>
      </dsp:nvSpPr>
      <dsp:spPr>
        <a:xfrm>
          <a:off x="1630" y="595722"/>
          <a:ext cx="1746825" cy="104809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96" tIns="89848" rIns="85596" bIns="8984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CP income: $3,000 (37.5%), NCP income: $5,000 (62.5%)</a:t>
          </a:r>
        </a:p>
      </dsp:txBody>
      <dsp:txXfrm>
        <a:off x="1630" y="595722"/>
        <a:ext cx="1746825" cy="1048095"/>
      </dsp:txXfrm>
    </dsp:sp>
    <dsp:sp modelId="{2E9C8D66-55E8-4C11-8D90-5C725A29035A}">
      <dsp:nvSpPr>
        <dsp:cNvPr id="0" name=""/>
        <dsp:cNvSpPr/>
      </dsp:nvSpPr>
      <dsp:spPr>
        <a:xfrm>
          <a:off x="3895250" y="1074050"/>
          <a:ext cx="3711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169" y="45720"/>
              </a:lnTo>
            </a:path>
          </a:pathLst>
        </a:custGeom>
        <a:noFill/>
        <a:ln w="9525" cap="flat" cmpd="sng" algn="ctr">
          <a:solidFill>
            <a:schemeClr val="accent2">
              <a:hueOff val="936304"/>
              <a:satOff val="-1168"/>
              <a:lumOff val="27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70791" y="1117761"/>
        <a:ext cx="20088" cy="4017"/>
      </dsp:txXfrm>
    </dsp:sp>
    <dsp:sp modelId="{A8AD3ABB-8799-4C79-A791-795AF63D75B7}">
      <dsp:nvSpPr>
        <dsp:cNvPr id="0" name=""/>
        <dsp:cNvSpPr/>
      </dsp:nvSpPr>
      <dsp:spPr>
        <a:xfrm>
          <a:off x="2150225" y="595722"/>
          <a:ext cx="1746825" cy="1048095"/>
        </a:xfrm>
        <a:prstGeom prst="rect">
          <a:avLst/>
        </a:prstGeom>
        <a:solidFill>
          <a:schemeClr val="accent2">
            <a:hueOff val="780253"/>
            <a:satOff val="-973"/>
            <a:lumOff val="2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96" tIns="89848" rIns="85596" bIns="8984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MBCSO: $955</a:t>
          </a:r>
        </a:p>
      </dsp:txBody>
      <dsp:txXfrm>
        <a:off x="2150225" y="595722"/>
        <a:ext cx="1746825" cy="1048095"/>
      </dsp:txXfrm>
    </dsp:sp>
    <dsp:sp modelId="{AA1CA101-EA82-423F-80F1-E11C1D40DDA3}">
      <dsp:nvSpPr>
        <dsp:cNvPr id="0" name=""/>
        <dsp:cNvSpPr/>
      </dsp:nvSpPr>
      <dsp:spPr>
        <a:xfrm>
          <a:off x="6043845" y="1074050"/>
          <a:ext cx="3711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169" y="45720"/>
              </a:lnTo>
            </a:path>
          </a:pathLst>
        </a:custGeom>
        <a:noFill/>
        <a:ln w="9525" cap="flat" cmpd="sng" algn="ctr">
          <a:solidFill>
            <a:schemeClr val="accent2">
              <a:hueOff val="1872608"/>
              <a:satOff val="-2336"/>
              <a:lumOff val="54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219386" y="1117761"/>
        <a:ext cx="20088" cy="4017"/>
      </dsp:txXfrm>
    </dsp:sp>
    <dsp:sp modelId="{959119E0-B6F5-4639-9573-8EDB3C048EFA}">
      <dsp:nvSpPr>
        <dsp:cNvPr id="0" name=""/>
        <dsp:cNvSpPr/>
      </dsp:nvSpPr>
      <dsp:spPr>
        <a:xfrm>
          <a:off x="4298820" y="595722"/>
          <a:ext cx="1746825" cy="1048095"/>
        </a:xfrm>
        <a:prstGeom prst="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96" tIns="89848" rIns="85596" bIns="8984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Daycare: $500/month (CP pays)</a:t>
          </a:r>
        </a:p>
      </dsp:txBody>
      <dsp:txXfrm>
        <a:off x="4298820" y="595722"/>
        <a:ext cx="1746825" cy="1048095"/>
      </dsp:txXfrm>
    </dsp:sp>
    <dsp:sp modelId="{FE99DD8B-44A9-4FD3-A5EE-2A8A3817AD73}">
      <dsp:nvSpPr>
        <dsp:cNvPr id="0" name=""/>
        <dsp:cNvSpPr/>
      </dsp:nvSpPr>
      <dsp:spPr>
        <a:xfrm>
          <a:off x="875043" y="1642017"/>
          <a:ext cx="6445784" cy="371169"/>
        </a:xfrm>
        <a:custGeom>
          <a:avLst/>
          <a:gdLst/>
          <a:ahLst/>
          <a:cxnLst/>
          <a:rect l="0" t="0" r="0" b="0"/>
          <a:pathLst>
            <a:path>
              <a:moveTo>
                <a:pt x="6445784" y="0"/>
              </a:moveTo>
              <a:lnTo>
                <a:pt x="6445784" y="202684"/>
              </a:lnTo>
              <a:lnTo>
                <a:pt x="0" y="202684"/>
              </a:lnTo>
              <a:lnTo>
                <a:pt x="0" y="371169"/>
              </a:lnTo>
            </a:path>
          </a:pathLst>
        </a:custGeom>
        <a:noFill/>
        <a:ln w="9525" cap="flat" cmpd="sng" algn="ctr">
          <a:solidFill>
            <a:schemeClr val="accent2">
              <a:hueOff val="2808911"/>
              <a:satOff val="-3503"/>
              <a:lumOff val="82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36478" y="1825593"/>
        <a:ext cx="322914" cy="4017"/>
      </dsp:txXfrm>
    </dsp:sp>
    <dsp:sp modelId="{0EF6FE8A-8332-4F10-A0DF-29B28DD23BF4}">
      <dsp:nvSpPr>
        <dsp:cNvPr id="0" name=""/>
        <dsp:cNvSpPr/>
      </dsp:nvSpPr>
      <dsp:spPr>
        <a:xfrm>
          <a:off x="6447415" y="595722"/>
          <a:ext cx="1746825" cy="1048095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96" tIns="89848" rIns="85596" bIns="8984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Health Insurance: $100/month (NCP pays)</a:t>
          </a:r>
        </a:p>
      </dsp:txBody>
      <dsp:txXfrm>
        <a:off x="6447415" y="595722"/>
        <a:ext cx="1746825" cy="1048095"/>
      </dsp:txXfrm>
    </dsp:sp>
    <dsp:sp modelId="{2A7A5AD5-4173-43FD-A64A-4B4E85006AFE}">
      <dsp:nvSpPr>
        <dsp:cNvPr id="0" name=""/>
        <dsp:cNvSpPr/>
      </dsp:nvSpPr>
      <dsp:spPr>
        <a:xfrm>
          <a:off x="1746655" y="2523914"/>
          <a:ext cx="3711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169" y="45720"/>
              </a:lnTo>
            </a:path>
          </a:pathLst>
        </a:custGeom>
        <a:noFill/>
        <a:ln w="9525" cap="flat" cmpd="sng" algn="ctr">
          <a:solidFill>
            <a:schemeClr val="accent2">
              <a:hueOff val="3745215"/>
              <a:satOff val="-4671"/>
              <a:lumOff val="109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22196" y="2567626"/>
        <a:ext cx="20088" cy="4017"/>
      </dsp:txXfrm>
    </dsp:sp>
    <dsp:sp modelId="{ECF02001-AC11-49B0-A510-FCC806AA3B77}">
      <dsp:nvSpPr>
        <dsp:cNvPr id="0" name=""/>
        <dsp:cNvSpPr/>
      </dsp:nvSpPr>
      <dsp:spPr>
        <a:xfrm>
          <a:off x="1630" y="2045587"/>
          <a:ext cx="1746825" cy="1048095"/>
        </a:xfrm>
        <a:prstGeom prst="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96" tIns="89848" rIns="85596" bIns="8984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Total Monthly Cost: $1555.00</a:t>
          </a:r>
        </a:p>
      </dsp:txBody>
      <dsp:txXfrm>
        <a:off x="1630" y="2045587"/>
        <a:ext cx="1746825" cy="1048095"/>
      </dsp:txXfrm>
    </dsp:sp>
    <dsp:sp modelId="{52D41A34-064D-4C26-965D-188C5BB1AB79}">
      <dsp:nvSpPr>
        <dsp:cNvPr id="0" name=""/>
        <dsp:cNvSpPr/>
      </dsp:nvSpPr>
      <dsp:spPr>
        <a:xfrm>
          <a:off x="3895250" y="2523914"/>
          <a:ext cx="3711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169" y="45720"/>
              </a:lnTo>
            </a:path>
          </a:pathLst>
        </a:custGeom>
        <a:noFill/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70791" y="2567626"/>
        <a:ext cx="20088" cy="4017"/>
      </dsp:txXfrm>
    </dsp:sp>
    <dsp:sp modelId="{6C31FCA5-5FD7-4B17-94A0-ECED7985B9BE}">
      <dsp:nvSpPr>
        <dsp:cNvPr id="0" name=""/>
        <dsp:cNvSpPr/>
      </dsp:nvSpPr>
      <dsp:spPr>
        <a:xfrm>
          <a:off x="2150225" y="2045587"/>
          <a:ext cx="1746825" cy="1048095"/>
        </a:xfrm>
        <a:prstGeom prst="rect">
          <a:avLst/>
        </a:prstGeom>
        <a:solidFill>
          <a:schemeClr val="accent2">
            <a:hueOff val="3901266"/>
            <a:satOff val="-4866"/>
            <a:lumOff val="114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96" tIns="89848" rIns="85596" bIns="8984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NCP’s monthly child support obligation: $971.88  ($1555 * 62.5% (income share))</a:t>
          </a:r>
        </a:p>
      </dsp:txBody>
      <dsp:txXfrm>
        <a:off x="2150225" y="2045587"/>
        <a:ext cx="1746825" cy="1048095"/>
      </dsp:txXfrm>
    </dsp:sp>
    <dsp:sp modelId="{0C19ED46-7418-4608-A946-2C4093D41740}">
      <dsp:nvSpPr>
        <dsp:cNvPr id="0" name=""/>
        <dsp:cNvSpPr/>
      </dsp:nvSpPr>
      <dsp:spPr>
        <a:xfrm>
          <a:off x="4298820" y="2045587"/>
          <a:ext cx="1746825" cy="1048095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96" tIns="89848" rIns="85596" bIns="8984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Health Care Adjustment: $971.88 – 100 = 871.88</a:t>
          </a:r>
        </a:p>
      </dsp:txBody>
      <dsp:txXfrm>
        <a:off x="4298820" y="2045587"/>
        <a:ext cx="1746825" cy="104809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C97AA4-4DA2-4FCD-B348-C330C8CFFFD4}">
      <dsp:nvSpPr>
        <dsp:cNvPr id="0" name=""/>
        <dsp:cNvSpPr/>
      </dsp:nvSpPr>
      <dsp:spPr>
        <a:xfrm>
          <a:off x="1746655" y="1074050"/>
          <a:ext cx="3711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169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22196" y="1117761"/>
        <a:ext cx="20088" cy="4017"/>
      </dsp:txXfrm>
    </dsp:sp>
    <dsp:sp modelId="{BB9C1BD1-93CA-4D96-9F15-8AD6B68CF151}">
      <dsp:nvSpPr>
        <dsp:cNvPr id="0" name=""/>
        <dsp:cNvSpPr/>
      </dsp:nvSpPr>
      <dsp:spPr>
        <a:xfrm>
          <a:off x="1630" y="595722"/>
          <a:ext cx="1746825" cy="104809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96" tIns="89848" rIns="85596" bIns="8984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CP income: $3,000 (37.5%), NCP income: $5,000 (62.5%)</a:t>
          </a:r>
        </a:p>
      </dsp:txBody>
      <dsp:txXfrm>
        <a:off x="1630" y="595722"/>
        <a:ext cx="1746825" cy="1048095"/>
      </dsp:txXfrm>
    </dsp:sp>
    <dsp:sp modelId="{32CC05FB-88D2-49F0-8A49-9E52BA02A270}">
      <dsp:nvSpPr>
        <dsp:cNvPr id="0" name=""/>
        <dsp:cNvSpPr/>
      </dsp:nvSpPr>
      <dsp:spPr>
        <a:xfrm>
          <a:off x="3895250" y="1074050"/>
          <a:ext cx="3711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169" y="45720"/>
              </a:lnTo>
            </a:path>
          </a:pathLst>
        </a:custGeom>
        <a:noFill/>
        <a:ln w="9525" cap="flat" cmpd="sng" algn="ctr">
          <a:solidFill>
            <a:schemeClr val="accent2">
              <a:hueOff val="936304"/>
              <a:satOff val="-1168"/>
              <a:lumOff val="27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70791" y="1117761"/>
        <a:ext cx="20088" cy="4017"/>
      </dsp:txXfrm>
    </dsp:sp>
    <dsp:sp modelId="{F828D93D-6E0E-4030-A8F8-63CB6B79FA07}">
      <dsp:nvSpPr>
        <dsp:cNvPr id="0" name=""/>
        <dsp:cNvSpPr/>
      </dsp:nvSpPr>
      <dsp:spPr>
        <a:xfrm>
          <a:off x="2150225" y="595722"/>
          <a:ext cx="1746825" cy="1048095"/>
        </a:xfrm>
        <a:prstGeom prst="rect">
          <a:avLst/>
        </a:prstGeom>
        <a:solidFill>
          <a:schemeClr val="accent2">
            <a:hueOff val="780253"/>
            <a:satOff val="-973"/>
            <a:lumOff val="2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96" tIns="89848" rIns="85596" bIns="8984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MBCSO: $955</a:t>
          </a:r>
        </a:p>
      </dsp:txBody>
      <dsp:txXfrm>
        <a:off x="2150225" y="595722"/>
        <a:ext cx="1746825" cy="1048095"/>
      </dsp:txXfrm>
    </dsp:sp>
    <dsp:sp modelId="{F98AE40B-9C68-48D0-AECC-C64D74C0DA3D}">
      <dsp:nvSpPr>
        <dsp:cNvPr id="0" name=""/>
        <dsp:cNvSpPr/>
      </dsp:nvSpPr>
      <dsp:spPr>
        <a:xfrm>
          <a:off x="6043845" y="1074050"/>
          <a:ext cx="3711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169" y="45720"/>
              </a:lnTo>
            </a:path>
          </a:pathLst>
        </a:custGeom>
        <a:noFill/>
        <a:ln w="9525" cap="flat" cmpd="sng" algn="ctr">
          <a:solidFill>
            <a:schemeClr val="accent2">
              <a:hueOff val="1872608"/>
              <a:satOff val="-2336"/>
              <a:lumOff val="54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219386" y="1117761"/>
        <a:ext cx="20088" cy="4017"/>
      </dsp:txXfrm>
    </dsp:sp>
    <dsp:sp modelId="{0E3707BB-AA5F-456D-9345-61B0C3BCF57E}">
      <dsp:nvSpPr>
        <dsp:cNvPr id="0" name=""/>
        <dsp:cNvSpPr/>
      </dsp:nvSpPr>
      <dsp:spPr>
        <a:xfrm>
          <a:off x="4298820" y="595722"/>
          <a:ext cx="1746825" cy="1048095"/>
        </a:xfrm>
        <a:prstGeom prst="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96" tIns="89848" rIns="85596" bIns="8984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Health Insurance: $100/month (NCP pays)</a:t>
          </a:r>
        </a:p>
      </dsp:txBody>
      <dsp:txXfrm>
        <a:off x="4298820" y="595722"/>
        <a:ext cx="1746825" cy="1048095"/>
      </dsp:txXfrm>
    </dsp:sp>
    <dsp:sp modelId="{EFB67994-C97B-4583-BE22-20F437AA14F4}">
      <dsp:nvSpPr>
        <dsp:cNvPr id="0" name=""/>
        <dsp:cNvSpPr/>
      </dsp:nvSpPr>
      <dsp:spPr>
        <a:xfrm>
          <a:off x="875043" y="1642017"/>
          <a:ext cx="6445784" cy="371169"/>
        </a:xfrm>
        <a:custGeom>
          <a:avLst/>
          <a:gdLst/>
          <a:ahLst/>
          <a:cxnLst/>
          <a:rect l="0" t="0" r="0" b="0"/>
          <a:pathLst>
            <a:path>
              <a:moveTo>
                <a:pt x="6445784" y="0"/>
              </a:moveTo>
              <a:lnTo>
                <a:pt x="6445784" y="202684"/>
              </a:lnTo>
              <a:lnTo>
                <a:pt x="0" y="202684"/>
              </a:lnTo>
              <a:lnTo>
                <a:pt x="0" y="371169"/>
              </a:lnTo>
            </a:path>
          </a:pathLst>
        </a:custGeom>
        <a:noFill/>
        <a:ln w="9525" cap="flat" cmpd="sng" algn="ctr">
          <a:solidFill>
            <a:schemeClr val="accent2">
              <a:hueOff val="2808911"/>
              <a:satOff val="-3503"/>
              <a:lumOff val="82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36478" y="1825593"/>
        <a:ext cx="322914" cy="4017"/>
      </dsp:txXfrm>
    </dsp:sp>
    <dsp:sp modelId="{122889E3-95FD-4ECD-B30B-8D1D3DFF8DCF}">
      <dsp:nvSpPr>
        <dsp:cNvPr id="0" name=""/>
        <dsp:cNvSpPr/>
      </dsp:nvSpPr>
      <dsp:spPr>
        <a:xfrm>
          <a:off x="6447415" y="595722"/>
          <a:ext cx="1746825" cy="1048095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96" tIns="89848" rIns="85596" bIns="8984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Total Monthly Cost: $1055</a:t>
          </a:r>
        </a:p>
      </dsp:txBody>
      <dsp:txXfrm>
        <a:off x="6447415" y="595722"/>
        <a:ext cx="1746825" cy="1048095"/>
      </dsp:txXfrm>
    </dsp:sp>
    <dsp:sp modelId="{BB87FED6-6333-47F6-87DE-C7B29B603883}">
      <dsp:nvSpPr>
        <dsp:cNvPr id="0" name=""/>
        <dsp:cNvSpPr/>
      </dsp:nvSpPr>
      <dsp:spPr>
        <a:xfrm>
          <a:off x="1746655" y="2523914"/>
          <a:ext cx="3711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169" y="45720"/>
              </a:lnTo>
            </a:path>
          </a:pathLst>
        </a:custGeom>
        <a:noFill/>
        <a:ln w="9525" cap="flat" cmpd="sng" algn="ctr">
          <a:solidFill>
            <a:schemeClr val="accent2">
              <a:hueOff val="3745215"/>
              <a:satOff val="-4671"/>
              <a:lumOff val="109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22196" y="2567626"/>
        <a:ext cx="20088" cy="4017"/>
      </dsp:txXfrm>
    </dsp:sp>
    <dsp:sp modelId="{26165DBA-AC3D-4EC0-B973-31C8CD77098E}">
      <dsp:nvSpPr>
        <dsp:cNvPr id="0" name=""/>
        <dsp:cNvSpPr/>
      </dsp:nvSpPr>
      <dsp:spPr>
        <a:xfrm>
          <a:off x="1630" y="2045587"/>
          <a:ext cx="1746825" cy="1048095"/>
        </a:xfrm>
        <a:prstGeom prst="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96" tIns="89848" rIns="85596" bIns="8984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NCP’s monthly child support obligation: $659.38  ($1055 * 62.5% (income share))</a:t>
          </a:r>
        </a:p>
      </dsp:txBody>
      <dsp:txXfrm>
        <a:off x="1630" y="2045587"/>
        <a:ext cx="1746825" cy="1048095"/>
      </dsp:txXfrm>
    </dsp:sp>
    <dsp:sp modelId="{423C9DB3-CA86-4995-90BD-F5170C310799}">
      <dsp:nvSpPr>
        <dsp:cNvPr id="0" name=""/>
        <dsp:cNvSpPr/>
      </dsp:nvSpPr>
      <dsp:spPr>
        <a:xfrm>
          <a:off x="3895250" y="2523914"/>
          <a:ext cx="3711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169" y="45720"/>
              </a:lnTo>
            </a:path>
          </a:pathLst>
        </a:custGeom>
        <a:noFill/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70791" y="2567626"/>
        <a:ext cx="20088" cy="4017"/>
      </dsp:txXfrm>
    </dsp:sp>
    <dsp:sp modelId="{805A0B18-3018-4D27-91CC-2937D42D4416}">
      <dsp:nvSpPr>
        <dsp:cNvPr id="0" name=""/>
        <dsp:cNvSpPr/>
      </dsp:nvSpPr>
      <dsp:spPr>
        <a:xfrm>
          <a:off x="2150225" y="2045587"/>
          <a:ext cx="1746825" cy="1048095"/>
        </a:xfrm>
        <a:prstGeom prst="rect">
          <a:avLst/>
        </a:prstGeom>
        <a:solidFill>
          <a:schemeClr val="accent2">
            <a:hueOff val="3901266"/>
            <a:satOff val="-4866"/>
            <a:lumOff val="114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96" tIns="89848" rIns="85596" bIns="8984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Daycare Adjustment: $500 *37.5% (CP’s Income share) = 187.50</a:t>
          </a:r>
        </a:p>
      </dsp:txBody>
      <dsp:txXfrm>
        <a:off x="2150225" y="2045587"/>
        <a:ext cx="1746825" cy="1048095"/>
      </dsp:txXfrm>
    </dsp:sp>
    <dsp:sp modelId="{4DC3635F-A7A1-4C70-89C1-F2B99B427BCD}">
      <dsp:nvSpPr>
        <dsp:cNvPr id="0" name=""/>
        <dsp:cNvSpPr/>
      </dsp:nvSpPr>
      <dsp:spPr>
        <a:xfrm>
          <a:off x="4298820" y="2045587"/>
          <a:ext cx="1746825" cy="1048095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96" tIns="89848" rIns="85596" bIns="89848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NCP’s Adjusted Monthly Obligation: $659.38 – 187.50 = 471.88.</a:t>
          </a:r>
        </a:p>
      </dsp:txBody>
      <dsp:txXfrm>
        <a:off x="4298820" y="2045587"/>
        <a:ext cx="1746825" cy="104809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12084-8E8B-49FA-8E8A-02958C3FF119}">
      <dsp:nvSpPr>
        <dsp:cNvPr id="0" name=""/>
        <dsp:cNvSpPr/>
      </dsp:nvSpPr>
      <dsp:spPr>
        <a:xfrm>
          <a:off x="2742075" y="511135"/>
          <a:ext cx="3960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6021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29421" y="554722"/>
        <a:ext cx="21331" cy="4266"/>
      </dsp:txXfrm>
    </dsp:sp>
    <dsp:sp modelId="{B7BBACEA-E630-4F25-8B19-AF1137F512BB}">
      <dsp:nvSpPr>
        <dsp:cNvPr id="0" name=""/>
        <dsp:cNvSpPr/>
      </dsp:nvSpPr>
      <dsp:spPr>
        <a:xfrm>
          <a:off x="888999" y="392"/>
          <a:ext cx="1854876" cy="1112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890" tIns="95406" rIns="90890" bIns="9540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Mom’s income: $3,000 (37.5%), Dad’s income: $5,000 (62.5%)</a:t>
          </a:r>
        </a:p>
      </dsp:txBody>
      <dsp:txXfrm>
        <a:off x="888999" y="392"/>
        <a:ext cx="1854876" cy="1112925"/>
      </dsp:txXfrm>
    </dsp:sp>
    <dsp:sp modelId="{43F4A4E1-56D7-4605-BC0B-CB48716C805D}">
      <dsp:nvSpPr>
        <dsp:cNvPr id="0" name=""/>
        <dsp:cNvSpPr/>
      </dsp:nvSpPr>
      <dsp:spPr>
        <a:xfrm>
          <a:off x="5023573" y="511135"/>
          <a:ext cx="3960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6021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10918" y="554722"/>
        <a:ext cx="21331" cy="4266"/>
      </dsp:txXfrm>
    </dsp:sp>
    <dsp:sp modelId="{A4FF6898-CD6A-423A-B7E8-E676F4DC75BE}">
      <dsp:nvSpPr>
        <dsp:cNvPr id="0" name=""/>
        <dsp:cNvSpPr/>
      </dsp:nvSpPr>
      <dsp:spPr>
        <a:xfrm>
          <a:off x="3170497" y="392"/>
          <a:ext cx="1854876" cy="1112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890" tIns="95406" rIns="90890" bIns="9540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MBCSO: $955</a:t>
          </a:r>
        </a:p>
      </dsp:txBody>
      <dsp:txXfrm>
        <a:off x="3170497" y="392"/>
        <a:ext cx="1854876" cy="1112925"/>
      </dsp:txXfrm>
    </dsp:sp>
    <dsp:sp modelId="{DA36AC62-D979-404E-B858-866221CF732D}">
      <dsp:nvSpPr>
        <dsp:cNvPr id="0" name=""/>
        <dsp:cNvSpPr/>
      </dsp:nvSpPr>
      <dsp:spPr>
        <a:xfrm>
          <a:off x="1816437" y="1111518"/>
          <a:ext cx="4562995" cy="396021"/>
        </a:xfrm>
        <a:custGeom>
          <a:avLst/>
          <a:gdLst/>
          <a:ahLst/>
          <a:cxnLst/>
          <a:rect l="0" t="0" r="0" b="0"/>
          <a:pathLst>
            <a:path>
              <a:moveTo>
                <a:pt x="4562995" y="0"/>
              </a:moveTo>
              <a:lnTo>
                <a:pt x="4562995" y="215110"/>
              </a:lnTo>
              <a:lnTo>
                <a:pt x="0" y="215110"/>
              </a:lnTo>
              <a:lnTo>
                <a:pt x="0" y="396021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83363" y="1307395"/>
        <a:ext cx="229144" cy="4266"/>
      </dsp:txXfrm>
    </dsp:sp>
    <dsp:sp modelId="{B79BB091-B3A4-4BDC-9DE6-660628E130CD}">
      <dsp:nvSpPr>
        <dsp:cNvPr id="0" name=""/>
        <dsp:cNvSpPr/>
      </dsp:nvSpPr>
      <dsp:spPr>
        <a:xfrm>
          <a:off x="5451995" y="392"/>
          <a:ext cx="1854876" cy="1112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890" tIns="95406" rIns="90890" bIns="9540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Daycare: $500/month (Grandma pays)</a:t>
          </a:r>
        </a:p>
      </dsp:txBody>
      <dsp:txXfrm>
        <a:off x="5451995" y="392"/>
        <a:ext cx="1854876" cy="1112925"/>
      </dsp:txXfrm>
    </dsp:sp>
    <dsp:sp modelId="{384E2A3E-E701-47C4-8AD4-2EED73F81021}">
      <dsp:nvSpPr>
        <dsp:cNvPr id="0" name=""/>
        <dsp:cNvSpPr/>
      </dsp:nvSpPr>
      <dsp:spPr>
        <a:xfrm>
          <a:off x="2742075" y="2050682"/>
          <a:ext cx="3960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6021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29421" y="2094269"/>
        <a:ext cx="21331" cy="4266"/>
      </dsp:txXfrm>
    </dsp:sp>
    <dsp:sp modelId="{4E6D58B0-DC81-4BC4-8A4C-52FE41148BDF}">
      <dsp:nvSpPr>
        <dsp:cNvPr id="0" name=""/>
        <dsp:cNvSpPr/>
      </dsp:nvSpPr>
      <dsp:spPr>
        <a:xfrm>
          <a:off x="888999" y="1539939"/>
          <a:ext cx="1854876" cy="1112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890" tIns="95406" rIns="90890" bIns="9540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Health Insurance: $100/month (Grandma pays)</a:t>
          </a:r>
        </a:p>
      </dsp:txBody>
      <dsp:txXfrm>
        <a:off x="888999" y="1539939"/>
        <a:ext cx="1854876" cy="1112925"/>
      </dsp:txXfrm>
    </dsp:sp>
    <dsp:sp modelId="{DC52259B-4A10-4B8C-B16E-B81217706FFA}">
      <dsp:nvSpPr>
        <dsp:cNvPr id="0" name=""/>
        <dsp:cNvSpPr/>
      </dsp:nvSpPr>
      <dsp:spPr>
        <a:xfrm>
          <a:off x="5023573" y="2050682"/>
          <a:ext cx="3960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6021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10918" y="2094269"/>
        <a:ext cx="21331" cy="4266"/>
      </dsp:txXfrm>
    </dsp:sp>
    <dsp:sp modelId="{3FCF5CC5-172F-471B-83B5-FE50F1F64D9F}">
      <dsp:nvSpPr>
        <dsp:cNvPr id="0" name=""/>
        <dsp:cNvSpPr/>
      </dsp:nvSpPr>
      <dsp:spPr>
        <a:xfrm>
          <a:off x="3170497" y="1539939"/>
          <a:ext cx="1854876" cy="1112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890" tIns="95406" rIns="90890" bIns="9540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Total Monthly Cost: $1555.00</a:t>
          </a:r>
        </a:p>
      </dsp:txBody>
      <dsp:txXfrm>
        <a:off x="3170497" y="1539939"/>
        <a:ext cx="1854876" cy="1112925"/>
      </dsp:txXfrm>
    </dsp:sp>
    <dsp:sp modelId="{AFC7C31A-EB43-4484-B82B-5EA71CEF6D69}">
      <dsp:nvSpPr>
        <dsp:cNvPr id="0" name=""/>
        <dsp:cNvSpPr/>
      </dsp:nvSpPr>
      <dsp:spPr>
        <a:xfrm>
          <a:off x="1816437" y="2651065"/>
          <a:ext cx="4562995" cy="396021"/>
        </a:xfrm>
        <a:custGeom>
          <a:avLst/>
          <a:gdLst/>
          <a:ahLst/>
          <a:cxnLst/>
          <a:rect l="0" t="0" r="0" b="0"/>
          <a:pathLst>
            <a:path>
              <a:moveTo>
                <a:pt x="4562995" y="0"/>
              </a:moveTo>
              <a:lnTo>
                <a:pt x="4562995" y="215110"/>
              </a:lnTo>
              <a:lnTo>
                <a:pt x="0" y="215110"/>
              </a:lnTo>
              <a:lnTo>
                <a:pt x="0" y="396021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83363" y="2846942"/>
        <a:ext cx="229144" cy="4266"/>
      </dsp:txXfrm>
    </dsp:sp>
    <dsp:sp modelId="{02C6CFDC-517F-42D7-B25C-39B21F7661A5}">
      <dsp:nvSpPr>
        <dsp:cNvPr id="0" name=""/>
        <dsp:cNvSpPr/>
      </dsp:nvSpPr>
      <dsp:spPr>
        <a:xfrm>
          <a:off x="5451995" y="1539939"/>
          <a:ext cx="1854876" cy="1112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890" tIns="95406" rIns="90890" bIns="9540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Dad’s monthly child support obligation: $971.88  ($1555 * 62.5% (income share))</a:t>
          </a:r>
        </a:p>
      </dsp:txBody>
      <dsp:txXfrm>
        <a:off x="5451995" y="1539939"/>
        <a:ext cx="1854876" cy="1112925"/>
      </dsp:txXfrm>
    </dsp:sp>
    <dsp:sp modelId="{AD21D29A-E669-4BFD-B5B4-169F73CE7EA7}">
      <dsp:nvSpPr>
        <dsp:cNvPr id="0" name=""/>
        <dsp:cNvSpPr/>
      </dsp:nvSpPr>
      <dsp:spPr>
        <a:xfrm>
          <a:off x="888999" y="3079486"/>
          <a:ext cx="1854876" cy="1112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890" tIns="95406" rIns="90890" bIns="9540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Mom’s monthly child support obligation: $583.12($1555* 37.5% income share)</a:t>
          </a:r>
        </a:p>
      </dsp:txBody>
      <dsp:txXfrm>
        <a:off x="888999" y="3079486"/>
        <a:ext cx="1854876" cy="111292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42AF40-3A05-451D-9236-078A1D183B48}">
      <dsp:nvSpPr>
        <dsp:cNvPr id="0" name=""/>
        <dsp:cNvSpPr/>
      </dsp:nvSpPr>
      <dsp:spPr>
        <a:xfrm>
          <a:off x="749153" y="3413"/>
          <a:ext cx="2092988" cy="125579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Child support is calculated based on the income share model.</a:t>
          </a:r>
        </a:p>
      </dsp:txBody>
      <dsp:txXfrm>
        <a:off x="749153" y="3413"/>
        <a:ext cx="2092988" cy="1255793"/>
      </dsp:txXfrm>
    </dsp:sp>
    <dsp:sp modelId="{4EB8A05C-957E-4C1C-86E0-5A9574C35AD3}">
      <dsp:nvSpPr>
        <dsp:cNvPr id="0" name=""/>
        <dsp:cNvSpPr/>
      </dsp:nvSpPr>
      <dsp:spPr>
        <a:xfrm>
          <a:off x="3051441" y="3413"/>
          <a:ext cx="2092988" cy="1255793"/>
        </a:xfrm>
        <a:prstGeom prst="rect">
          <a:avLst/>
        </a:prstGeom>
        <a:solidFill>
          <a:schemeClr val="accent2">
            <a:hueOff val="585190"/>
            <a:satOff val="-730"/>
            <a:lumOff val="17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Use Virginia Code § 20-108.2(G)(1) to determine:</a:t>
          </a:r>
        </a:p>
      </dsp:txBody>
      <dsp:txXfrm>
        <a:off x="3051441" y="3413"/>
        <a:ext cx="2092988" cy="1255793"/>
      </dsp:txXfrm>
    </dsp:sp>
    <dsp:sp modelId="{343D7EC5-75F0-41C9-9610-7F5E0357BCBE}">
      <dsp:nvSpPr>
        <dsp:cNvPr id="0" name=""/>
        <dsp:cNvSpPr/>
      </dsp:nvSpPr>
      <dsp:spPr>
        <a:xfrm>
          <a:off x="5353728" y="3413"/>
          <a:ext cx="2092988" cy="1255793"/>
        </a:xfrm>
        <a:prstGeom prst="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- Monthly Basic Child Support Obligation (MBCSO)</a:t>
          </a:r>
        </a:p>
      </dsp:txBody>
      <dsp:txXfrm>
        <a:off x="5353728" y="3413"/>
        <a:ext cx="2092988" cy="1255793"/>
      </dsp:txXfrm>
    </dsp:sp>
    <dsp:sp modelId="{DC5B772A-0932-41E9-843C-A88921EF1303}">
      <dsp:nvSpPr>
        <dsp:cNvPr id="0" name=""/>
        <dsp:cNvSpPr/>
      </dsp:nvSpPr>
      <dsp:spPr>
        <a:xfrm>
          <a:off x="749153" y="1468505"/>
          <a:ext cx="2092988" cy="1255793"/>
        </a:xfrm>
        <a:prstGeom prst="rect">
          <a:avLst/>
        </a:prstGeom>
        <a:solidFill>
          <a:schemeClr val="accent2">
            <a:hueOff val="1755570"/>
            <a:satOff val="-2190"/>
            <a:lumOff val="5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- Health care coverage costs</a:t>
          </a:r>
        </a:p>
      </dsp:txBody>
      <dsp:txXfrm>
        <a:off x="749153" y="1468505"/>
        <a:ext cx="2092988" cy="1255793"/>
      </dsp:txXfrm>
    </dsp:sp>
    <dsp:sp modelId="{287EADEC-593E-4576-A19D-366F9580B574}">
      <dsp:nvSpPr>
        <dsp:cNvPr id="0" name=""/>
        <dsp:cNvSpPr/>
      </dsp:nvSpPr>
      <dsp:spPr>
        <a:xfrm>
          <a:off x="3051441" y="1468505"/>
          <a:ext cx="2092988" cy="1255793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- Work-related childcare expenses</a:t>
          </a:r>
        </a:p>
      </dsp:txBody>
      <dsp:txXfrm>
        <a:off x="3051441" y="1468505"/>
        <a:ext cx="2092988" cy="1255793"/>
      </dsp:txXfrm>
    </dsp:sp>
    <dsp:sp modelId="{58BD11A1-4D73-4822-A268-007D16E4794A}">
      <dsp:nvSpPr>
        <dsp:cNvPr id="0" name=""/>
        <dsp:cNvSpPr/>
      </dsp:nvSpPr>
      <dsp:spPr>
        <a:xfrm>
          <a:off x="5353728" y="1468505"/>
          <a:ext cx="2092988" cy="1255793"/>
        </a:xfrm>
        <a:prstGeom prst="rect">
          <a:avLst/>
        </a:prstGeom>
        <a:solidFill>
          <a:schemeClr val="accent2">
            <a:hueOff val="2925949"/>
            <a:satOff val="-3649"/>
            <a:lumOff val="8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Adjust obligations when NCP  pays health insurance or daycare directly.</a:t>
          </a:r>
        </a:p>
      </dsp:txBody>
      <dsp:txXfrm>
        <a:off x="5353728" y="1468505"/>
        <a:ext cx="2092988" cy="1255793"/>
      </dsp:txXfrm>
    </dsp:sp>
    <dsp:sp modelId="{3C93AE1C-EA3D-496F-B0FF-8A51D39F28DF}">
      <dsp:nvSpPr>
        <dsp:cNvPr id="0" name=""/>
        <dsp:cNvSpPr/>
      </dsp:nvSpPr>
      <dsp:spPr>
        <a:xfrm>
          <a:off x="749153" y="2933597"/>
          <a:ext cx="2092988" cy="1255793"/>
        </a:xfrm>
        <a:prstGeom prst="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When a nonparent custodian (e.g., grandparent) has custody:</a:t>
          </a:r>
        </a:p>
      </dsp:txBody>
      <dsp:txXfrm>
        <a:off x="749153" y="2933597"/>
        <a:ext cx="2092988" cy="1255793"/>
      </dsp:txXfrm>
    </dsp:sp>
    <dsp:sp modelId="{5E47CF38-3BA8-4524-8CD0-99B1E656C654}">
      <dsp:nvSpPr>
        <dsp:cNvPr id="0" name=""/>
        <dsp:cNvSpPr/>
      </dsp:nvSpPr>
      <dsp:spPr>
        <a:xfrm>
          <a:off x="3051441" y="2933597"/>
          <a:ext cx="2092988" cy="1255793"/>
        </a:xfrm>
        <a:prstGeom prst="rect">
          <a:avLst/>
        </a:prstGeom>
        <a:solidFill>
          <a:schemeClr val="accent2">
            <a:hueOff val="4096329"/>
            <a:satOff val="-5109"/>
            <a:lumOff val="12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- Only parents’ incomes are used.</a:t>
          </a:r>
        </a:p>
      </dsp:txBody>
      <dsp:txXfrm>
        <a:off x="3051441" y="2933597"/>
        <a:ext cx="2092988" cy="1255793"/>
      </dsp:txXfrm>
    </dsp:sp>
    <dsp:sp modelId="{30DE9808-43D9-4164-8517-D935702C1A2B}">
      <dsp:nvSpPr>
        <dsp:cNvPr id="0" name=""/>
        <dsp:cNvSpPr/>
      </dsp:nvSpPr>
      <dsp:spPr>
        <a:xfrm>
          <a:off x="5353728" y="2933597"/>
          <a:ext cx="2092988" cy="1255793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Never use nonparent’s income to calculate support</a:t>
          </a:r>
        </a:p>
      </dsp:txBody>
      <dsp:txXfrm>
        <a:off x="5353728" y="2933597"/>
        <a:ext cx="2092988" cy="1255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9143998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9144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140040" y="-1133192"/>
            <a:ext cx="6858001" cy="9124385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71072" y="0"/>
            <a:ext cx="4572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3"/>
            <a:ext cx="9137153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784" y="4049"/>
            <a:ext cx="7662432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0019" y="1030406"/>
            <a:ext cx="6110785" cy="3081242"/>
          </a:xfrm>
        </p:spPr>
        <p:txBody>
          <a:bodyPr anchor="ctr">
            <a:normAutofit/>
          </a:bodyPr>
          <a:lstStyle/>
          <a:p>
            <a:r>
              <a:rPr lang="en-US" sz="4200" dirty="0">
                <a:solidFill>
                  <a:srgbClr val="FFFFFF"/>
                </a:solidFill>
              </a:rPr>
              <a:t>Understanding and Applying Virginia's Sole Custody Child Support Guidelines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9957" y="5171093"/>
            <a:ext cx="6808971" cy="860620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Virginia Code § 20-108.2 (G)(1)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405A5DB-BCA6-CBED-EEED-379270C315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48403B-D5A1-8D29-584E-437AFCAB7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Example 3 - CP Pays Health Insurance and NCP Pays Daycare for one child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F3DA96E-7562-E9D6-F663-E46139A1F5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7792517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5886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ED2B88F-BCB3-414A-81B6-A444571695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3321" y="3165298"/>
            <a:ext cx="4355594" cy="302895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742858" y="2085760"/>
            <a:ext cx="6857572" cy="268605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5B7BB5-2F41-66A9-5928-5E9749FB5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030" y="2767106"/>
            <a:ext cx="2160621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Example 3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7A38508-6743-D394-B89C-16E5D3E049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68874" y="467208"/>
            <a:ext cx="4635204" cy="592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314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DDF05D2-D23B-49C6-6CF8-D84E6B376B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19694-E2A3-FDE0-6DC9-EBFDDD8F4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700">
                <a:solidFill>
                  <a:srgbClr val="FFFFFF"/>
                </a:solidFill>
              </a:rPr>
              <a:t>Example 4 – Child Resides with Grandma who Pays Health Insurance and Daycare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C47FE7E-50B9-78AF-DBC7-D238AA4A7F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8714704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6093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6155B95-1B0F-4246-259B-DF282D7D3F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3321" y="3165298"/>
            <a:ext cx="4355594" cy="302895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742858" y="2085760"/>
            <a:ext cx="6857572" cy="268605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9E7BFD-368B-7D95-88A0-B384D1AB8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030" y="2767106"/>
            <a:ext cx="2160621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Example 4</a:t>
            </a:r>
            <a:endParaRPr lang="en-US" sz="3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30300FA-99B1-CDA4-A532-8B7648DA99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76821" y="834505"/>
            <a:ext cx="5419311" cy="518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867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Summary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23BA914-C718-116F-3F78-7D38EAA45B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7933366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Resources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79421DE-5DF3-9113-1A96-51B5F9598A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3059832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203DE33-2CD4-4CA8-9AF3-37C3B6513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4123" y="3164497"/>
            <a:ext cx="4355594" cy="303055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ile of books with an apple on top">
            <a:extLst>
              <a:ext uri="{FF2B5EF4-FFF2-40B4-BE49-F238E27FC236}">
                <a16:creationId xmlns:a16="http://schemas.microsoft.com/office/drawing/2014/main" id="{0D4D8C03-8ADE-0610-7425-C7739D782D8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245" r="-2" b="-2"/>
          <a:stretch/>
        </p:blipFill>
        <p:spPr>
          <a:xfrm>
            <a:off x="3028949" y="10"/>
            <a:ext cx="6120019" cy="6875809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45A914-8808-7631-507B-8C5D2973C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854" y="2950387"/>
            <a:ext cx="2289220" cy="35314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sz="3500" dirty="0">
                <a:solidFill>
                  <a:srgbClr val="FFFFFF"/>
                </a:solidFill>
              </a:rPr>
              <a:t>Test Your Knowledge</a:t>
            </a:r>
          </a:p>
        </p:txBody>
      </p:sp>
    </p:spTree>
    <p:extLst>
      <p:ext uri="{BB962C8B-B14F-4D97-AF65-F5344CB8AC3E}">
        <p14:creationId xmlns:p14="http://schemas.microsoft.com/office/powerpoint/2010/main" val="1889047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Question 1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45AC0A2-519C-35AA-C840-83F740B3A4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850661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DF06564-A98B-6043-E696-19AB64A29C26}"/>
              </a:ext>
            </a:extLst>
          </p:cNvPr>
          <p:cNvSpPr/>
          <p:nvPr/>
        </p:nvSpPr>
        <p:spPr>
          <a:xfrm>
            <a:off x="6506484" y="5160157"/>
            <a:ext cx="1865560" cy="43652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FEA9C2B-FE45-C1CE-17C7-C552963973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7B39B61-9D41-ACDF-E732-F067FAA25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A4C739-BEC0-87F1-0DDC-50C7E1D1F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27651D-4E1C-0986-8C54-93368A3AC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F0E8283-C1E1-002A-E546-142AFD058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3D311E-35E1-BF99-09C3-7CE4DD108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Question 2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E7378BD-ABF4-5631-B96C-1B23D1527E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5206499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2B06D34C-4284-AEF4-6568-A533394E8526}"/>
              </a:ext>
            </a:extLst>
          </p:cNvPr>
          <p:cNvSpPr/>
          <p:nvPr/>
        </p:nvSpPr>
        <p:spPr>
          <a:xfrm>
            <a:off x="6460696" y="5210703"/>
            <a:ext cx="1865560" cy="43652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4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5A67EB2-7103-CF39-5EED-2513B00F2F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03AC338-1C6F-28E2-7D0B-9548BBB78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1BB14D-AD2E-3D3A-D8B3-83467B9E9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B49EAC-96B7-8DEE-9EBF-5BB15846A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A3B54B9-4EC5-6FAC-BD3D-C7FDA31F0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17FB8E-2964-DB27-6FB0-EB83D1CAE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Question 3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40F023A-7F0D-3DFD-A210-2FC4A1ECC5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271101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034B44E8-B793-2C12-4540-9868FDD6D669}"/>
              </a:ext>
            </a:extLst>
          </p:cNvPr>
          <p:cNvSpPr/>
          <p:nvPr/>
        </p:nvSpPr>
        <p:spPr>
          <a:xfrm>
            <a:off x="6509279" y="5122358"/>
            <a:ext cx="1865560" cy="43652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6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Learning Objectives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84CC43C-5E06-0D91-3A30-F82DB26A62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7598068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Legal Framework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D23376C-5C2E-8AE7-1E50-FB961EC474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221984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Step-by-Step Calculation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DB140E9-2FAE-F98E-1B91-4DB99D4473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9548885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2700">
                <a:solidFill>
                  <a:srgbClr val="FFFFFF"/>
                </a:solidFill>
              </a:rPr>
              <a:t>Special Considerations for Nonparent Custodians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3530158-D8DD-0B43-DFBD-121E05BCED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0738042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F2731F8-4F5F-62CD-C4A0-2EB826356E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5DFDBE-8031-0AE5-E9F8-DBD7C5C0F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Example 1 - CP Pays Health Insurance and Daycare for one child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37086A2-6227-F939-BA3E-EE3A4EF5B2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737200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8389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3321" y="3165298"/>
            <a:ext cx="4355594" cy="302895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742858" y="2085760"/>
            <a:ext cx="6857572" cy="268605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C878A4-0EE1-B8B9-FB90-FB0584977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030" y="2767106"/>
            <a:ext cx="2160621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3500" dirty="0">
                <a:solidFill>
                  <a:srgbClr val="FFFFFF"/>
                </a:solidFill>
              </a:rPr>
              <a:t>Example 1</a:t>
            </a:r>
            <a:endParaRPr lang="en-US" sz="3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16ABCE4-6736-E77A-0A0E-7486191939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76821" y="793860"/>
            <a:ext cx="5419311" cy="527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448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Example 2 - NCP Pays Health Insurance and CP Pays Daycare for one child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3F50249-FF4F-F2AD-2843-F20E845866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713697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3321" y="3165298"/>
            <a:ext cx="4355594" cy="302895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742858" y="2085760"/>
            <a:ext cx="6857572" cy="268605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0E8F5F-75D1-9BF4-A421-5B4E26BB4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030" y="2767106"/>
            <a:ext cx="2160621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Example 2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F8B8C64-5B8B-35EE-5888-C83B80383C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80100" y="467208"/>
            <a:ext cx="5212753" cy="592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3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915</Words>
  <Application>Microsoft Office PowerPoint</Application>
  <PresentationFormat>On-screen Show (4:3)</PresentationFormat>
  <Paragraphs>111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Understanding and Applying Virginia's Sole Custody Child Support Guidelines</vt:lpstr>
      <vt:lpstr>Learning Objectives</vt:lpstr>
      <vt:lpstr>Legal Framework</vt:lpstr>
      <vt:lpstr>Step-by-Step Calculation</vt:lpstr>
      <vt:lpstr>Special Considerations for Nonparent Custodians</vt:lpstr>
      <vt:lpstr>Example 1 - CP Pays Health Insurance and Daycare for one child</vt:lpstr>
      <vt:lpstr>Example 1</vt:lpstr>
      <vt:lpstr>Example 2 - NCP Pays Health Insurance and CP Pays Daycare for one child</vt:lpstr>
      <vt:lpstr>Example 2</vt:lpstr>
      <vt:lpstr>Example 3 - CP Pays Health Insurance and NCP Pays Daycare for one child</vt:lpstr>
      <vt:lpstr>Example 3</vt:lpstr>
      <vt:lpstr>Example 4 – Child Resides with Grandma who Pays Health Insurance and Daycare</vt:lpstr>
      <vt:lpstr>Example 4</vt:lpstr>
      <vt:lpstr>Summary</vt:lpstr>
      <vt:lpstr>Resources</vt:lpstr>
      <vt:lpstr>Test Your Knowledge</vt:lpstr>
      <vt:lpstr>Question 1</vt:lpstr>
      <vt:lpstr>Question 2</vt:lpstr>
      <vt:lpstr>Question 3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Mitch Broudy</dc:creator>
  <cp:keywords/>
  <dc:description>generated using python-pptx</dc:description>
  <cp:lastModifiedBy>Mitch Broudy</cp:lastModifiedBy>
  <cp:revision>6</cp:revision>
  <dcterms:created xsi:type="dcterms:W3CDTF">2013-01-27T09:14:16Z</dcterms:created>
  <dcterms:modified xsi:type="dcterms:W3CDTF">2025-04-30T11:27:12Z</dcterms:modified>
  <cp:category/>
</cp:coreProperties>
</file>