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7" r:id="rId3"/>
    <p:sldId id="258" r:id="rId4"/>
    <p:sldId id="259" r:id="rId5"/>
    <p:sldId id="267" r:id="rId6"/>
    <p:sldId id="260" r:id="rId7"/>
    <p:sldId id="263" r:id="rId8"/>
    <p:sldId id="268" r:id="rId9"/>
    <p:sldId id="266" r:id="rId10"/>
    <p:sldId id="269" r:id="rId11"/>
    <p:sldId id="270" r:id="rId12"/>
    <p:sldId id="271" r:id="rId13"/>
    <p:sldId id="272"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71" autoAdjust="0"/>
    <p:restoredTop sz="94660"/>
  </p:normalViewPr>
  <p:slideViewPr>
    <p:cSldViewPr snapToGrid="0" snapToObjects="1">
      <p:cViewPr varScale="1">
        <p:scale>
          <a:sx n="83" d="100"/>
          <a:sy n="83" d="100"/>
        </p:scale>
        <p:origin x="1308" y="2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D95995-C92E-4CB7-AB4C-43AB49D19BE2}" type="doc">
      <dgm:prSet loTypeId="urn:microsoft.com/office/officeart/2016/7/layout/BasicLinearProcessNumbered" loCatId="process" qsTypeId="urn:microsoft.com/office/officeart/2005/8/quickstyle/simple1" qsCatId="simple" csTypeId="urn:microsoft.com/office/officeart/2005/8/colors/colorful2" csCatId="colorful" phldr="1"/>
      <dgm:spPr/>
      <dgm:t>
        <a:bodyPr/>
        <a:lstStyle/>
        <a:p>
          <a:endParaRPr lang="en-US"/>
        </a:p>
      </dgm:t>
    </dgm:pt>
    <dgm:pt modelId="{93477AD8-232E-44B4-9BB1-45CF2C9673B7}">
      <dgm:prSet/>
      <dgm:spPr/>
      <dgm:t>
        <a:bodyPr/>
        <a:lstStyle/>
        <a:p>
          <a:r>
            <a:rPr lang="en-US"/>
            <a:t>Identify when split custody guidelines apply</a:t>
          </a:r>
        </a:p>
      </dgm:t>
    </dgm:pt>
    <dgm:pt modelId="{6E55D23A-7E5C-4C44-A102-92BA98D91467}" type="parTrans" cxnId="{8F2F1E4B-8C2C-4D6B-BDA9-A8C7BB469626}">
      <dgm:prSet/>
      <dgm:spPr/>
      <dgm:t>
        <a:bodyPr/>
        <a:lstStyle/>
        <a:p>
          <a:endParaRPr lang="en-US"/>
        </a:p>
      </dgm:t>
    </dgm:pt>
    <dgm:pt modelId="{3E9EEF2F-5478-46F4-AF41-639707669929}" type="sibTrans" cxnId="{8F2F1E4B-8C2C-4D6B-BDA9-A8C7BB469626}">
      <dgm:prSet phldrT="1" phldr="0"/>
      <dgm:spPr/>
      <dgm:t>
        <a:bodyPr/>
        <a:lstStyle/>
        <a:p>
          <a:r>
            <a:rPr lang="en-US"/>
            <a:t>1</a:t>
          </a:r>
        </a:p>
      </dgm:t>
    </dgm:pt>
    <dgm:pt modelId="{D821D4B9-8F0D-428B-8B58-E3627D487713}">
      <dgm:prSet/>
      <dgm:spPr/>
      <dgm:t>
        <a:bodyPr/>
        <a:lstStyle/>
        <a:p>
          <a:r>
            <a:rPr lang="en-US" dirty="0"/>
            <a:t>Understand what a family unit is and how it impacts the monthly basic child support obligation in split custody arrangements.</a:t>
          </a:r>
        </a:p>
      </dgm:t>
    </dgm:pt>
    <dgm:pt modelId="{A673FAB8-736A-4AE5-A63C-2AE07C2E31E6}" type="parTrans" cxnId="{27B4D16F-9415-490E-97B4-7E328D06158A}">
      <dgm:prSet/>
      <dgm:spPr/>
      <dgm:t>
        <a:bodyPr/>
        <a:lstStyle/>
        <a:p>
          <a:endParaRPr lang="en-US"/>
        </a:p>
      </dgm:t>
    </dgm:pt>
    <dgm:pt modelId="{6E1F35DA-4FBA-402B-A189-AA696CD130C7}" type="sibTrans" cxnId="{27B4D16F-9415-490E-97B4-7E328D06158A}">
      <dgm:prSet phldrT="2" phldr="0"/>
      <dgm:spPr/>
      <dgm:t>
        <a:bodyPr/>
        <a:lstStyle/>
        <a:p>
          <a:r>
            <a:rPr lang="en-US"/>
            <a:t>2</a:t>
          </a:r>
        </a:p>
      </dgm:t>
    </dgm:pt>
    <dgm:pt modelId="{506EC81A-0ACF-49B7-94C5-4E1AC835D791}">
      <dgm:prSet/>
      <dgm:spPr/>
      <dgm:t>
        <a:bodyPr/>
        <a:lstStyle/>
        <a:p>
          <a:r>
            <a:rPr lang="en-US" dirty="0"/>
            <a:t>Understand and explain the reimbursement theory behind split custody</a:t>
          </a:r>
        </a:p>
      </dgm:t>
    </dgm:pt>
    <dgm:pt modelId="{0EF8EECE-E361-440C-BC10-F8930B501815}" type="parTrans" cxnId="{CBDBAB10-4CC3-4195-9EAC-809BE5D3620A}">
      <dgm:prSet/>
      <dgm:spPr/>
      <dgm:t>
        <a:bodyPr/>
        <a:lstStyle/>
        <a:p>
          <a:endParaRPr lang="en-US"/>
        </a:p>
      </dgm:t>
    </dgm:pt>
    <dgm:pt modelId="{980319FB-70A0-4AED-B627-530A64AAC0E5}" type="sibTrans" cxnId="{CBDBAB10-4CC3-4195-9EAC-809BE5D3620A}">
      <dgm:prSet phldrT="3" phldr="0"/>
      <dgm:spPr/>
      <dgm:t>
        <a:bodyPr/>
        <a:lstStyle/>
        <a:p>
          <a:r>
            <a:rPr lang="en-US"/>
            <a:t>3</a:t>
          </a:r>
        </a:p>
      </dgm:t>
    </dgm:pt>
    <dgm:pt modelId="{A0EAAA08-9D14-403E-9812-44425C22A057}">
      <dgm:prSet/>
      <dgm:spPr/>
      <dgm:t>
        <a:bodyPr/>
        <a:lstStyle/>
        <a:p>
          <a:r>
            <a:rPr lang="en-US" dirty="0"/>
            <a:t>Complete a split custody worksheet</a:t>
          </a:r>
          <a:br>
            <a:rPr lang="en-US" dirty="0"/>
          </a:br>
          <a:endParaRPr lang="en-US" dirty="0"/>
        </a:p>
      </dgm:t>
    </dgm:pt>
    <dgm:pt modelId="{9ACED5AC-C340-4893-92EF-D549B78262C3}" type="parTrans" cxnId="{582D3B2C-B902-4BFD-828C-777FF70EA27B}">
      <dgm:prSet/>
      <dgm:spPr/>
      <dgm:t>
        <a:bodyPr/>
        <a:lstStyle/>
        <a:p>
          <a:endParaRPr lang="en-US"/>
        </a:p>
      </dgm:t>
    </dgm:pt>
    <dgm:pt modelId="{A2E4DD19-BCAD-4BFF-A4A1-600A05BE7811}" type="sibTrans" cxnId="{582D3B2C-B902-4BFD-828C-777FF70EA27B}">
      <dgm:prSet phldrT="4" phldr="0"/>
      <dgm:spPr/>
      <dgm:t>
        <a:bodyPr/>
        <a:lstStyle/>
        <a:p>
          <a:r>
            <a:rPr lang="en-US"/>
            <a:t>4</a:t>
          </a:r>
        </a:p>
      </dgm:t>
    </dgm:pt>
    <dgm:pt modelId="{C53C38A2-CC34-4042-AF12-DBFC61F33168}" type="pres">
      <dgm:prSet presAssocID="{51D95995-C92E-4CB7-AB4C-43AB49D19BE2}" presName="Name0" presStyleCnt="0">
        <dgm:presLayoutVars>
          <dgm:animLvl val="lvl"/>
          <dgm:resizeHandles val="exact"/>
        </dgm:presLayoutVars>
      </dgm:prSet>
      <dgm:spPr/>
    </dgm:pt>
    <dgm:pt modelId="{2FBBC479-AB37-4DE0-9232-D72957CB6273}" type="pres">
      <dgm:prSet presAssocID="{93477AD8-232E-44B4-9BB1-45CF2C9673B7}" presName="compositeNode" presStyleCnt="0">
        <dgm:presLayoutVars>
          <dgm:bulletEnabled val="1"/>
        </dgm:presLayoutVars>
      </dgm:prSet>
      <dgm:spPr/>
    </dgm:pt>
    <dgm:pt modelId="{DC0B5A83-A55F-4382-A8DD-9C01399033BE}" type="pres">
      <dgm:prSet presAssocID="{93477AD8-232E-44B4-9BB1-45CF2C9673B7}" presName="bgRect" presStyleLbl="bgAccFollowNode1" presStyleIdx="0" presStyleCnt="4"/>
      <dgm:spPr/>
    </dgm:pt>
    <dgm:pt modelId="{48348942-E6D0-4C4B-824E-A3C7056CD07F}" type="pres">
      <dgm:prSet presAssocID="{3E9EEF2F-5478-46F4-AF41-639707669929}" presName="sibTransNodeCircle" presStyleLbl="alignNode1" presStyleIdx="0" presStyleCnt="8">
        <dgm:presLayoutVars>
          <dgm:chMax val="0"/>
          <dgm:bulletEnabled/>
        </dgm:presLayoutVars>
      </dgm:prSet>
      <dgm:spPr/>
    </dgm:pt>
    <dgm:pt modelId="{3B7427E0-2ADD-40B7-9F28-D377A2996130}" type="pres">
      <dgm:prSet presAssocID="{93477AD8-232E-44B4-9BB1-45CF2C9673B7}" presName="bottomLine" presStyleLbl="alignNode1" presStyleIdx="1" presStyleCnt="8">
        <dgm:presLayoutVars/>
      </dgm:prSet>
      <dgm:spPr/>
    </dgm:pt>
    <dgm:pt modelId="{0595FFEE-CC78-45A6-8289-C320F024E015}" type="pres">
      <dgm:prSet presAssocID="{93477AD8-232E-44B4-9BB1-45CF2C9673B7}" presName="nodeText" presStyleLbl="bgAccFollowNode1" presStyleIdx="0" presStyleCnt="4">
        <dgm:presLayoutVars>
          <dgm:bulletEnabled val="1"/>
        </dgm:presLayoutVars>
      </dgm:prSet>
      <dgm:spPr/>
    </dgm:pt>
    <dgm:pt modelId="{FD817857-10E0-4872-BD18-ECA1ACAE7C59}" type="pres">
      <dgm:prSet presAssocID="{3E9EEF2F-5478-46F4-AF41-639707669929}" presName="sibTrans" presStyleCnt="0"/>
      <dgm:spPr/>
    </dgm:pt>
    <dgm:pt modelId="{68EA2EBD-A381-48D2-A2F7-2D560882DC05}" type="pres">
      <dgm:prSet presAssocID="{D821D4B9-8F0D-428B-8B58-E3627D487713}" presName="compositeNode" presStyleCnt="0">
        <dgm:presLayoutVars>
          <dgm:bulletEnabled val="1"/>
        </dgm:presLayoutVars>
      </dgm:prSet>
      <dgm:spPr/>
    </dgm:pt>
    <dgm:pt modelId="{5F794B87-0A05-4F6D-B78B-5A3810F00408}" type="pres">
      <dgm:prSet presAssocID="{D821D4B9-8F0D-428B-8B58-E3627D487713}" presName="bgRect" presStyleLbl="bgAccFollowNode1" presStyleIdx="1" presStyleCnt="4"/>
      <dgm:spPr/>
    </dgm:pt>
    <dgm:pt modelId="{0D5E4990-4E49-4860-BC15-1AF6BC1E68FA}" type="pres">
      <dgm:prSet presAssocID="{6E1F35DA-4FBA-402B-A189-AA696CD130C7}" presName="sibTransNodeCircle" presStyleLbl="alignNode1" presStyleIdx="2" presStyleCnt="8">
        <dgm:presLayoutVars>
          <dgm:chMax val="0"/>
          <dgm:bulletEnabled/>
        </dgm:presLayoutVars>
      </dgm:prSet>
      <dgm:spPr/>
    </dgm:pt>
    <dgm:pt modelId="{27BA152F-2B15-465F-A303-CFDC343CF701}" type="pres">
      <dgm:prSet presAssocID="{D821D4B9-8F0D-428B-8B58-E3627D487713}" presName="bottomLine" presStyleLbl="alignNode1" presStyleIdx="3" presStyleCnt="8">
        <dgm:presLayoutVars/>
      </dgm:prSet>
      <dgm:spPr/>
    </dgm:pt>
    <dgm:pt modelId="{9AB5C120-3B66-4680-83F3-0BF8472A9AC7}" type="pres">
      <dgm:prSet presAssocID="{D821D4B9-8F0D-428B-8B58-E3627D487713}" presName="nodeText" presStyleLbl="bgAccFollowNode1" presStyleIdx="1" presStyleCnt="4">
        <dgm:presLayoutVars>
          <dgm:bulletEnabled val="1"/>
        </dgm:presLayoutVars>
      </dgm:prSet>
      <dgm:spPr/>
    </dgm:pt>
    <dgm:pt modelId="{3EE18A3D-7131-4316-956D-29689B9A314F}" type="pres">
      <dgm:prSet presAssocID="{6E1F35DA-4FBA-402B-A189-AA696CD130C7}" presName="sibTrans" presStyleCnt="0"/>
      <dgm:spPr/>
    </dgm:pt>
    <dgm:pt modelId="{3FD1DD79-C435-45DD-9CBB-C6004E164943}" type="pres">
      <dgm:prSet presAssocID="{506EC81A-0ACF-49B7-94C5-4E1AC835D791}" presName="compositeNode" presStyleCnt="0">
        <dgm:presLayoutVars>
          <dgm:bulletEnabled val="1"/>
        </dgm:presLayoutVars>
      </dgm:prSet>
      <dgm:spPr/>
    </dgm:pt>
    <dgm:pt modelId="{5F1E595C-E8CB-49ED-951E-C4DCFA34932C}" type="pres">
      <dgm:prSet presAssocID="{506EC81A-0ACF-49B7-94C5-4E1AC835D791}" presName="bgRect" presStyleLbl="bgAccFollowNode1" presStyleIdx="2" presStyleCnt="4"/>
      <dgm:spPr/>
    </dgm:pt>
    <dgm:pt modelId="{EBC5A144-6F7D-4EA4-B70B-5B46AB73301C}" type="pres">
      <dgm:prSet presAssocID="{980319FB-70A0-4AED-B627-530A64AAC0E5}" presName="sibTransNodeCircle" presStyleLbl="alignNode1" presStyleIdx="4" presStyleCnt="8">
        <dgm:presLayoutVars>
          <dgm:chMax val="0"/>
          <dgm:bulletEnabled/>
        </dgm:presLayoutVars>
      </dgm:prSet>
      <dgm:spPr/>
    </dgm:pt>
    <dgm:pt modelId="{DE676BC3-C399-4E50-9913-2229318EB8CC}" type="pres">
      <dgm:prSet presAssocID="{506EC81A-0ACF-49B7-94C5-4E1AC835D791}" presName="bottomLine" presStyleLbl="alignNode1" presStyleIdx="5" presStyleCnt="8">
        <dgm:presLayoutVars/>
      </dgm:prSet>
      <dgm:spPr/>
    </dgm:pt>
    <dgm:pt modelId="{68BB6523-F69B-4774-9640-723F01FC93FE}" type="pres">
      <dgm:prSet presAssocID="{506EC81A-0ACF-49B7-94C5-4E1AC835D791}" presName="nodeText" presStyleLbl="bgAccFollowNode1" presStyleIdx="2" presStyleCnt="4">
        <dgm:presLayoutVars>
          <dgm:bulletEnabled val="1"/>
        </dgm:presLayoutVars>
      </dgm:prSet>
      <dgm:spPr/>
    </dgm:pt>
    <dgm:pt modelId="{245DFC61-F356-4CA7-8C42-4ECDEF29B452}" type="pres">
      <dgm:prSet presAssocID="{980319FB-70A0-4AED-B627-530A64AAC0E5}" presName="sibTrans" presStyleCnt="0"/>
      <dgm:spPr/>
    </dgm:pt>
    <dgm:pt modelId="{7997D591-EE63-43B4-8C41-BE0551FE29DB}" type="pres">
      <dgm:prSet presAssocID="{A0EAAA08-9D14-403E-9812-44425C22A057}" presName="compositeNode" presStyleCnt="0">
        <dgm:presLayoutVars>
          <dgm:bulletEnabled val="1"/>
        </dgm:presLayoutVars>
      </dgm:prSet>
      <dgm:spPr/>
    </dgm:pt>
    <dgm:pt modelId="{78C8D6F7-A919-43EC-8717-846507FC140E}" type="pres">
      <dgm:prSet presAssocID="{A0EAAA08-9D14-403E-9812-44425C22A057}" presName="bgRect" presStyleLbl="bgAccFollowNode1" presStyleIdx="3" presStyleCnt="4"/>
      <dgm:spPr/>
    </dgm:pt>
    <dgm:pt modelId="{D3B7A413-9D09-4AAE-9A6C-B6B4E27BFDC2}" type="pres">
      <dgm:prSet presAssocID="{A2E4DD19-BCAD-4BFF-A4A1-600A05BE7811}" presName="sibTransNodeCircle" presStyleLbl="alignNode1" presStyleIdx="6" presStyleCnt="8">
        <dgm:presLayoutVars>
          <dgm:chMax val="0"/>
          <dgm:bulletEnabled/>
        </dgm:presLayoutVars>
      </dgm:prSet>
      <dgm:spPr/>
    </dgm:pt>
    <dgm:pt modelId="{ED9D3C0C-AE66-499E-ABF1-E20D7DAE95B2}" type="pres">
      <dgm:prSet presAssocID="{A0EAAA08-9D14-403E-9812-44425C22A057}" presName="bottomLine" presStyleLbl="alignNode1" presStyleIdx="7" presStyleCnt="8">
        <dgm:presLayoutVars/>
      </dgm:prSet>
      <dgm:spPr/>
    </dgm:pt>
    <dgm:pt modelId="{017DE123-8B0E-4163-BA61-233499D3C342}" type="pres">
      <dgm:prSet presAssocID="{A0EAAA08-9D14-403E-9812-44425C22A057}" presName="nodeText" presStyleLbl="bgAccFollowNode1" presStyleIdx="3" presStyleCnt="4">
        <dgm:presLayoutVars>
          <dgm:bulletEnabled val="1"/>
        </dgm:presLayoutVars>
      </dgm:prSet>
      <dgm:spPr/>
    </dgm:pt>
  </dgm:ptLst>
  <dgm:cxnLst>
    <dgm:cxn modelId="{CF556D0B-5BE2-42CE-9948-73CF164BE025}" type="presOf" srcId="{93477AD8-232E-44B4-9BB1-45CF2C9673B7}" destId="{0595FFEE-CC78-45A6-8289-C320F024E015}" srcOrd="1" destOrd="0" presId="urn:microsoft.com/office/officeart/2016/7/layout/BasicLinearProcessNumbered"/>
    <dgm:cxn modelId="{CBDBAB10-4CC3-4195-9EAC-809BE5D3620A}" srcId="{51D95995-C92E-4CB7-AB4C-43AB49D19BE2}" destId="{506EC81A-0ACF-49B7-94C5-4E1AC835D791}" srcOrd="2" destOrd="0" parTransId="{0EF8EECE-E361-440C-BC10-F8930B501815}" sibTransId="{980319FB-70A0-4AED-B627-530A64AAC0E5}"/>
    <dgm:cxn modelId="{582D3B2C-B902-4BFD-828C-777FF70EA27B}" srcId="{51D95995-C92E-4CB7-AB4C-43AB49D19BE2}" destId="{A0EAAA08-9D14-403E-9812-44425C22A057}" srcOrd="3" destOrd="0" parTransId="{9ACED5AC-C340-4893-92EF-D549B78262C3}" sibTransId="{A2E4DD19-BCAD-4BFF-A4A1-600A05BE7811}"/>
    <dgm:cxn modelId="{74233332-2136-4EED-8C81-066D94FBE4F9}" type="presOf" srcId="{6E1F35DA-4FBA-402B-A189-AA696CD130C7}" destId="{0D5E4990-4E49-4860-BC15-1AF6BC1E68FA}" srcOrd="0" destOrd="0" presId="urn:microsoft.com/office/officeart/2016/7/layout/BasicLinearProcessNumbered"/>
    <dgm:cxn modelId="{76187B5C-6A58-4D77-9852-674285EDA465}" type="presOf" srcId="{A2E4DD19-BCAD-4BFF-A4A1-600A05BE7811}" destId="{D3B7A413-9D09-4AAE-9A6C-B6B4E27BFDC2}" srcOrd="0" destOrd="0" presId="urn:microsoft.com/office/officeart/2016/7/layout/BasicLinearProcessNumbered"/>
    <dgm:cxn modelId="{8F2F1E4B-8C2C-4D6B-BDA9-A8C7BB469626}" srcId="{51D95995-C92E-4CB7-AB4C-43AB49D19BE2}" destId="{93477AD8-232E-44B4-9BB1-45CF2C9673B7}" srcOrd="0" destOrd="0" parTransId="{6E55D23A-7E5C-4C44-A102-92BA98D91467}" sibTransId="{3E9EEF2F-5478-46F4-AF41-639707669929}"/>
    <dgm:cxn modelId="{6EE9744D-92FC-46A9-B705-70880AF62AEA}" type="presOf" srcId="{980319FB-70A0-4AED-B627-530A64AAC0E5}" destId="{EBC5A144-6F7D-4EA4-B70B-5B46AB73301C}" srcOrd="0" destOrd="0" presId="urn:microsoft.com/office/officeart/2016/7/layout/BasicLinearProcessNumbered"/>
    <dgm:cxn modelId="{27B4D16F-9415-490E-97B4-7E328D06158A}" srcId="{51D95995-C92E-4CB7-AB4C-43AB49D19BE2}" destId="{D821D4B9-8F0D-428B-8B58-E3627D487713}" srcOrd="1" destOrd="0" parTransId="{A673FAB8-736A-4AE5-A63C-2AE07C2E31E6}" sibTransId="{6E1F35DA-4FBA-402B-A189-AA696CD130C7}"/>
    <dgm:cxn modelId="{96B56576-A6B5-48D5-A4FF-337FA75DE08D}" type="presOf" srcId="{93477AD8-232E-44B4-9BB1-45CF2C9673B7}" destId="{DC0B5A83-A55F-4382-A8DD-9C01399033BE}" srcOrd="0" destOrd="0" presId="urn:microsoft.com/office/officeart/2016/7/layout/BasicLinearProcessNumbered"/>
    <dgm:cxn modelId="{40805B79-810E-4F52-9682-AFD614774240}" type="presOf" srcId="{3E9EEF2F-5478-46F4-AF41-639707669929}" destId="{48348942-E6D0-4C4B-824E-A3C7056CD07F}" srcOrd="0" destOrd="0" presId="urn:microsoft.com/office/officeart/2016/7/layout/BasicLinearProcessNumbered"/>
    <dgm:cxn modelId="{23AA80B6-B3B0-4B95-A159-408DC897B738}" type="presOf" srcId="{D821D4B9-8F0D-428B-8B58-E3627D487713}" destId="{5F794B87-0A05-4F6D-B78B-5A3810F00408}" srcOrd="0" destOrd="0" presId="urn:microsoft.com/office/officeart/2016/7/layout/BasicLinearProcessNumbered"/>
    <dgm:cxn modelId="{7B293ABC-6E74-4241-B287-27E9E4310A9B}" type="presOf" srcId="{A0EAAA08-9D14-403E-9812-44425C22A057}" destId="{78C8D6F7-A919-43EC-8717-846507FC140E}" srcOrd="0" destOrd="0" presId="urn:microsoft.com/office/officeart/2016/7/layout/BasicLinearProcessNumbered"/>
    <dgm:cxn modelId="{C99990BC-D865-46CC-A8FD-71FCEB3E64E3}" type="presOf" srcId="{D821D4B9-8F0D-428B-8B58-E3627D487713}" destId="{9AB5C120-3B66-4680-83F3-0BF8472A9AC7}" srcOrd="1" destOrd="0" presId="urn:microsoft.com/office/officeart/2016/7/layout/BasicLinearProcessNumbered"/>
    <dgm:cxn modelId="{760B85DC-8D00-478A-B14F-3B3BD87E0783}" type="presOf" srcId="{506EC81A-0ACF-49B7-94C5-4E1AC835D791}" destId="{5F1E595C-E8CB-49ED-951E-C4DCFA34932C}" srcOrd="0" destOrd="0" presId="urn:microsoft.com/office/officeart/2016/7/layout/BasicLinearProcessNumbered"/>
    <dgm:cxn modelId="{C62C5BDD-F5E3-4D82-A180-099737C3E4D6}" type="presOf" srcId="{51D95995-C92E-4CB7-AB4C-43AB49D19BE2}" destId="{C53C38A2-CC34-4042-AF12-DBFC61F33168}" srcOrd="0" destOrd="0" presId="urn:microsoft.com/office/officeart/2016/7/layout/BasicLinearProcessNumbered"/>
    <dgm:cxn modelId="{C7568DF9-2630-4C85-A338-97D066BE9C87}" type="presOf" srcId="{506EC81A-0ACF-49B7-94C5-4E1AC835D791}" destId="{68BB6523-F69B-4774-9640-723F01FC93FE}" srcOrd="1" destOrd="0" presId="urn:microsoft.com/office/officeart/2016/7/layout/BasicLinearProcessNumbered"/>
    <dgm:cxn modelId="{0A77B1F9-B50A-4264-9B52-063C69FB4613}" type="presOf" srcId="{A0EAAA08-9D14-403E-9812-44425C22A057}" destId="{017DE123-8B0E-4163-BA61-233499D3C342}" srcOrd="1" destOrd="0" presId="urn:microsoft.com/office/officeart/2016/7/layout/BasicLinearProcessNumbered"/>
    <dgm:cxn modelId="{3D45209B-8BA9-45B7-8938-2D2FDDA68173}" type="presParOf" srcId="{C53C38A2-CC34-4042-AF12-DBFC61F33168}" destId="{2FBBC479-AB37-4DE0-9232-D72957CB6273}" srcOrd="0" destOrd="0" presId="urn:microsoft.com/office/officeart/2016/7/layout/BasicLinearProcessNumbered"/>
    <dgm:cxn modelId="{471CFBB2-1A93-4AEE-B28B-02966B500513}" type="presParOf" srcId="{2FBBC479-AB37-4DE0-9232-D72957CB6273}" destId="{DC0B5A83-A55F-4382-A8DD-9C01399033BE}" srcOrd="0" destOrd="0" presId="urn:microsoft.com/office/officeart/2016/7/layout/BasicLinearProcessNumbered"/>
    <dgm:cxn modelId="{F57D5D85-6CA9-46F2-AFDB-C6976996892E}" type="presParOf" srcId="{2FBBC479-AB37-4DE0-9232-D72957CB6273}" destId="{48348942-E6D0-4C4B-824E-A3C7056CD07F}" srcOrd="1" destOrd="0" presId="urn:microsoft.com/office/officeart/2016/7/layout/BasicLinearProcessNumbered"/>
    <dgm:cxn modelId="{6B78885B-FDD7-474F-9FC8-6AA0DF384717}" type="presParOf" srcId="{2FBBC479-AB37-4DE0-9232-D72957CB6273}" destId="{3B7427E0-2ADD-40B7-9F28-D377A2996130}" srcOrd="2" destOrd="0" presId="urn:microsoft.com/office/officeart/2016/7/layout/BasicLinearProcessNumbered"/>
    <dgm:cxn modelId="{B247984C-1439-450C-ACB7-4F4CA7151678}" type="presParOf" srcId="{2FBBC479-AB37-4DE0-9232-D72957CB6273}" destId="{0595FFEE-CC78-45A6-8289-C320F024E015}" srcOrd="3" destOrd="0" presId="urn:microsoft.com/office/officeart/2016/7/layout/BasicLinearProcessNumbered"/>
    <dgm:cxn modelId="{2F196499-4310-4E27-BCF0-FF20BD825872}" type="presParOf" srcId="{C53C38A2-CC34-4042-AF12-DBFC61F33168}" destId="{FD817857-10E0-4872-BD18-ECA1ACAE7C59}" srcOrd="1" destOrd="0" presId="urn:microsoft.com/office/officeart/2016/7/layout/BasicLinearProcessNumbered"/>
    <dgm:cxn modelId="{CA9CD8B0-37CA-4D60-A986-51DC9E7F723D}" type="presParOf" srcId="{C53C38A2-CC34-4042-AF12-DBFC61F33168}" destId="{68EA2EBD-A381-48D2-A2F7-2D560882DC05}" srcOrd="2" destOrd="0" presId="urn:microsoft.com/office/officeart/2016/7/layout/BasicLinearProcessNumbered"/>
    <dgm:cxn modelId="{CC6DA1B1-0D62-4B5E-A462-EDD472D0B4F5}" type="presParOf" srcId="{68EA2EBD-A381-48D2-A2F7-2D560882DC05}" destId="{5F794B87-0A05-4F6D-B78B-5A3810F00408}" srcOrd="0" destOrd="0" presId="urn:microsoft.com/office/officeart/2016/7/layout/BasicLinearProcessNumbered"/>
    <dgm:cxn modelId="{BEBE1C9C-1CB0-4A18-9E44-A37B5030A07F}" type="presParOf" srcId="{68EA2EBD-A381-48D2-A2F7-2D560882DC05}" destId="{0D5E4990-4E49-4860-BC15-1AF6BC1E68FA}" srcOrd="1" destOrd="0" presId="urn:microsoft.com/office/officeart/2016/7/layout/BasicLinearProcessNumbered"/>
    <dgm:cxn modelId="{287653BB-2884-4F8C-A064-FAFCAC620736}" type="presParOf" srcId="{68EA2EBD-A381-48D2-A2F7-2D560882DC05}" destId="{27BA152F-2B15-465F-A303-CFDC343CF701}" srcOrd="2" destOrd="0" presId="urn:microsoft.com/office/officeart/2016/7/layout/BasicLinearProcessNumbered"/>
    <dgm:cxn modelId="{146CEE12-446D-40C4-9C3B-8669A28F5BE9}" type="presParOf" srcId="{68EA2EBD-A381-48D2-A2F7-2D560882DC05}" destId="{9AB5C120-3B66-4680-83F3-0BF8472A9AC7}" srcOrd="3" destOrd="0" presId="urn:microsoft.com/office/officeart/2016/7/layout/BasicLinearProcessNumbered"/>
    <dgm:cxn modelId="{C74D0D40-9043-48FD-8790-94799D067571}" type="presParOf" srcId="{C53C38A2-CC34-4042-AF12-DBFC61F33168}" destId="{3EE18A3D-7131-4316-956D-29689B9A314F}" srcOrd="3" destOrd="0" presId="urn:microsoft.com/office/officeart/2016/7/layout/BasicLinearProcessNumbered"/>
    <dgm:cxn modelId="{63F92EDA-0052-416F-A537-8628E3CFD4D4}" type="presParOf" srcId="{C53C38A2-CC34-4042-AF12-DBFC61F33168}" destId="{3FD1DD79-C435-45DD-9CBB-C6004E164943}" srcOrd="4" destOrd="0" presId="urn:microsoft.com/office/officeart/2016/7/layout/BasicLinearProcessNumbered"/>
    <dgm:cxn modelId="{DC5F2C63-97EF-4D97-BF3B-BAA4FEBCCBC3}" type="presParOf" srcId="{3FD1DD79-C435-45DD-9CBB-C6004E164943}" destId="{5F1E595C-E8CB-49ED-951E-C4DCFA34932C}" srcOrd="0" destOrd="0" presId="urn:microsoft.com/office/officeart/2016/7/layout/BasicLinearProcessNumbered"/>
    <dgm:cxn modelId="{227168C2-8323-4DA4-9F4D-B7818570706C}" type="presParOf" srcId="{3FD1DD79-C435-45DD-9CBB-C6004E164943}" destId="{EBC5A144-6F7D-4EA4-B70B-5B46AB73301C}" srcOrd="1" destOrd="0" presId="urn:microsoft.com/office/officeart/2016/7/layout/BasicLinearProcessNumbered"/>
    <dgm:cxn modelId="{A0B00F53-A77D-4BA7-8937-EDB320265C16}" type="presParOf" srcId="{3FD1DD79-C435-45DD-9CBB-C6004E164943}" destId="{DE676BC3-C399-4E50-9913-2229318EB8CC}" srcOrd="2" destOrd="0" presId="urn:microsoft.com/office/officeart/2016/7/layout/BasicLinearProcessNumbered"/>
    <dgm:cxn modelId="{D23CA167-5D70-4001-9696-C9209AE14C12}" type="presParOf" srcId="{3FD1DD79-C435-45DD-9CBB-C6004E164943}" destId="{68BB6523-F69B-4774-9640-723F01FC93FE}" srcOrd="3" destOrd="0" presId="urn:microsoft.com/office/officeart/2016/7/layout/BasicLinearProcessNumbered"/>
    <dgm:cxn modelId="{CFCD486D-65BA-4694-BA99-EF30D85C98E8}" type="presParOf" srcId="{C53C38A2-CC34-4042-AF12-DBFC61F33168}" destId="{245DFC61-F356-4CA7-8C42-4ECDEF29B452}" srcOrd="5" destOrd="0" presId="urn:microsoft.com/office/officeart/2016/7/layout/BasicLinearProcessNumbered"/>
    <dgm:cxn modelId="{C598E495-A909-4C79-87C9-DA9909A439CF}" type="presParOf" srcId="{C53C38A2-CC34-4042-AF12-DBFC61F33168}" destId="{7997D591-EE63-43B4-8C41-BE0551FE29DB}" srcOrd="6" destOrd="0" presId="urn:microsoft.com/office/officeart/2016/7/layout/BasicLinearProcessNumbered"/>
    <dgm:cxn modelId="{9D95A635-06B3-4953-9686-C728B04DE4EB}" type="presParOf" srcId="{7997D591-EE63-43B4-8C41-BE0551FE29DB}" destId="{78C8D6F7-A919-43EC-8717-846507FC140E}" srcOrd="0" destOrd="0" presId="urn:microsoft.com/office/officeart/2016/7/layout/BasicLinearProcessNumbered"/>
    <dgm:cxn modelId="{118634E6-150B-40A7-9E93-ACC5190E548C}" type="presParOf" srcId="{7997D591-EE63-43B4-8C41-BE0551FE29DB}" destId="{D3B7A413-9D09-4AAE-9A6C-B6B4E27BFDC2}" srcOrd="1" destOrd="0" presId="urn:microsoft.com/office/officeart/2016/7/layout/BasicLinearProcessNumbered"/>
    <dgm:cxn modelId="{7AB61D7D-63C9-4E88-B2B5-898059E83A23}" type="presParOf" srcId="{7997D591-EE63-43B4-8C41-BE0551FE29DB}" destId="{ED9D3C0C-AE66-499E-ABF1-E20D7DAE95B2}" srcOrd="2" destOrd="0" presId="urn:microsoft.com/office/officeart/2016/7/layout/BasicLinearProcessNumbered"/>
    <dgm:cxn modelId="{5D3C42BD-B6F8-4154-8CD3-2270DCA92587}" type="presParOf" srcId="{7997D591-EE63-43B4-8C41-BE0551FE29DB}" destId="{017DE123-8B0E-4163-BA61-233499D3C342}"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C2F207-4922-4E6F-B283-8005DFBF4A24}"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2CFEF41F-399D-487B-95D9-A42F2A635677}">
      <dgm:prSet/>
      <dgm:spPr/>
      <dgm:t>
        <a:bodyPr/>
        <a:lstStyle/>
        <a:p>
          <a:r>
            <a:rPr lang="en-US"/>
            <a:t>The parents must have at least two children for whom support is sought</a:t>
          </a:r>
        </a:p>
      </dgm:t>
    </dgm:pt>
    <dgm:pt modelId="{A92164FF-7474-49AD-9B85-1B54DEAB0543}" type="parTrans" cxnId="{D20D581A-D41C-4321-B52D-72BDEA4471D9}">
      <dgm:prSet/>
      <dgm:spPr/>
      <dgm:t>
        <a:bodyPr/>
        <a:lstStyle/>
        <a:p>
          <a:endParaRPr lang="en-US"/>
        </a:p>
      </dgm:t>
    </dgm:pt>
    <dgm:pt modelId="{DD9A6E65-18B1-47EB-B365-ED7DD25836F3}" type="sibTrans" cxnId="{D20D581A-D41C-4321-B52D-72BDEA4471D9}">
      <dgm:prSet/>
      <dgm:spPr/>
      <dgm:t>
        <a:bodyPr/>
        <a:lstStyle/>
        <a:p>
          <a:endParaRPr lang="en-US"/>
        </a:p>
      </dgm:t>
    </dgm:pt>
    <dgm:pt modelId="{D702AAA9-FA25-4075-BC19-FB5295527DBE}">
      <dgm:prSet/>
      <dgm:spPr/>
      <dgm:t>
        <a:bodyPr/>
        <a:lstStyle/>
        <a:p>
          <a:r>
            <a:rPr lang="en-US" dirty="0"/>
            <a:t>Each parent has physical custody of at least one of the  children.</a:t>
          </a:r>
        </a:p>
      </dgm:t>
    </dgm:pt>
    <dgm:pt modelId="{4664E5BB-D451-44D4-8D94-04D6396B2CB8}" type="parTrans" cxnId="{259860A7-D2BF-4FD3-B524-DEF86A177232}">
      <dgm:prSet/>
      <dgm:spPr/>
      <dgm:t>
        <a:bodyPr/>
        <a:lstStyle/>
        <a:p>
          <a:endParaRPr lang="en-US"/>
        </a:p>
      </dgm:t>
    </dgm:pt>
    <dgm:pt modelId="{A95A8D4A-FAB4-4057-B55E-34D546C50D15}" type="sibTrans" cxnId="{259860A7-D2BF-4FD3-B524-DEF86A177232}">
      <dgm:prSet/>
      <dgm:spPr/>
      <dgm:t>
        <a:bodyPr/>
        <a:lstStyle/>
        <a:p>
          <a:endParaRPr lang="en-US"/>
        </a:p>
      </dgm:t>
    </dgm:pt>
    <dgm:pt modelId="{D1A46FCF-18D7-4B99-B882-254A1DB014E9}" type="pres">
      <dgm:prSet presAssocID="{3AC2F207-4922-4E6F-B283-8005DFBF4A24}" presName="hierChild1" presStyleCnt="0">
        <dgm:presLayoutVars>
          <dgm:chPref val="1"/>
          <dgm:dir/>
          <dgm:animOne val="branch"/>
          <dgm:animLvl val="lvl"/>
          <dgm:resizeHandles/>
        </dgm:presLayoutVars>
      </dgm:prSet>
      <dgm:spPr/>
    </dgm:pt>
    <dgm:pt modelId="{EB852BA3-6719-4CBA-8443-9E12FCB9FCD1}" type="pres">
      <dgm:prSet presAssocID="{2CFEF41F-399D-487B-95D9-A42F2A635677}" presName="hierRoot1" presStyleCnt="0"/>
      <dgm:spPr/>
    </dgm:pt>
    <dgm:pt modelId="{CA146FD2-5D9C-48B0-83D6-98AB90C16F1F}" type="pres">
      <dgm:prSet presAssocID="{2CFEF41F-399D-487B-95D9-A42F2A635677}" presName="composite" presStyleCnt="0"/>
      <dgm:spPr/>
    </dgm:pt>
    <dgm:pt modelId="{0774FB38-3C94-4C49-815D-6F1BE4F9BD97}" type="pres">
      <dgm:prSet presAssocID="{2CFEF41F-399D-487B-95D9-A42F2A635677}" presName="background" presStyleLbl="node0" presStyleIdx="0" presStyleCnt="2"/>
      <dgm:spPr/>
    </dgm:pt>
    <dgm:pt modelId="{293F850F-F556-489F-B7E2-EC8A82436A8F}" type="pres">
      <dgm:prSet presAssocID="{2CFEF41F-399D-487B-95D9-A42F2A635677}" presName="text" presStyleLbl="fgAcc0" presStyleIdx="0" presStyleCnt="2">
        <dgm:presLayoutVars>
          <dgm:chPref val="3"/>
        </dgm:presLayoutVars>
      </dgm:prSet>
      <dgm:spPr/>
    </dgm:pt>
    <dgm:pt modelId="{821595C0-7E46-496E-8B96-40A42ADD85E1}" type="pres">
      <dgm:prSet presAssocID="{2CFEF41F-399D-487B-95D9-A42F2A635677}" presName="hierChild2" presStyleCnt="0"/>
      <dgm:spPr/>
    </dgm:pt>
    <dgm:pt modelId="{63602946-FB78-43DC-A826-9A9EF4679EF2}" type="pres">
      <dgm:prSet presAssocID="{D702AAA9-FA25-4075-BC19-FB5295527DBE}" presName="hierRoot1" presStyleCnt="0"/>
      <dgm:spPr/>
    </dgm:pt>
    <dgm:pt modelId="{6D7BE516-B4B1-467C-AA06-8D78BE3A0D4E}" type="pres">
      <dgm:prSet presAssocID="{D702AAA9-FA25-4075-BC19-FB5295527DBE}" presName="composite" presStyleCnt="0"/>
      <dgm:spPr/>
    </dgm:pt>
    <dgm:pt modelId="{22CE8D20-78A7-4C57-B628-C7FF20F900AA}" type="pres">
      <dgm:prSet presAssocID="{D702AAA9-FA25-4075-BC19-FB5295527DBE}" presName="background" presStyleLbl="node0" presStyleIdx="1" presStyleCnt="2"/>
      <dgm:spPr/>
    </dgm:pt>
    <dgm:pt modelId="{C29D24A8-74DD-4395-ABE4-1C93476E0EAA}" type="pres">
      <dgm:prSet presAssocID="{D702AAA9-FA25-4075-BC19-FB5295527DBE}" presName="text" presStyleLbl="fgAcc0" presStyleIdx="1" presStyleCnt="2">
        <dgm:presLayoutVars>
          <dgm:chPref val="3"/>
        </dgm:presLayoutVars>
      </dgm:prSet>
      <dgm:spPr/>
    </dgm:pt>
    <dgm:pt modelId="{E5F961B1-88FF-40C7-B649-172FCDE20B3D}" type="pres">
      <dgm:prSet presAssocID="{D702AAA9-FA25-4075-BC19-FB5295527DBE}" presName="hierChild2" presStyleCnt="0"/>
      <dgm:spPr/>
    </dgm:pt>
  </dgm:ptLst>
  <dgm:cxnLst>
    <dgm:cxn modelId="{D20D581A-D41C-4321-B52D-72BDEA4471D9}" srcId="{3AC2F207-4922-4E6F-B283-8005DFBF4A24}" destId="{2CFEF41F-399D-487B-95D9-A42F2A635677}" srcOrd="0" destOrd="0" parTransId="{A92164FF-7474-49AD-9B85-1B54DEAB0543}" sibTransId="{DD9A6E65-18B1-47EB-B365-ED7DD25836F3}"/>
    <dgm:cxn modelId="{259860A7-D2BF-4FD3-B524-DEF86A177232}" srcId="{3AC2F207-4922-4E6F-B283-8005DFBF4A24}" destId="{D702AAA9-FA25-4075-BC19-FB5295527DBE}" srcOrd="1" destOrd="0" parTransId="{4664E5BB-D451-44D4-8D94-04D6396B2CB8}" sibTransId="{A95A8D4A-FAB4-4057-B55E-34D546C50D15}"/>
    <dgm:cxn modelId="{A9F294BD-E69B-44A9-B8CF-3761BB5CDEFA}" type="presOf" srcId="{2CFEF41F-399D-487B-95D9-A42F2A635677}" destId="{293F850F-F556-489F-B7E2-EC8A82436A8F}" srcOrd="0" destOrd="0" presId="urn:microsoft.com/office/officeart/2005/8/layout/hierarchy1"/>
    <dgm:cxn modelId="{7BC6FBC2-648D-453D-9F4C-D1A1F3A2C689}" type="presOf" srcId="{D702AAA9-FA25-4075-BC19-FB5295527DBE}" destId="{C29D24A8-74DD-4395-ABE4-1C93476E0EAA}" srcOrd="0" destOrd="0" presId="urn:microsoft.com/office/officeart/2005/8/layout/hierarchy1"/>
    <dgm:cxn modelId="{757BDADE-93E3-416C-AD3F-D76B887EBEF8}" type="presOf" srcId="{3AC2F207-4922-4E6F-B283-8005DFBF4A24}" destId="{D1A46FCF-18D7-4B99-B882-254A1DB014E9}" srcOrd="0" destOrd="0" presId="urn:microsoft.com/office/officeart/2005/8/layout/hierarchy1"/>
    <dgm:cxn modelId="{31068AFB-6A28-47C4-ACB6-D3A7BAD66685}" type="presParOf" srcId="{D1A46FCF-18D7-4B99-B882-254A1DB014E9}" destId="{EB852BA3-6719-4CBA-8443-9E12FCB9FCD1}" srcOrd="0" destOrd="0" presId="urn:microsoft.com/office/officeart/2005/8/layout/hierarchy1"/>
    <dgm:cxn modelId="{FAFB0901-D615-4DB4-AA6A-CC1940661AF8}" type="presParOf" srcId="{EB852BA3-6719-4CBA-8443-9E12FCB9FCD1}" destId="{CA146FD2-5D9C-48B0-83D6-98AB90C16F1F}" srcOrd="0" destOrd="0" presId="urn:microsoft.com/office/officeart/2005/8/layout/hierarchy1"/>
    <dgm:cxn modelId="{8646DC5E-0089-4B41-99EE-C7BD518D1445}" type="presParOf" srcId="{CA146FD2-5D9C-48B0-83D6-98AB90C16F1F}" destId="{0774FB38-3C94-4C49-815D-6F1BE4F9BD97}" srcOrd="0" destOrd="0" presId="urn:microsoft.com/office/officeart/2005/8/layout/hierarchy1"/>
    <dgm:cxn modelId="{9BA5EE50-5C2E-42A3-9749-322251D6785D}" type="presParOf" srcId="{CA146FD2-5D9C-48B0-83D6-98AB90C16F1F}" destId="{293F850F-F556-489F-B7E2-EC8A82436A8F}" srcOrd="1" destOrd="0" presId="urn:microsoft.com/office/officeart/2005/8/layout/hierarchy1"/>
    <dgm:cxn modelId="{92384976-DBCC-4740-9784-E4024240781D}" type="presParOf" srcId="{EB852BA3-6719-4CBA-8443-9E12FCB9FCD1}" destId="{821595C0-7E46-496E-8B96-40A42ADD85E1}" srcOrd="1" destOrd="0" presId="urn:microsoft.com/office/officeart/2005/8/layout/hierarchy1"/>
    <dgm:cxn modelId="{9A84FBCB-4182-41A2-B869-8242BC430C45}" type="presParOf" srcId="{D1A46FCF-18D7-4B99-B882-254A1DB014E9}" destId="{63602946-FB78-43DC-A826-9A9EF4679EF2}" srcOrd="1" destOrd="0" presId="urn:microsoft.com/office/officeart/2005/8/layout/hierarchy1"/>
    <dgm:cxn modelId="{4E601936-1E70-4A89-8E40-9840343AFF3D}" type="presParOf" srcId="{63602946-FB78-43DC-A826-9A9EF4679EF2}" destId="{6D7BE516-B4B1-467C-AA06-8D78BE3A0D4E}" srcOrd="0" destOrd="0" presId="urn:microsoft.com/office/officeart/2005/8/layout/hierarchy1"/>
    <dgm:cxn modelId="{AAA2CA10-44C4-49B0-9BD6-C863A78B2C5C}" type="presParOf" srcId="{6D7BE516-B4B1-467C-AA06-8D78BE3A0D4E}" destId="{22CE8D20-78A7-4C57-B628-C7FF20F900AA}" srcOrd="0" destOrd="0" presId="urn:microsoft.com/office/officeart/2005/8/layout/hierarchy1"/>
    <dgm:cxn modelId="{2FC8A343-9887-4CB5-A53E-417DE6D4A61E}" type="presParOf" srcId="{6D7BE516-B4B1-467C-AA06-8D78BE3A0D4E}" destId="{C29D24A8-74DD-4395-ABE4-1C93476E0EAA}" srcOrd="1" destOrd="0" presId="urn:microsoft.com/office/officeart/2005/8/layout/hierarchy1"/>
    <dgm:cxn modelId="{8EE0FDE2-DB96-47DB-98A6-2CEA682EA182}" type="presParOf" srcId="{63602946-FB78-43DC-A826-9A9EF4679EF2}" destId="{E5F961B1-88FF-40C7-B649-172FCDE20B3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EB1B35C-D9C1-4072-95D5-C8EEB3EE4182}"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B9F9659D-DF8D-45DF-89D4-2E3F4FE993EE}">
      <dgm:prSet/>
      <dgm:spPr/>
      <dgm:t>
        <a:bodyPr/>
        <a:lstStyle/>
        <a:p>
          <a:r>
            <a:rPr lang="en-US"/>
            <a:t>Each parent retains individual custody of at least one child.</a:t>
          </a:r>
        </a:p>
      </dgm:t>
    </dgm:pt>
    <dgm:pt modelId="{96436579-E3DC-44B3-B7CC-ACD9EF36D851}" type="parTrans" cxnId="{6F0D8778-5B15-4244-A4BC-0438ED803C1F}">
      <dgm:prSet/>
      <dgm:spPr/>
      <dgm:t>
        <a:bodyPr/>
        <a:lstStyle/>
        <a:p>
          <a:endParaRPr lang="en-US"/>
        </a:p>
      </dgm:t>
    </dgm:pt>
    <dgm:pt modelId="{7CB04363-EB55-4B53-B23E-275DE874F926}" type="sibTrans" cxnId="{6F0D8778-5B15-4244-A4BC-0438ED803C1F}">
      <dgm:prSet/>
      <dgm:spPr/>
      <dgm:t>
        <a:bodyPr/>
        <a:lstStyle/>
        <a:p>
          <a:endParaRPr lang="en-US"/>
        </a:p>
      </dgm:t>
    </dgm:pt>
    <dgm:pt modelId="{B7E9F50D-86F0-4651-8747-EF059656815E}">
      <dgm:prSet/>
      <dgm:spPr/>
      <dgm:t>
        <a:bodyPr/>
        <a:lstStyle/>
        <a:p>
          <a:r>
            <a:rPr lang="en-US"/>
            <a:t>The child living with each parent forms an independent family unit.</a:t>
          </a:r>
        </a:p>
      </dgm:t>
    </dgm:pt>
    <dgm:pt modelId="{D8FFDAE4-F203-4338-BE23-F4FBCD46A2CD}" type="parTrans" cxnId="{0FB1CAD1-6915-4945-850D-0581D4429336}">
      <dgm:prSet/>
      <dgm:spPr/>
      <dgm:t>
        <a:bodyPr/>
        <a:lstStyle/>
        <a:p>
          <a:endParaRPr lang="en-US"/>
        </a:p>
      </dgm:t>
    </dgm:pt>
    <dgm:pt modelId="{F2E59A48-83A9-4F9C-91A1-EB0728C606A9}" type="sibTrans" cxnId="{0FB1CAD1-6915-4945-850D-0581D4429336}">
      <dgm:prSet/>
      <dgm:spPr/>
      <dgm:t>
        <a:bodyPr/>
        <a:lstStyle/>
        <a:p>
          <a:endParaRPr lang="en-US"/>
        </a:p>
      </dgm:t>
    </dgm:pt>
    <dgm:pt modelId="{9A7F4412-82EA-4CB8-BB2F-62515ED73714}">
      <dgm:prSet/>
      <dgm:spPr/>
      <dgm:t>
        <a:bodyPr/>
        <a:lstStyle/>
        <a:p>
          <a:r>
            <a:rPr lang="en-US"/>
            <a:t>Each column indicates reimbursement amounts.</a:t>
          </a:r>
        </a:p>
      </dgm:t>
    </dgm:pt>
    <dgm:pt modelId="{D67CAA7A-F342-4124-8C2D-96504E36224A}" type="parTrans" cxnId="{F3DCA679-76B0-4C6D-B7DD-A428188E34CC}">
      <dgm:prSet/>
      <dgm:spPr/>
      <dgm:t>
        <a:bodyPr/>
        <a:lstStyle/>
        <a:p>
          <a:endParaRPr lang="en-US"/>
        </a:p>
      </dgm:t>
    </dgm:pt>
    <dgm:pt modelId="{8FD8D208-DC7E-4894-B973-A6CCF4C5C205}" type="sibTrans" cxnId="{F3DCA679-76B0-4C6D-B7DD-A428188E34CC}">
      <dgm:prSet/>
      <dgm:spPr/>
      <dgm:t>
        <a:bodyPr/>
        <a:lstStyle/>
        <a:p>
          <a:endParaRPr lang="en-US"/>
        </a:p>
      </dgm:t>
    </dgm:pt>
    <dgm:pt modelId="{042C2C48-6DEB-4C71-98E1-87219B769873}">
      <dgm:prSet/>
      <dgm:spPr/>
      <dgm:t>
        <a:bodyPr/>
        <a:lstStyle/>
        <a:p>
          <a:r>
            <a:rPr lang="en-US"/>
            <a:t>Final support = The variance between obligations.</a:t>
          </a:r>
        </a:p>
      </dgm:t>
    </dgm:pt>
    <dgm:pt modelId="{ACE4B6DE-BF6F-4D96-82CD-AE7CF79FFB3A}" type="parTrans" cxnId="{F5802A25-D277-4D67-9564-C1FE0B3A2979}">
      <dgm:prSet/>
      <dgm:spPr/>
      <dgm:t>
        <a:bodyPr/>
        <a:lstStyle/>
        <a:p>
          <a:endParaRPr lang="en-US"/>
        </a:p>
      </dgm:t>
    </dgm:pt>
    <dgm:pt modelId="{D4677726-DD5E-4058-8525-009A70895BF3}" type="sibTrans" cxnId="{F5802A25-D277-4D67-9564-C1FE0B3A2979}">
      <dgm:prSet/>
      <dgm:spPr/>
      <dgm:t>
        <a:bodyPr/>
        <a:lstStyle/>
        <a:p>
          <a:endParaRPr lang="en-US"/>
        </a:p>
      </dgm:t>
    </dgm:pt>
    <dgm:pt modelId="{2B80C268-4342-45F0-A7BE-05A5B3331A83}" type="pres">
      <dgm:prSet presAssocID="{6EB1B35C-D9C1-4072-95D5-C8EEB3EE4182}" presName="diagram" presStyleCnt="0">
        <dgm:presLayoutVars>
          <dgm:dir/>
          <dgm:resizeHandles val="exact"/>
        </dgm:presLayoutVars>
      </dgm:prSet>
      <dgm:spPr/>
    </dgm:pt>
    <dgm:pt modelId="{20ED78DD-EB1A-424B-90D3-5FE47BC2E883}" type="pres">
      <dgm:prSet presAssocID="{B9F9659D-DF8D-45DF-89D4-2E3F4FE993EE}" presName="node" presStyleLbl="node1" presStyleIdx="0" presStyleCnt="4">
        <dgm:presLayoutVars>
          <dgm:bulletEnabled val="1"/>
        </dgm:presLayoutVars>
      </dgm:prSet>
      <dgm:spPr/>
    </dgm:pt>
    <dgm:pt modelId="{2441A007-8DFA-44DC-BA32-D840E980ACB9}" type="pres">
      <dgm:prSet presAssocID="{7CB04363-EB55-4B53-B23E-275DE874F926}" presName="sibTrans" presStyleCnt="0"/>
      <dgm:spPr/>
    </dgm:pt>
    <dgm:pt modelId="{A495BB9F-88D7-4D0C-A07D-BB916B475D43}" type="pres">
      <dgm:prSet presAssocID="{B7E9F50D-86F0-4651-8747-EF059656815E}" presName="node" presStyleLbl="node1" presStyleIdx="1" presStyleCnt="4">
        <dgm:presLayoutVars>
          <dgm:bulletEnabled val="1"/>
        </dgm:presLayoutVars>
      </dgm:prSet>
      <dgm:spPr/>
    </dgm:pt>
    <dgm:pt modelId="{7022A77D-942D-4EF1-B2A9-7A7738EE17FB}" type="pres">
      <dgm:prSet presAssocID="{F2E59A48-83A9-4F9C-91A1-EB0728C606A9}" presName="sibTrans" presStyleCnt="0"/>
      <dgm:spPr/>
    </dgm:pt>
    <dgm:pt modelId="{2B05172D-39C4-471F-A61B-11393BB400FB}" type="pres">
      <dgm:prSet presAssocID="{9A7F4412-82EA-4CB8-BB2F-62515ED73714}" presName="node" presStyleLbl="node1" presStyleIdx="2" presStyleCnt="4">
        <dgm:presLayoutVars>
          <dgm:bulletEnabled val="1"/>
        </dgm:presLayoutVars>
      </dgm:prSet>
      <dgm:spPr/>
    </dgm:pt>
    <dgm:pt modelId="{2A8170AE-8051-426C-A841-F5D644EC8E40}" type="pres">
      <dgm:prSet presAssocID="{8FD8D208-DC7E-4894-B973-A6CCF4C5C205}" presName="sibTrans" presStyleCnt="0"/>
      <dgm:spPr/>
    </dgm:pt>
    <dgm:pt modelId="{8672CDFD-3293-4334-8E17-56071EAAEF84}" type="pres">
      <dgm:prSet presAssocID="{042C2C48-6DEB-4C71-98E1-87219B769873}" presName="node" presStyleLbl="node1" presStyleIdx="3" presStyleCnt="4">
        <dgm:presLayoutVars>
          <dgm:bulletEnabled val="1"/>
        </dgm:presLayoutVars>
      </dgm:prSet>
      <dgm:spPr/>
    </dgm:pt>
  </dgm:ptLst>
  <dgm:cxnLst>
    <dgm:cxn modelId="{8723B913-ED5E-4959-86FA-4F5AB814AD33}" type="presOf" srcId="{B9F9659D-DF8D-45DF-89D4-2E3F4FE993EE}" destId="{20ED78DD-EB1A-424B-90D3-5FE47BC2E883}" srcOrd="0" destOrd="0" presId="urn:microsoft.com/office/officeart/2005/8/layout/default"/>
    <dgm:cxn modelId="{8C131F16-18A1-44A3-B336-AF6A8B85AD1F}" type="presOf" srcId="{6EB1B35C-D9C1-4072-95D5-C8EEB3EE4182}" destId="{2B80C268-4342-45F0-A7BE-05A5B3331A83}" srcOrd="0" destOrd="0" presId="urn:microsoft.com/office/officeart/2005/8/layout/default"/>
    <dgm:cxn modelId="{F5802A25-D277-4D67-9564-C1FE0B3A2979}" srcId="{6EB1B35C-D9C1-4072-95D5-C8EEB3EE4182}" destId="{042C2C48-6DEB-4C71-98E1-87219B769873}" srcOrd="3" destOrd="0" parTransId="{ACE4B6DE-BF6F-4D96-82CD-AE7CF79FFB3A}" sibTransId="{D4677726-DD5E-4058-8525-009A70895BF3}"/>
    <dgm:cxn modelId="{6F0D8778-5B15-4244-A4BC-0438ED803C1F}" srcId="{6EB1B35C-D9C1-4072-95D5-C8EEB3EE4182}" destId="{B9F9659D-DF8D-45DF-89D4-2E3F4FE993EE}" srcOrd="0" destOrd="0" parTransId="{96436579-E3DC-44B3-B7CC-ACD9EF36D851}" sibTransId="{7CB04363-EB55-4B53-B23E-275DE874F926}"/>
    <dgm:cxn modelId="{F3DCA679-76B0-4C6D-B7DD-A428188E34CC}" srcId="{6EB1B35C-D9C1-4072-95D5-C8EEB3EE4182}" destId="{9A7F4412-82EA-4CB8-BB2F-62515ED73714}" srcOrd="2" destOrd="0" parTransId="{D67CAA7A-F342-4124-8C2D-96504E36224A}" sibTransId="{8FD8D208-DC7E-4894-B973-A6CCF4C5C205}"/>
    <dgm:cxn modelId="{423A73A0-203F-41DA-A4CC-5D2383E48884}" type="presOf" srcId="{B7E9F50D-86F0-4651-8747-EF059656815E}" destId="{A495BB9F-88D7-4D0C-A07D-BB916B475D43}" srcOrd="0" destOrd="0" presId="urn:microsoft.com/office/officeart/2005/8/layout/default"/>
    <dgm:cxn modelId="{0FB1CAD1-6915-4945-850D-0581D4429336}" srcId="{6EB1B35C-D9C1-4072-95D5-C8EEB3EE4182}" destId="{B7E9F50D-86F0-4651-8747-EF059656815E}" srcOrd="1" destOrd="0" parTransId="{D8FFDAE4-F203-4338-BE23-F4FBCD46A2CD}" sibTransId="{F2E59A48-83A9-4F9C-91A1-EB0728C606A9}"/>
    <dgm:cxn modelId="{DB2F3DE1-C94F-47BF-8520-17B633E416F6}" type="presOf" srcId="{042C2C48-6DEB-4C71-98E1-87219B769873}" destId="{8672CDFD-3293-4334-8E17-56071EAAEF84}" srcOrd="0" destOrd="0" presId="urn:microsoft.com/office/officeart/2005/8/layout/default"/>
    <dgm:cxn modelId="{D857DBEE-06BD-4886-A103-2F251F5BE844}" type="presOf" srcId="{9A7F4412-82EA-4CB8-BB2F-62515ED73714}" destId="{2B05172D-39C4-471F-A61B-11393BB400FB}" srcOrd="0" destOrd="0" presId="urn:microsoft.com/office/officeart/2005/8/layout/default"/>
    <dgm:cxn modelId="{273D9229-041A-4EAA-953A-4EA20712F534}" type="presParOf" srcId="{2B80C268-4342-45F0-A7BE-05A5B3331A83}" destId="{20ED78DD-EB1A-424B-90D3-5FE47BC2E883}" srcOrd="0" destOrd="0" presId="urn:microsoft.com/office/officeart/2005/8/layout/default"/>
    <dgm:cxn modelId="{3C0D11C3-62D8-4B47-8EEF-5DC1034A1003}" type="presParOf" srcId="{2B80C268-4342-45F0-A7BE-05A5B3331A83}" destId="{2441A007-8DFA-44DC-BA32-D840E980ACB9}" srcOrd="1" destOrd="0" presId="urn:microsoft.com/office/officeart/2005/8/layout/default"/>
    <dgm:cxn modelId="{BE17C3CD-5A3E-4F94-B89C-DF909B92222D}" type="presParOf" srcId="{2B80C268-4342-45F0-A7BE-05A5B3331A83}" destId="{A495BB9F-88D7-4D0C-A07D-BB916B475D43}" srcOrd="2" destOrd="0" presId="urn:microsoft.com/office/officeart/2005/8/layout/default"/>
    <dgm:cxn modelId="{456259FF-C454-4B1B-A27B-D04D86BA4937}" type="presParOf" srcId="{2B80C268-4342-45F0-A7BE-05A5B3331A83}" destId="{7022A77D-942D-4EF1-B2A9-7A7738EE17FB}" srcOrd="3" destOrd="0" presId="urn:microsoft.com/office/officeart/2005/8/layout/default"/>
    <dgm:cxn modelId="{F2A47138-7DE1-491A-8D25-AF2BADE33270}" type="presParOf" srcId="{2B80C268-4342-45F0-A7BE-05A5B3331A83}" destId="{2B05172D-39C4-471F-A61B-11393BB400FB}" srcOrd="4" destOrd="0" presId="urn:microsoft.com/office/officeart/2005/8/layout/default"/>
    <dgm:cxn modelId="{329DBAE3-4A1D-4FBD-BDF2-18D118B5DC77}" type="presParOf" srcId="{2B80C268-4342-45F0-A7BE-05A5B3331A83}" destId="{2A8170AE-8051-426C-A841-F5D644EC8E40}" srcOrd="5" destOrd="0" presId="urn:microsoft.com/office/officeart/2005/8/layout/default"/>
    <dgm:cxn modelId="{715A707E-4E45-4827-AE1C-CF2FBC5ADFBC}" type="presParOf" srcId="{2B80C268-4342-45F0-A7BE-05A5B3331A83}" destId="{8672CDFD-3293-4334-8E17-56071EAAEF84}"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5313D76-595B-473A-A3E9-8CCC9BD9DF02}"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8F4B92D3-3FDD-46D3-BBE0-461A696DD52A}">
      <dgm:prSet/>
      <dgm:spPr/>
      <dgm:t>
        <a:bodyPr/>
        <a:lstStyle/>
        <a:p>
          <a:r>
            <a:rPr lang="en-US"/>
            <a:t>In Virginia's split custody model, how is each parent's child support obligation initially determined?</a:t>
          </a:r>
        </a:p>
      </dgm:t>
    </dgm:pt>
    <dgm:pt modelId="{329BDBEB-33D9-4F0D-9B8D-04BF3F1937FF}" type="parTrans" cxnId="{6006EC13-AE2D-4069-8DAD-818D3FC8F19B}">
      <dgm:prSet/>
      <dgm:spPr/>
      <dgm:t>
        <a:bodyPr/>
        <a:lstStyle/>
        <a:p>
          <a:endParaRPr lang="en-US"/>
        </a:p>
      </dgm:t>
    </dgm:pt>
    <dgm:pt modelId="{56C7A9D8-2AE5-4216-80DA-A80BF37A6AD9}" type="sibTrans" cxnId="{6006EC13-AE2D-4069-8DAD-818D3FC8F19B}">
      <dgm:prSet/>
      <dgm:spPr/>
      <dgm:t>
        <a:bodyPr/>
        <a:lstStyle/>
        <a:p>
          <a:endParaRPr lang="en-US"/>
        </a:p>
      </dgm:t>
    </dgm:pt>
    <dgm:pt modelId="{D5C23D88-447D-4EE0-B964-BA46E1464B35}">
      <dgm:prSet/>
      <dgm:spPr/>
      <dgm:t>
        <a:bodyPr/>
        <a:lstStyle/>
        <a:p>
          <a:r>
            <a:rPr lang="en-US" dirty="0"/>
            <a:t>A. By combining all children’s monthly basic child support obligations and proportionally sharing the cost based on income shares.</a:t>
          </a:r>
        </a:p>
      </dgm:t>
    </dgm:pt>
    <dgm:pt modelId="{4F087E7E-7E19-45D7-888C-5A8AEB6B36C4}" type="parTrans" cxnId="{C0CBD91E-A0A7-431E-8415-0F6B0FF83908}">
      <dgm:prSet/>
      <dgm:spPr/>
      <dgm:t>
        <a:bodyPr/>
        <a:lstStyle/>
        <a:p>
          <a:endParaRPr lang="en-US"/>
        </a:p>
      </dgm:t>
    </dgm:pt>
    <dgm:pt modelId="{A2CF4E17-E48E-4E77-A10E-4CF7589E5040}" type="sibTrans" cxnId="{C0CBD91E-A0A7-431E-8415-0F6B0FF83908}">
      <dgm:prSet/>
      <dgm:spPr/>
      <dgm:t>
        <a:bodyPr/>
        <a:lstStyle/>
        <a:p>
          <a:endParaRPr lang="en-US"/>
        </a:p>
      </dgm:t>
    </dgm:pt>
    <dgm:pt modelId="{515A9E1D-F0A2-44D6-8307-CB74BF7D60A1}">
      <dgm:prSet/>
      <dgm:spPr/>
      <dgm:t>
        <a:bodyPr/>
        <a:lstStyle/>
        <a:p>
          <a:r>
            <a:rPr lang="en-US"/>
            <a:t>B. By calculating support for all children in a single combined family unit</a:t>
          </a:r>
        </a:p>
      </dgm:t>
    </dgm:pt>
    <dgm:pt modelId="{016A9279-64E1-46B3-A762-98FD1F685042}" type="parTrans" cxnId="{B5CB72C4-818A-49F9-AD49-632641684EBE}">
      <dgm:prSet/>
      <dgm:spPr/>
      <dgm:t>
        <a:bodyPr/>
        <a:lstStyle/>
        <a:p>
          <a:endParaRPr lang="en-US"/>
        </a:p>
      </dgm:t>
    </dgm:pt>
    <dgm:pt modelId="{316DFA5B-BEF8-4FEC-B67E-9006F2DADCCA}" type="sibTrans" cxnId="{B5CB72C4-818A-49F9-AD49-632641684EBE}">
      <dgm:prSet/>
      <dgm:spPr/>
      <dgm:t>
        <a:bodyPr/>
        <a:lstStyle/>
        <a:p>
          <a:endParaRPr lang="en-US"/>
        </a:p>
      </dgm:t>
    </dgm:pt>
    <dgm:pt modelId="{B24611FC-0188-48F3-90BE-294B6F011135}">
      <dgm:prSet/>
      <dgm:spPr/>
      <dgm:t>
        <a:bodyPr/>
        <a:lstStyle/>
        <a:p>
          <a:r>
            <a:rPr lang="en-US" dirty="0"/>
            <a:t>C. By treating the children in each parent’s household as a separate family unit for  setting the monthly basic child support obligation</a:t>
          </a:r>
        </a:p>
      </dgm:t>
    </dgm:pt>
    <dgm:pt modelId="{82BF21CA-5E55-4B8B-97A7-442F3777D358}" type="parTrans" cxnId="{EB7F8370-BBD4-4D06-A2B2-0568D07B9819}">
      <dgm:prSet/>
      <dgm:spPr/>
      <dgm:t>
        <a:bodyPr/>
        <a:lstStyle/>
        <a:p>
          <a:endParaRPr lang="en-US"/>
        </a:p>
      </dgm:t>
    </dgm:pt>
    <dgm:pt modelId="{F39E62B0-553D-4784-B73E-4DA0407999F3}" type="sibTrans" cxnId="{EB7F8370-BBD4-4D06-A2B2-0568D07B9819}">
      <dgm:prSet/>
      <dgm:spPr/>
      <dgm:t>
        <a:bodyPr/>
        <a:lstStyle/>
        <a:p>
          <a:endParaRPr lang="en-US"/>
        </a:p>
      </dgm:t>
    </dgm:pt>
    <dgm:pt modelId="{CB213894-D23D-4382-9B61-B3CB93427E1F}">
      <dgm:prSet/>
      <dgm:spPr/>
      <dgm:t>
        <a:bodyPr/>
        <a:lstStyle/>
        <a:p>
          <a:r>
            <a:rPr lang="en-US" dirty="0"/>
            <a:t>D. By averaging the monthly basic child support obligations across both households</a:t>
          </a:r>
        </a:p>
      </dgm:t>
    </dgm:pt>
    <dgm:pt modelId="{FFA1157B-C33E-4B4B-B0F0-E03D99EDD612}" type="parTrans" cxnId="{575E14B6-6D87-4C57-9E05-237C98910408}">
      <dgm:prSet/>
      <dgm:spPr/>
      <dgm:t>
        <a:bodyPr/>
        <a:lstStyle/>
        <a:p>
          <a:endParaRPr lang="en-US"/>
        </a:p>
      </dgm:t>
    </dgm:pt>
    <dgm:pt modelId="{EF157E66-93B5-4D38-A657-1B52A5E73550}" type="sibTrans" cxnId="{575E14B6-6D87-4C57-9E05-237C98910408}">
      <dgm:prSet/>
      <dgm:spPr/>
      <dgm:t>
        <a:bodyPr/>
        <a:lstStyle/>
        <a:p>
          <a:endParaRPr lang="en-US"/>
        </a:p>
      </dgm:t>
    </dgm:pt>
    <dgm:pt modelId="{EB08B6A0-A7F3-46ED-8A7F-7D5EEBB1184D}" type="pres">
      <dgm:prSet presAssocID="{A5313D76-595B-473A-A3E9-8CCC9BD9DF02}" presName="diagram" presStyleCnt="0">
        <dgm:presLayoutVars>
          <dgm:dir/>
          <dgm:resizeHandles val="exact"/>
        </dgm:presLayoutVars>
      </dgm:prSet>
      <dgm:spPr/>
    </dgm:pt>
    <dgm:pt modelId="{AF7C7553-AE23-431D-8AB9-FEEE4FADA2DF}" type="pres">
      <dgm:prSet presAssocID="{8F4B92D3-3FDD-46D3-BBE0-461A696DD52A}" presName="node" presStyleLbl="node1" presStyleIdx="0" presStyleCnt="5">
        <dgm:presLayoutVars>
          <dgm:bulletEnabled val="1"/>
        </dgm:presLayoutVars>
      </dgm:prSet>
      <dgm:spPr/>
    </dgm:pt>
    <dgm:pt modelId="{3DEE2B96-8927-430A-9787-FB197427961A}" type="pres">
      <dgm:prSet presAssocID="{56C7A9D8-2AE5-4216-80DA-A80BF37A6AD9}" presName="sibTrans" presStyleCnt="0"/>
      <dgm:spPr/>
    </dgm:pt>
    <dgm:pt modelId="{82D085C0-12C2-4F42-A640-F2021EF8AAFC}" type="pres">
      <dgm:prSet presAssocID="{D5C23D88-447D-4EE0-B964-BA46E1464B35}" presName="node" presStyleLbl="node1" presStyleIdx="1" presStyleCnt="5">
        <dgm:presLayoutVars>
          <dgm:bulletEnabled val="1"/>
        </dgm:presLayoutVars>
      </dgm:prSet>
      <dgm:spPr/>
    </dgm:pt>
    <dgm:pt modelId="{D79C4516-F718-4587-A9FB-09D93DF2F4AC}" type="pres">
      <dgm:prSet presAssocID="{A2CF4E17-E48E-4E77-A10E-4CF7589E5040}" presName="sibTrans" presStyleCnt="0"/>
      <dgm:spPr/>
    </dgm:pt>
    <dgm:pt modelId="{A1C3B6D3-625A-465B-9019-3FA461D67FA0}" type="pres">
      <dgm:prSet presAssocID="{515A9E1D-F0A2-44D6-8307-CB74BF7D60A1}" presName="node" presStyleLbl="node1" presStyleIdx="2" presStyleCnt="5">
        <dgm:presLayoutVars>
          <dgm:bulletEnabled val="1"/>
        </dgm:presLayoutVars>
      </dgm:prSet>
      <dgm:spPr/>
    </dgm:pt>
    <dgm:pt modelId="{63A76530-A1CB-41BA-89FF-032A528ED632}" type="pres">
      <dgm:prSet presAssocID="{316DFA5B-BEF8-4FEC-B67E-9006F2DADCCA}" presName="sibTrans" presStyleCnt="0"/>
      <dgm:spPr/>
    </dgm:pt>
    <dgm:pt modelId="{3AD80D90-32DC-4C00-877B-7E4D359806DB}" type="pres">
      <dgm:prSet presAssocID="{B24611FC-0188-48F3-90BE-294B6F011135}" presName="node" presStyleLbl="node1" presStyleIdx="3" presStyleCnt="5">
        <dgm:presLayoutVars>
          <dgm:bulletEnabled val="1"/>
        </dgm:presLayoutVars>
      </dgm:prSet>
      <dgm:spPr/>
    </dgm:pt>
    <dgm:pt modelId="{6680EFE1-3203-4160-AAE6-B569087A6FDB}" type="pres">
      <dgm:prSet presAssocID="{F39E62B0-553D-4784-B73E-4DA0407999F3}" presName="sibTrans" presStyleCnt="0"/>
      <dgm:spPr/>
    </dgm:pt>
    <dgm:pt modelId="{47882D9E-3ECC-4E53-9800-CE45FC8DAB20}" type="pres">
      <dgm:prSet presAssocID="{CB213894-D23D-4382-9B61-B3CB93427E1F}" presName="node" presStyleLbl="node1" presStyleIdx="4" presStyleCnt="5">
        <dgm:presLayoutVars>
          <dgm:bulletEnabled val="1"/>
        </dgm:presLayoutVars>
      </dgm:prSet>
      <dgm:spPr/>
    </dgm:pt>
  </dgm:ptLst>
  <dgm:cxnLst>
    <dgm:cxn modelId="{6006EC13-AE2D-4069-8DAD-818D3FC8F19B}" srcId="{A5313D76-595B-473A-A3E9-8CCC9BD9DF02}" destId="{8F4B92D3-3FDD-46D3-BBE0-461A696DD52A}" srcOrd="0" destOrd="0" parTransId="{329BDBEB-33D9-4F0D-9B8D-04BF3F1937FF}" sibTransId="{56C7A9D8-2AE5-4216-80DA-A80BF37A6AD9}"/>
    <dgm:cxn modelId="{C0CBD91E-A0A7-431E-8415-0F6B0FF83908}" srcId="{A5313D76-595B-473A-A3E9-8CCC9BD9DF02}" destId="{D5C23D88-447D-4EE0-B964-BA46E1464B35}" srcOrd="1" destOrd="0" parTransId="{4F087E7E-7E19-45D7-888C-5A8AEB6B36C4}" sibTransId="{A2CF4E17-E48E-4E77-A10E-4CF7589E5040}"/>
    <dgm:cxn modelId="{18D6543F-C05C-493D-BA1A-49D13BE16A2C}" type="presOf" srcId="{A5313D76-595B-473A-A3E9-8CCC9BD9DF02}" destId="{EB08B6A0-A7F3-46ED-8A7F-7D5EEBB1184D}" srcOrd="0" destOrd="0" presId="urn:microsoft.com/office/officeart/2005/8/layout/default"/>
    <dgm:cxn modelId="{ADC27C3F-0738-4F01-BD89-8FDE91C7423A}" type="presOf" srcId="{CB213894-D23D-4382-9B61-B3CB93427E1F}" destId="{47882D9E-3ECC-4E53-9800-CE45FC8DAB20}" srcOrd="0" destOrd="0" presId="urn:microsoft.com/office/officeart/2005/8/layout/default"/>
    <dgm:cxn modelId="{EB7F8370-BBD4-4D06-A2B2-0568D07B9819}" srcId="{A5313D76-595B-473A-A3E9-8CCC9BD9DF02}" destId="{B24611FC-0188-48F3-90BE-294B6F011135}" srcOrd="3" destOrd="0" parTransId="{82BF21CA-5E55-4B8B-97A7-442F3777D358}" sibTransId="{F39E62B0-553D-4784-B73E-4DA0407999F3}"/>
    <dgm:cxn modelId="{F0D0DE91-8323-4331-9073-D103F3F09FD5}" type="presOf" srcId="{D5C23D88-447D-4EE0-B964-BA46E1464B35}" destId="{82D085C0-12C2-4F42-A640-F2021EF8AAFC}" srcOrd="0" destOrd="0" presId="urn:microsoft.com/office/officeart/2005/8/layout/default"/>
    <dgm:cxn modelId="{2859589B-2A00-4325-9D7A-9DE55069904D}" type="presOf" srcId="{515A9E1D-F0A2-44D6-8307-CB74BF7D60A1}" destId="{A1C3B6D3-625A-465B-9019-3FA461D67FA0}" srcOrd="0" destOrd="0" presId="urn:microsoft.com/office/officeart/2005/8/layout/default"/>
    <dgm:cxn modelId="{5C3654A1-4648-40C3-A3DE-868640A4D4E3}" type="presOf" srcId="{B24611FC-0188-48F3-90BE-294B6F011135}" destId="{3AD80D90-32DC-4C00-877B-7E4D359806DB}" srcOrd="0" destOrd="0" presId="urn:microsoft.com/office/officeart/2005/8/layout/default"/>
    <dgm:cxn modelId="{575E14B6-6D87-4C57-9E05-237C98910408}" srcId="{A5313D76-595B-473A-A3E9-8CCC9BD9DF02}" destId="{CB213894-D23D-4382-9B61-B3CB93427E1F}" srcOrd="4" destOrd="0" parTransId="{FFA1157B-C33E-4B4B-B0F0-E03D99EDD612}" sibTransId="{EF157E66-93B5-4D38-A657-1B52A5E73550}"/>
    <dgm:cxn modelId="{B5CB72C4-818A-49F9-AD49-632641684EBE}" srcId="{A5313D76-595B-473A-A3E9-8CCC9BD9DF02}" destId="{515A9E1D-F0A2-44D6-8307-CB74BF7D60A1}" srcOrd="2" destOrd="0" parTransId="{016A9279-64E1-46B3-A762-98FD1F685042}" sibTransId="{316DFA5B-BEF8-4FEC-B67E-9006F2DADCCA}"/>
    <dgm:cxn modelId="{CFEF4EE9-DCB4-46B3-A4FF-138A1E9BBA3F}" type="presOf" srcId="{8F4B92D3-3FDD-46D3-BBE0-461A696DD52A}" destId="{AF7C7553-AE23-431D-8AB9-FEEE4FADA2DF}" srcOrd="0" destOrd="0" presId="urn:microsoft.com/office/officeart/2005/8/layout/default"/>
    <dgm:cxn modelId="{60E4EE11-A836-466D-B3A4-43EE349C5413}" type="presParOf" srcId="{EB08B6A0-A7F3-46ED-8A7F-7D5EEBB1184D}" destId="{AF7C7553-AE23-431D-8AB9-FEEE4FADA2DF}" srcOrd="0" destOrd="0" presId="urn:microsoft.com/office/officeart/2005/8/layout/default"/>
    <dgm:cxn modelId="{9649B258-8867-443E-A25D-0FE7BCB62EE8}" type="presParOf" srcId="{EB08B6A0-A7F3-46ED-8A7F-7D5EEBB1184D}" destId="{3DEE2B96-8927-430A-9787-FB197427961A}" srcOrd="1" destOrd="0" presId="urn:microsoft.com/office/officeart/2005/8/layout/default"/>
    <dgm:cxn modelId="{9C959460-4D6F-4024-97D0-4E899AA42CB8}" type="presParOf" srcId="{EB08B6A0-A7F3-46ED-8A7F-7D5EEBB1184D}" destId="{82D085C0-12C2-4F42-A640-F2021EF8AAFC}" srcOrd="2" destOrd="0" presId="urn:microsoft.com/office/officeart/2005/8/layout/default"/>
    <dgm:cxn modelId="{776BF409-7D52-45C9-A816-D6FA8D62FBCE}" type="presParOf" srcId="{EB08B6A0-A7F3-46ED-8A7F-7D5EEBB1184D}" destId="{D79C4516-F718-4587-A9FB-09D93DF2F4AC}" srcOrd="3" destOrd="0" presId="urn:microsoft.com/office/officeart/2005/8/layout/default"/>
    <dgm:cxn modelId="{6EEB75F0-CAD1-4388-810D-85262C349928}" type="presParOf" srcId="{EB08B6A0-A7F3-46ED-8A7F-7D5EEBB1184D}" destId="{A1C3B6D3-625A-465B-9019-3FA461D67FA0}" srcOrd="4" destOrd="0" presId="urn:microsoft.com/office/officeart/2005/8/layout/default"/>
    <dgm:cxn modelId="{863F0A9F-615B-4852-9974-942020244182}" type="presParOf" srcId="{EB08B6A0-A7F3-46ED-8A7F-7D5EEBB1184D}" destId="{63A76530-A1CB-41BA-89FF-032A528ED632}" srcOrd="5" destOrd="0" presId="urn:microsoft.com/office/officeart/2005/8/layout/default"/>
    <dgm:cxn modelId="{22BF0682-81E2-4670-BEEB-3F148D4D9133}" type="presParOf" srcId="{EB08B6A0-A7F3-46ED-8A7F-7D5EEBB1184D}" destId="{3AD80D90-32DC-4C00-877B-7E4D359806DB}" srcOrd="6" destOrd="0" presId="urn:microsoft.com/office/officeart/2005/8/layout/default"/>
    <dgm:cxn modelId="{E49E6361-34DC-4682-AAEB-0695EA2CC7F1}" type="presParOf" srcId="{EB08B6A0-A7F3-46ED-8A7F-7D5EEBB1184D}" destId="{6680EFE1-3203-4160-AAE6-B569087A6FDB}" srcOrd="7" destOrd="0" presId="urn:microsoft.com/office/officeart/2005/8/layout/default"/>
    <dgm:cxn modelId="{370D9D57-FC49-420F-9735-06A425B14C48}" type="presParOf" srcId="{EB08B6A0-A7F3-46ED-8A7F-7D5EEBB1184D}" destId="{47882D9E-3ECC-4E53-9800-CE45FC8DAB20}"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5313D76-595B-473A-A3E9-8CCC9BD9DF02}"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8F4B92D3-3FDD-46D3-BBE0-461A696DD52A}">
      <dgm:prSet/>
      <dgm:spPr/>
      <dgm:t>
        <a:bodyPr/>
        <a:lstStyle/>
        <a:p>
          <a:r>
            <a:rPr lang="en-US" dirty="0"/>
            <a:t>Mom and Dad have five children. Two live with Dad, and three live with Mom. The BMCSO for Dad’s unit is $1,567, and for Mom’s unit it is $1,845. If their income share is 60% Mom / 40% Dad, how is the net child support determined?</a:t>
          </a:r>
        </a:p>
      </dgm:t>
    </dgm:pt>
    <dgm:pt modelId="{329BDBEB-33D9-4F0D-9B8D-04BF3F1937FF}" type="parTrans" cxnId="{6006EC13-AE2D-4069-8DAD-818D3FC8F19B}">
      <dgm:prSet/>
      <dgm:spPr/>
      <dgm:t>
        <a:bodyPr/>
        <a:lstStyle/>
        <a:p>
          <a:endParaRPr lang="en-US"/>
        </a:p>
      </dgm:t>
    </dgm:pt>
    <dgm:pt modelId="{56C7A9D8-2AE5-4216-80DA-A80BF37A6AD9}" type="sibTrans" cxnId="{6006EC13-AE2D-4069-8DAD-818D3FC8F19B}">
      <dgm:prSet/>
      <dgm:spPr/>
      <dgm:t>
        <a:bodyPr/>
        <a:lstStyle/>
        <a:p>
          <a:endParaRPr lang="en-US"/>
        </a:p>
      </dgm:t>
    </dgm:pt>
    <dgm:pt modelId="{D5C23D88-447D-4EE0-B964-BA46E1464B35}">
      <dgm:prSet/>
      <dgm:spPr/>
      <dgm:t>
        <a:bodyPr/>
        <a:lstStyle/>
        <a:p>
          <a:r>
            <a:rPr lang="en-US" dirty="0"/>
            <a:t>A. Multiply Mom’s 60% income share by Dad’s $1567 monthly basic child support obligation and Dad’s 40% income share by Mom’s $ 1845 monthly basic child support obligation and subtract the two with the parent owing more paying the difference.</a:t>
          </a:r>
        </a:p>
      </dgm:t>
    </dgm:pt>
    <dgm:pt modelId="{4F087E7E-7E19-45D7-888C-5A8AEB6B36C4}" type="parTrans" cxnId="{C0CBD91E-A0A7-431E-8415-0F6B0FF83908}">
      <dgm:prSet/>
      <dgm:spPr/>
      <dgm:t>
        <a:bodyPr/>
        <a:lstStyle/>
        <a:p>
          <a:endParaRPr lang="en-US"/>
        </a:p>
      </dgm:t>
    </dgm:pt>
    <dgm:pt modelId="{A2CF4E17-E48E-4E77-A10E-4CF7589E5040}" type="sibTrans" cxnId="{C0CBD91E-A0A7-431E-8415-0F6B0FF83908}">
      <dgm:prSet/>
      <dgm:spPr/>
      <dgm:t>
        <a:bodyPr/>
        <a:lstStyle/>
        <a:p>
          <a:endParaRPr lang="en-US"/>
        </a:p>
      </dgm:t>
    </dgm:pt>
    <dgm:pt modelId="{515A9E1D-F0A2-44D6-8307-CB74BF7D60A1}">
      <dgm:prSet/>
      <dgm:spPr/>
      <dgm:t>
        <a:bodyPr/>
        <a:lstStyle/>
        <a:p>
          <a:r>
            <a:rPr lang="en-US" dirty="0"/>
            <a:t>B. Subtract Dad’s $1567 monthly basic child support obligation from Mom’s $1845 monthly basic child support obligation and then multiply by the difference by mom’s 40% income share.</a:t>
          </a:r>
        </a:p>
      </dgm:t>
    </dgm:pt>
    <dgm:pt modelId="{016A9279-64E1-46B3-A762-98FD1F685042}" type="parTrans" cxnId="{B5CB72C4-818A-49F9-AD49-632641684EBE}">
      <dgm:prSet/>
      <dgm:spPr/>
      <dgm:t>
        <a:bodyPr/>
        <a:lstStyle/>
        <a:p>
          <a:endParaRPr lang="en-US"/>
        </a:p>
      </dgm:t>
    </dgm:pt>
    <dgm:pt modelId="{316DFA5B-BEF8-4FEC-B67E-9006F2DADCCA}" type="sibTrans" cxnId="{B5CB72C4-818A-49F9-AD49-632641684EBE}">
      <dgm:prSet/>
      <dgm:spPr/>
      <dgm:t>
        <a:bodyPr/>
        <a:lstStyle/>
        <a:p>
          <a:endParaRPr lang="en-US"/>
        </a:p>
      </dgm:t>
    </dgm:pt>
    <dgm:pt modelId="{B24611FC-0188-48F3-90BE-294B6F011135}">
      <dgm:prSet/>
      <dgm:spPr/>
      <dgm:t>
        <a:bodyPr/>
        <a:lstStyle/>
        <a:p>
          <a:r>
            <a:rPr lang="en-US" dirty="0"/>
            <a:t>C. By adding the monthly basic child support obligations together and then multiplying by each parent’s income share and subtracting the difference.</a:t>
          </a:r>
        </a:p>
      </dgm:t>
    </dgm:pt>
    <dgm:pt modelId="{82BF21CA-5E55-4B8B-97A7-442F3777D358}" type="parTrans" cxnId="{EB7F8370-BBD4-4D06-A2B2-0568D07B9819}">
      <dgm:prSet/>
      <dgm:spPr/>
      <dgm:t>
        <a:bodyPr/>
        <a:lstStyle/>
        <a:p>
          <a:endParaRPr lang="en-US"/>
        </a:p>
      </dgm:t>
    </dgm:pt>
    <dgm:pt modelId="{F39E62B0-553D-4784-B73E-4DA0407999F3}" type="sibTrans" cxnId="{EB7F8370-BBD4-4D06-A2B2-0568D07B9819}">
      <dgm:prSet/>
      <dgm:spPr/>
      <dgm:t>
        <a:bodyPr/>
        <a:lstStyle/>
        <a:p>
          <a:endParaRPr lang="en-US"/>
        </a:p>
      </dgm:t>
    </dgm:pt>
    <dgm:pt modelId="{CB213894-D23D-4382-9B61-B3CB93427E1F}">
      <dgm:prSet/>
      <dgm:spPr/>
      <dgm:t>
        <a:bodyPr/>
        <a:lstStyle/>
        <a:p>
          <a:r>
            <a:rPr lang="en-US" dirty="0"/>
            <a:t>D. By averaging the obligations across both households</a:t>
          </a:r>
        </a:p>
      </dgm:t>
    </dgm:pt>
    <dgm:pt modelId="{FFA1157B-C33E-4B4B-B0F0-E03D99EDD612}" type="parTrans" cxnId="{575E14B6-6D87-4C57-9E05-237C98910408}">
      <dgm:prSet/>
      <dgm:spPr/>
      <dgm:t>
        <a:bodyPr/>
        <a:lstStyle/>
        <a:p>
          <a:endParaRPr lang="en-US"/>
        </a:p>
      </dgm:t>
    </dgm:pt>
    <dgm:pt modelId="{EF157E66-93B5-4D38-A657-1B52A5E73550}" type="sibTrans" cxnId="{575E14B6-6D87-4C57-9E05-237C98910408}">
      <dgm:prSet/>
      <dgm:spPr/>
      <dgm:t>
        <a:bodyPr/>
        <a:lstStyle/>
        <a:p>
          <a:endParaRPr lang="en-US"/>
        </a:p>
      </dgm:t>
    </dgm:pt>
    <dgm:pt modelId="{EB08B6A0-A7F3-46ED-8A7F-7D5EEBB1184D}" type="pres">
      <dgm:prSet presAssocID="{A5313D76-595B-473A-A3E9-8CCC9BD9DF02}" presName="diagram" presStyleCnt="0">
        <dgm:presLayoutVars>
          <dgm:dir/>
          <dgm:resizeHandles val="exact"/>
        </dgm:presLayoutVars>
      </dgm:prSet>
      <dgm:spPr/>
    </dgm:pt>
    <dgm:pt modelId="{AF7C7553-AE23-431D-8AB9-FEEE4FADA2DF}" type="pres">
      <dgm:prSet presAssocID="{8F4B92D3-3FDD-46D3-BBE0-461A696DD52A}" presName="node" presStyleLbl="node1" presStyleIdx="0" presStyleCnt="5">
        <dgm:presLayoutVars>
          <dgm:bulletEnabled val="1"/>
        </dgm:presLayoutVars>
      </dgm:prSet>
      <dgm:spPr/>
    </dgm:pt>
    <dgm:pt modelId="{3DEE2B96-8927-430A-9787-FB197427961A}" type="pres">
      <dgm:prSet presAssocID="{56C7A9D8-2AE5-4216-80DA-A80BF37A6AD9}" presName="sibTrans" presStyleCnt="0"/>
      <dgm:spPr/>
    </dgm:pt>
    <dgm:pt modelId="{82D085C0-12C2-4F42-A640-F2021EF8AAFC}" type="pres">
      <dgm:prSet presAssocID="{D5C23D88-447D-4EE0-B964-BA46E1464B35}" presName="node" presStyleLbl="node1" presStyleIdx="1" presStyleCnt="5" custLinFactNeighborX="-350" custLinFactNeighborY="897">
        <dgm:presLayoutVars>
          <dgm:bulletEnabled val="1"/>
        </dgm:presLayoutVars>
      </dgm:prSet>
      <dgm:spPr/>
    </dgm:pt>
    <dgm:pt modelId="{D79C4516-F718-4587-A9FB-09D93DF2F4AC}" type="pres">
      <dgm:prSet presAssocID="{A2CF4E17-E48E-4E77-A10E-4CF7589E5040}" presName="sibTrans" presStyleCnt="0"/>
      <dgm:spPr/>
    </dgm:pt>
    <dgm:pt modelId="{A1C3B6D3-625A-465B-9019-3FA461D67FA0}" type="pres">
      <dgm:prSet presAssocID="{515A9E1D-F0A2-44D6-8307-CB74BF7D60A1}" presName="node" presStyleLbl="node1" presStyleIdx="2" presStyleCnt="5">
        <dgm:presLayoutVars>
          <dgm:bulletEnabled val="1"/>
        </dgm:presLayoutVars>
      </dgm:prSet>
      <dgm:spPr/>
    </dgm:pt>
    <dgm:pt modelId="{63A76530-A1CB-41BA-89FF-032A528ED632}" type="pres">
      <dgm:prSet presAssocID="{316DFA5B-BEF8-4FEC-B67E-9006F2DADCCA}" presName="sibTrans" presStyleCnt="0"/>
      <dgm:spPr/>
    </dgm:pt>
    <dgm:pt modelId="{3AD80D90-32DC-4C00-877B-7E4D359806DB}" type="pres">
      <dgm:prSet presAssocID="{B24611FC-0188-48F3-90BE-294B6F011135}" presName="node" presStyleLbl="node1" presStyleIdx="3" presStyleCnt="5">
        <dgm:presLayoutVars>
          <dgm:bulletEnabled val="1"/>
        </dgm:presLayoutVars>
      </dgm:prSet>
      <dgm:spPr/>
    </dgm:pt>
    <dgm:pt modelId="{6680EFE1-3203-4160-AAE6-B569087A6FDB}" type="pres">
      <dgm:prSet presAssocID="{F39E62B0-553D-4784-B73E-4DA0407999F3}" presName="sibTrans" presStyleCnt="0"/>
      <dgm:spPr/>
    </dgm:pt>
    <dgm:pt modelId="{47882D9E-3ECC-4E53-9800-CE45FC8DAB20}" type="pres">
      <dgm:prSet presAssocID="{CB213894-D23D-4382-9B61-B3CB93427E1F}" presName="node" presStyleLbl="node1" presStyleIdx="4" presStyleCnt="5">
        <dgm:presLayoutVars>
          <dgm:bulletEnabled val="1"/>
        </dgm:presLayoutVars>
      </dgm:prSet>
      <dgm:spPr/>
    </dgm:pt>
  </dgm:ptLst>
  <dgm:cxnLst>
    <dgm:cxn modelId="{6006EC13-AE2D-4069-8DAD-818D3FC8F19B}" srcId="{A5313D76-595B-473A-A3E9-8CCC9BD9DF02}" destId="{8F4B92D3-3FDD-46D3-BBE0-461A696DD52A}" srcOrd="0" destOrd="0" parTransId="{329BDBEB-33D9-4F0D-9B8D-04BF3F1937FF}" sibTransId="{56C7A9D8-2AE5-4216-80DA-A80BF37A6AD9}"/>
    <dgm:cxn modelId="{C0CBD91E-A0A7-431E-8415-0F6B0FF83908}" srcId="{A5313D76-595B-473A-A3E9-8CCC9BD9DF02}" destId="{D5C23D88-447D-4EE0-B964-BA46E1464B35}" srcOrd="1" destOrd="0" parTransId="{4F087E7E-7E19-45D7-888C-5A8AEB6B36C4}" sibTransId="{A2CF4E17-E48E-4E77-A10E-4CF7589E5040}"/>
    <dgm:cxn modelId="{18D6543F-C05C-493D-BA1A-49D13BE16A2C}" type="presOf" srcId="{A5313D76-595B-473A-A3E9-8CCC9BD9DF02}" destId="{EB08B6A0-A7F3-46ED-8A7F-7D5EEBB1184D}" srcOrd="0" destOrd="0" presId="urn:microsoft.com/office/officeart/2005/8/layout/default"/>
    <dgm:cxn modelId="{ADC27C3F-0738-4F01-BD89-8FDE91C7423A}" type="presOf" srcId="{CB213894-D23D-4382-9B61-B3CB93427E1F}" destId="{47882D9E-3ECC-4E53-9800-CE45FC8DAB20}" srcOrd="0" destOrd="0" presId="urn:microsoft.com/office/officeart/2005/8/layout/default"/>
    <dgm:cxn modelId="{EB7F8370-BBD4-4D06-A2B2-0568D07B9819}" srcId="{A5313D76-595B-473A-A3E9-8CCC9BD9DF02}" destId="{B24611FC-0188-48F3-90BE-294B6F011135}" srcOrd="3" destOrd="0" parTransId="{82BF21CA-5E55-4B8B-97A7-442F3777D358}" sibTransId="{F39E62B0-553D-4784-B73E-4DA0407999F3}"/>
    <dgm:cxn modelId="{F0D0DE91-8323-4331-9073-D103F3F09FD5}" type="presOf" srcId="{D5C23D88-447D-4EE0-B964-BA46E1464B35}" destId="{82D085C0-12C2-4F42-A640-F2021EF8AAFC}" srcOrd="0" destOrd="0" presId="urn:microsoft.com/office/officeart/2005/8/layout/default"/>
    <dgm:cxn modelId="{2859589B-2A00-4325-9D7A-9DE55069904D}" type="presOf" srcId="{515A9E1D-F0A2-44D6-8307-CB74BF7D60A1}" destId="{A1C3B6D3-625A-465B-9019-3FA461D67FA0}" srcOrd="0" destOrd="0" presId="urn:microsoft.com/office/officeart/2005/8/layout/default"/>
    <dgm:cxn modelId="{5C3654A1-4648-40C3-A3DE-868640A4D4E3}" type="presOf" srcId="{B24611FC-0188-48F3-90BE-294B6F011135}" destId="{3AD80D90-32DC-4C00-877B-7E4D359806DB}" srcOrd="0" destOrd="0" presId="urn:microsoft.com/office/officeart/2005/8/layout/default"/>
    <dgm:cxn modelId="{575E14B6-6D87-4C57-9E05-237C98910408}" srcId="{A5313D76-595B-473A-A3E9-8CCC9BD9DF02}" destId="{CB213894-D23D-4382-9B61-B3CB93427E1F}" srcOrd="4" destOrd="0" parTransId="{FFA1157B-C33E-4B4B-B0F0-E03D99EDD612}" sibTransId="{EF157E66-93B5-4D38-A657-1B52A5E73550}"/>
    <dgm:cxn modelId="{B5CB72C4-818A-49F9-AD49-632641684EBE}" srcId="{A5313D76-595B-473A-A3E9-8CCC9BD9DF02}" destId="{515A9E1D-F0A2-44D6-8307-CB74BF7D60A1}" srcOrd="2" destOrd="0" parTransId="{016A9279-64E1-46B3-A762-98FD1F685042}" sibTransId="{316DFA5B-BEF8-4FEC-B67E-9006F2DADCCA}"/>
    <dgm:cxn modelId="{CFEF4EE9-DCB4-46B3-A4FF-138A1E9BBA3F}" type="presOf" srcId="{8F4B92D3-3FDD-46D3-BBE0-461A696DD52A}" destId="{AF7C7553-AE23-431D-8AB9-FEEE4FADA2DF}" srcOrd="0" destOrd="0" presId="urn:microsoft.com/office/officeart/2005/8/layout/default"/>
    <dgm:cxn modelId="{60E4EE11-A836-466D-B3A4-43EE349C5413}" type="presParOf" srcId="{EB08B6A0-A7F3-46ED-8A7F-7D5EEBB1184D}" destId="{AF7C7553-AE23-431D-8AB9-FEEE4FADA2DF}" srcOrd="0" destOrd="0" presId="urn:microsoft.com/office/officeart/2005/8/layout/default"/>
    <dgm:cxn modelId="{9649B258-8867-443E-A25D-0FE7BCB62EE8}" type="presParOf" srcId="{EB08B6A0-A7F3-46ED-8A7F-7D5EEBB1184D}" destId="{3DEE2B96-8927-430A-9787-FB197427961A}" srcOrd="1" destOrd="0" presId="urn:microsoft.com/office/officeart/2005/8/layout/default"/>
    <dgm:cxn modelId="{9C959460-4D6F-4024-97D0-4E899AA42CB8}" type="presParOf" srcId="{EB08B6A0-A7F3-46ED-8A7F-7D5EEBB1184D}" destId="{82D085C0-12C2-4F42-A640-F2021EF8AAFC}" srcOrd="2" destOrd="0" presId="urn:microsoft.com/office/officeart/2005/8/layout/default"/>
    <dgm:cxn modelId="{776BF409-7D52-45C9-A816-D6FA8D62FBCE}" type="presParOf" srcId="{EB08B6A0-A7F3-46ED-8A7F-7D5EEBB1184D}" destId="{D79C4516-F718-4587-A9FB-09D93DF2F4AC}" srcOrd="3" destOrd="0" presId="urn:microsoft.com/office/officeart/2005/8/layout/default"/>
    <dgm:cxn modelId="{6EEB75F0-CAD1-4388-810D-85262C349928}" type="presParOf" srcId="{EB08B6A0-A7F3-46ED-8A7F-7D5EEBB1184D}" destId="{A1C3B6D3-625A-465B-9019-3FA461D67FA0}" srcOrd="4" destOrd="0" presId="urn:microsoft.com/office/officeart/2005/8/layout/default"/>
    <dgm:cxn modelId="{863F0A9F-615B-4852-9974-942020244182}" type="presParOf" srcId="{EB08B6A0-A7F3-46ED-8A7F-7D5EEBB1184D}" destId="{63A76530-A1CB-41BA-89FF-032A528ED632}" srcOrd="5" destOrd="0" presId="urn:microsoft.com/office/officeart/2005/8/layout/default"/>
    <dgm:cxn modelId="{22BF0682-81E2-4670-BEEB-3F148D4D9133}" type="presParOf" srcId="{EB08B6A0-A7F3-46ED-8A7F-7D5EEBB1184D}" destId="{3AD80D90-32DC-4C00-877B-7E4D359806DB}" srcOrd="6" destOrd="0" presId="urn:microsoft.com/office/officeart/2005/8/layout/default"/>
    <dgm:cxn modelId="{E49E6361-34DC-4682-AAEB-0695EA2CC7F1}" type="presParOf" srcId="{EB08B6A0-A7F3-46ED-8A7F-7D5EEBB1184D}" destId="{6680EFE1-3203-4160-AAE6-B569087A6FDB}" srcOrd="7" destOrd="0" presId="urn:microsoft.com/office/officeart/2005/8/layout/default"/>
    <dgm:cxn modelId="{370D9D57-FC49-420F-9735-06A425B14C48}" type="presParOf" srcId="{EB08B6A0-A7F3-46ED-8A7F-7D5EEBB1184D}" destId="{47882D9E-3ECC-4E53-9800-CE45FC8DAB20}"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5313D76-595B-473A-A3E9-8CCC9BD9DF02}"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8F4B92D3-3FDD-46D3-BBE0-461A696DD52A}">
      <dgm:prSet/>
      <dgm:spPr/>
      <dgm:t>
        <a:bodyPr/>
        <a:lstStyle/>
        <a:p>
          <a:r>
            <a:rPr lang="en-US" dirty="0"/>
            <a:t>In a split custody arrangement, how are additional expenses like daycare or health insurance treated when one parent incurs the cost?</a:t>
          </a:r>
        </a:p>
      </dgm:t>
    </dgm:pt>
    <dgm:pt modelId="{329BDBEB-33D9-4F0D-9B8D-04BF3F1937FF}" type="parTrans" cxnId="{6006EC13-AE2D-4069-8DAD-818D3FC8F19B}">
      <dgm:prSet/>
      <dgm:spPr/>
      <dgm:t>
        <a:bodyPr/>
        <a:lstStyle/>
        <a:p>
          <a:endParaRPr lang="en-US"/>
        </a:p>
      </dgm:t>
    </dgm:pt>
    <dgm:pt modelId="{56C7A9D8-2AE5-4216-80DA-A80BF37A6AD9}" type="sibTrans" cxnId="{6006EC13-AE2D-4069-8DAD-818D3FC8F19B}">
      <dgm:prSet/>
      <dgm:spPr/>
      <dgm:t>
        <a:bodyPr/>
        <a:lstStyle/>
        <a:p>
          <a:endParaRPr lang="en-US"/>
        </a:p>
      </dgm:t>
    </dgm:pt>
    <dgm:pt modelId="{D5C23D88-447D-4EE0-B964-BA46E1464B35}">
      <dgm:prSet/>
      <dgm:spPr/>
      <dgm:t>
        <a:bodyPr/>
        <a:lstStyle/>
        <a:p>
          <a:r>
            <a:rPr lang="en-US" dirty="0"/>
            <a:t>A. The full cost is assigned to the parent who incurred it, with no adjustment</a:t>
          </a:r>
        </a:p>
      </dgm:t>
    </dgm:pt>
    <dgm:pt modelId="{4F087E7E-7E19-45D7-888C-5A8AEB6B36C4}" type="parTrans" cxnId="{C0CBD91E-A0A7-431E-8415-0F6B0FF83908}">
      <dgm:prSet/>
      <dgm:spPr/>
      <dgm:t>
        <a:bodyPr/>
        <a:lstStyle/>
        <a:p>
          <a:endParaRPr lang="en-US"/>
        </a:p>
      </dgm:t>
    </dgm:pt>
    <dgm:pt modelId="{A2CF4E17-E48E-4E77-A10E-4CF7589E5040}" type="sibTrans" cxnId="{C0CBD91E-A0A7-431E-8415-0F6B0FF83908}">
      <dgm:prSet/>
      <dgm:spPr/>
      <dgm:t>
        <a:bodyPr/>
        <a:lstStyle/>
        <a:p>
          <a:endParaRPr lang="en-US"/>
        </a:p>
      </dgm:t>
    </dgm:pt>
    <dgm:pt modelId="{515A9E1D-F0A2-44D6-8307-CB74BF7D60A1}">
      <dgm:prSet/>
      <dgm:spPr/>
      <dgm:t>
        <a:bodyPr/>
        <a:lstStyle/>
        <a:p>
          <a:r>
            <a:rPr lang="en-US" dirty="0"/>
            <a:t>B. The entire cost is split evenly between both parents, regardless of income</a:t>
          </a:r>
        </a:p>
      </dgm:t>
    </dgm:pt>
    <dgm:pt modelId="{016A9279-64E1-46B3-A762-98FD1F685042}" type="parTrans" cxnId="{B5CB72C4-818A-49F9-AD49-632641684EBE}">
      <dgm:prSet/>
      <dgm:spPr/>
      <dgm:t>
        <a:bodyPr/>
        <a:lstStyle/>
        <a:p>
          <a:endParaRPr lang="en-US"/>
        </a:p>
      </dgm:t>
    </dgm:pt>
    <dgm:pt modelId="{316DFA5B-BEF8-4FEC-B67E-9006F2DADCCA}" type="sibTrans" cxnId="{B5CB72C4-818A-49F9-AD49-632641684EBE}">
      <dgm:prSet/>
      <dgm:spPr/>
      <dgm:t>
        <a:bodyPr/>
        <a:lstStyle/>
        <a:p>
          <a:endParaRPr lang="en-US"/>
        </a:p>
      </dgm:t>
    </dgm:pt>
    <dgm:pt modelId="{CB213894-D23D-4382-9B61-B3CB93427E1F}">
      <dgm:prSet/>
      <dgm:spPr/>
      <dgm:t>
        <a:bodyPr/>
        <a:lstStyle/>
        <a:p>
          <a:r>
            <a:rPr lang="en-US" dirty="0"/>
            <a:t>D. The cost is added to the monthly basic child support amount for all children combined </a:t>
          </a:r>
        </a:p>
      </dgm:t>
    </dgm:pt>
    <dgm:pt modelId="{FFA1157B-C33E-4B4B-B0F0-E03D99EDD612}" type="parTrans" cxnId="{575E14B6-6D87-4C57-9E05-237C98910408}">
      <dgm:prSet/>
      <dgm:spPr/>
      <dgm:t>
        <a:bodyPr/>
        <a:lstStyle/>
        <a:p>
          <a:endParaRPr lang="en-US"/>
        </a:p>
      </dgm:t>
    </dgm:pt>
    <dgm:pt modelId="{EF157E66-93B5-4D38-A657-1B52A5E73550}" type="sibTrans" cxnId="{575E14B6-6D87-4C57-9E05-237C98910408}">
      <dgm:prSet/>
      <dgm:spPr/>
      <dgm:t>
        <a:bodyPr/>
        <a:lstStyle/>
        <a:p>
          <a:endParaRPr lang="en-US"/>
        </a:p>
      </dgm:t>
    </dgm:pt>
    <dgm:pt modelId="{5B38E2E6-8129-46C4-AD1D-AE83893E500C}">
      <dgm:prSet/>
      <dgm:spPr/>
      <dgm:t>
        <a:bodyPr/>
        <a:lstStyle/>
        <a:p>
          <a:r>
            <a:rPr lang="en-US" dirty="0"/>
            <a:t>C. The parent paying the cost is reimbursed by the other parent based on his or her income share.</a:t>
          </a:r>
        </a:p>
      </dgm:t>
    </dgm:pt>
    <dgm:pt modelId="{D02A52D7-A585-49CE-B3C3-387BDD0EEE64}" type="parTrans" cxnId="{BA5A8903-52D4-44C2-BD50-79F71A400238}">
      <dgm:prSet/>
      <dgm:spPr/>
      <dgm:t>
        <a:bodyPr/>
        <a:lstStyle/>
        <a:p>
          <a:endParaRPr lang="en-US"/>
        </a:p>
      </dgm:t>
    </dgm:pt>
    <dgm:pt modelId="{8AD47829-7C91-42E4-98BD-0DA4B1468F15}" type="sibTrans" cxnId="{BA5A8903-52D4-44C2-BD50-79F71A400238}">
      <dgm:prSet/>
      <dgm:spPr/>
      <dgm:t>
        <a:bodyPr/>
        <a:lstStyle/>
        <a:p>
          <a:endParaRPr lang="en-US"/>
        </a:p>
      </dgm:t>
    </dgm:pt>
    <dgm:pt modelId="{EB08B6A0-A7F3-46ED-8A7F-7D5EEBB1184D}" type="pres">
      <dgm:prSet presAssocID="{A5313D76-595B-473A-A3E9-8CCC9BD9DF02}" presName="diagram" presStyleCnt="0">
        <dgm:presLayoutVars>
          <dgm:dir/>
          <dgm:resizeHandles val="exact"/>
        </dgm:presLayoutVars>
      </dgm:prSet>
      <dgm:spPr/>
    </dgm:pt>
    <dgm:pt modelId="{AF7C7553-AE23-431D-8AB9-FEEE4FADA2DF}" type="pres">
      <dgm:prSet presAssocID="{8F4B92D3-3FDD-46D3-BBE0-461A696DD52A}" presName="node" presStyleLbl="node1" presStyleIdx="0" presStyleCnt="5">
        <dgm:presLayoutVars>
          <dgm:bulletEnabled val="1"/>
        </dgm:presLayoutVars>
      </dgm:prSet>
      <dgm:spPr/>
    </dgm:pt>
    <dgm:pt modelId="{3DEE2B96-8927-430A-9787-FB197427961A}" type="pres">
      <dgm:prSet presAssocID="{56C7A9D8-2AE5-4216-80DA-A80BF37A6AD9}" presName="sibTrans" presStyleCnt="0"/>
      <dgm:spPr/>
    </dgm:pt>
    <dgm:pt modelId="{82D085C0-12C2-4F42-A640-F2021EF8AAFC}" type="pres">
      <dgm:prSet presAssocID="{D5C23D88-447D-4EE0-B964-BA46E1464B35}" presName="node" presStyleLbl="node1" presStyleIdx="1" presStyleCnt="5" custLinFactNeighborX="-350" custLinFactNeighborY="897">
        <dgm:presLayoutVars>
          <dgm:bulletEnabled val="1"/>
        </dgm:presLayoutVars>
      </dgm:prSet>
      <dgm:spPr/>
    </dgm:pt>
    <dgm:pt modelId="{D79C4516-F718-4587-A9FB-09D93DF2F4AC}" type="pres">
      <dgm:prSet presAssocID="{A2CF4E17-E48E-4E77-A10E-4CF7589E5040}" presName="sibTrans" presStyleCnt="0"/>
      <dgm:spPr/>
    </dgm:pt>
    <dgm:pt modelId="{A1C3B6D3-625A-465B-9019-3FA461D67FA0}" type="pres">
      <dgm:prSet presAssocID="{515A9E1D-F0A2-44D6-8307-CB74BF7D60A1}" presName="node" presStyleLbl="node1" presStyleIdx="2" presStyleCnt="5">
        <dgm:presLayoutVars>
          <dgm:bulletEnabled val="1"/>
        </dgm:presLayoutVars>
      </dgm:prSet>
      <dgm:spPr/>
    </dgm:pt>
    <dgm:pt modelId="{63A76530-A1CB-41BA-89FF-032A528ED632}" type="pres">
      <dgm:prSet presAssocID="{316DFA5B-BEF8-4FEC-B67E-9006F2DADCCA}" presName="sibTrans" presStyleCnt="0"/>
      <dgm:spPr/>
    </dgm:pt>
    <dgm:pt modelId="{70CFD2BB-7A8C-49B9-ACF3-80605BCF6462}" type="pres">
      <dgm:prSet presAssocID="{5B38E2E6-8129-46C4-AD1D-AE83893E500C}" presName="node" presStyleLbl="node1" presStyleIdx="3" presStyleCnt="5" custLinFactNeighborX="-5203" custLinFactNeighborY="7475">
        <dgm:presLayoutVars>
          <dgm:bulletEnabled val="1"/>
        </dgm:presLayoutVars>
      </dgm:prSet>
      <dgm:spPr/>
    </dgm:pt>
    <dgm:pt modelId="{4141D7E1-B1E1-4531-91F8-1F9E718A09C6}" type="pres">
      <dgm:prSet presAssocID="{8AD47829-7C91-42E4-98BD-0DA4B1468F15}" presName="sibTrans" presStyleCnt="0"/>
      <dgm:spPr/>
    </dgm:pt>
    <dgm:pt modelId="{47882D9E-3ECC-4E53-9800-CE45FC8DAB20}" type="pres">
      <dgm:prSet presAssocID="{CB213894-D23D-4382-9B61-B3CB93427E1F}" presName="node" presStyleLbl="node1" presStyleIdx="4" presStyleCnt="5" custLinFactNeighborX="-538" custLinFactNeighborY="-39">
        <dgm:presLayoutVars>
          <dgm:bulletEnabled val="1"/>
        </dgm:presLayoutVars>
      </dgm:prSet>
      <dgm:spPr/>
    </dgm:pt>
  </dgm:ptLst>
  <dgm:cxnLst>
    <dgm:cxn modelId="{BA5A8903-52D4-44C2-BD50-79F71A400238}" srcId="{A5313D76-595B-473A-A3E9-8CCC9BD9DF02}" destId="{5B38E2E6-8129-46C4-AD1D-AE83893E500C}" srcOrd="3" destOrd="0" parTransId="{D02A52D7-A585-49CE-B3C3-387BDD0EEE64}" sibTransId="{8AD47829-7C91-42E4-98BD-0DA4B1468F15}"/>
    <dgm:cxn modelId="{6006EC13-AE2D-4069-8DAD-818D3FC8F19B}" srcId="{A5313D76-595B-473A-A3E9-8CCC9BD9DF02}" destId="{8F4B92D3-3FDD-46D3-BBE0-461A696DD52A}" srcOrd="0" destOrd="0" parTransId="{329BDBEB-33D9-4F0D-9B8D-04BF3F1937FF}" sibTransId="{56C7A9D8-2AE5-4216-80DA-A80BF37A6AD9}"/>
    <dgm:cxn modelId="{C0CBD91E-A0A7-431E-8415-0F6B0FF83908}" srcId="{A5313D76-595B-473A-A3E9-8CCC9BD9DF02}" destId="{D5C23D88-447D-4EE0-B964-BA46E1464B35}" srcOrd="1" destOrd="0" parTransId="{4F087E7E-7E19-45D7-888C-5A8AEB6B36C4}" sibTransId="{A2CF4E17-E48E-4E77-A10E-4CF7589E5040}"/>
    <dgm:cxn modelId="{18D6543F-C05C-493D-BA1A-49D13BE16A2C}" type="presOf" srcId="{A5313D76-595B-473A-A3E9-8CCC9BD9DF02}" destId="{EB08B6A0-A7F3-46ED-8A7F-7D5EEBB1184D}" srcOrd="0" destOrd="0" presId="urn:microsoft.com/office/officeart/2005/8/layout/default"/>
    <dgm:cxn modelId="{ADC27C3F-0738-4F01-BD89-8FDE91C7423A}" type="presOf" srcId="{CB213894-D23D-4382-9B61-B3CB93427E1F}" destId="{47882D9E-3ECC-4E53-9800-CE45FC8DAB20}" srcOrd="0" destOrd="0" presId="urn:microsoft.com/office/officeart/2005/8/layout/default"/>
    <dgm:cxn modelId="{F0D0DE91-8323-4331-9073-D103F3F09FD5}" type="presOf" srcId="{D5C23D88-447D-4EE0-B964-BA46E1464B35}" destId="{82D085C0-12C2-4F42-A640-F2021EF8AAFC}" srcOrd="0" destOrd="0" presId="urn:microsoft.com/office/officeart/2005/8/layout/default"/>
    <dgm:cxn modelId="{2859589B-2A00-4325-9D7A-9DE55069904D}" type="presOf" srcId="{515A9E1D-F0A2-44D6-8307-CB74BF7D60A1}" destId="{A1C3B6D3-625A-465B-9019-3FA461D67FA0}" srcOrd="0" destOrd="0" presId="urn:microsoft.com/office/officeart/2005/8/layout/default"/>
    <dgm:cxn modelId="{575E14B6-6D87-4C57-9E05-237C98910408}" srcId="{A5313D76-595B-473A-A3E9-8CCC9BD9DF02}" destId="{CB213894-D23D-4382-9B61-B3CB93427E1F}" srcOrd="4" destOrd="0" parTransId="{FFA1157B-C33E-4B4B-B0F0-E03D99EDD612}" sibTransId="{EF157E66-93B5-4D38-A657-1B52A5E73550}"/>
    <dgm:cxn modelId="{B5CB72C4-818A-49F9-AD49-632641684EBE}" srcId="{A5313D76-595B-473A-A3E9-8CCC9BD9DF02}" destId="{515A9E1D-F0A2-44D6-8307-CB74BF7D60A1}" srcOrd="2" destOrd="0" parTransId="{016A9279-64E1-46B3-A762-98FD1F685042}" sibTransId="{316DFA5B-BEF8-4FEC-B67E-9006F2DADCCA}"/>
    <dgm:cxn modelId="{CFEF4EE9-DCB4-46B3-A4FF-138A1E9BBA3F}" type="presOf" srcId="{8F4B92D3-3FDD-46D3-BBE0-461A696DD52A}" destId="{AF7C7553-AE23-431D-8AB9-FEEE4FADA2DF}" srcOrd="0" destOrd="0" presId="urn:microsoft.com/office/officeart/2005/8/layout/default"/>
    <dgm:cxn modelId="{971F36EE-DFB6-4545-8D7D-0D247AD2F365}" type="presOf" srcId="{5B38E2E6-8129-46C4-AD1D-AE83893E500C}" destId="{70CFD2BB-7A8C-49B9-ACF3-80605BCF6462}" srcOrd="0" destOrd="0" presId="urn:microsoft.com/office/officeart/2005/8/layout/default"/>
    <dgm:cxn modelId="{60E4EE11-A836-466D-B3A4-43EE349C5413}" type="presParOf" srcId="{EB08B6A0-A7F3-46ED-8A7F-7D5EEBB1184D}" destId="{AF7C7553-AE23-431D-8AB9-FEEE4FADA2DF}" srcOrd="0" destOrd="0" presId="urn:microsoft.com/office/officeart/2005/8/layout/default"/>
    <dgm:cxn modelId="{9649B258-8867-443E-A25D-0FE7BCB62EE8}" type="presParOf" srcId="{EB08B6A0-A7F3-46ED-8A7F-7D5EEBB1184D}" destId="{3DEE2B96-8927-430A-9787-FB197427961A}" srcOrd="1" destOrd="0" presId="urn:microsoft.com/office/officeart/2005/8/layout/default"/>
    <dgm:cxn modelId="{9C959460-4D6F-4024-97D0-4E899AA42CB8}" type="presParOf" srcId="{EB08B6A0-A7F3-46ED-8A7F-7D5EEBB1184D}" destId="{82D085C0-12C2-4F42-A640-F2021EF8AAFC}" srcOrd="2" destOrd="0" presId="urn:microsoft.com/office/officeart/2005/8/layout/default"/>
    <dgm:cxn modelId="{776BF409-7D52-45C9-A816-D6FA8D62FBCE}" type="presParOf" srcId="{EB08B6A0-A7F3-46ED-8A7F-7D5EEBB1184D}" destId="{D79C4516-F718-4587-A9FB-09D93DF2F4AC}" srcOrd="3" destOrd="0" presId="urn:microsoft.com/office/officeart/2005/8/layout/default"/>
    <dgm:cxn modelId="{6EEB75F0-CAD1-4388-810D-85262C349928}" type="presParOf" srcId="{EB08B6A0-A7F3-46ED-8A7F-7D5EEBB1184D}" destId="{A1C3B6D3-625A-465B-9019-3FA461D67FA0}" srcOrd="4" destOrd="0" presId="urn:microsoft.com/office/officeart/2005/8/layout/default"/>
    <dgm:cxn modelId="{863F0A9F-615B-4852-9974-942020244182}" type="presParOf" srcId="{EB08B6A0-A7F3-46ED-8A7F-7D5EEBB1184D}" destId="{63A76530-A1CB-41BA-89FF-032A528ED632}" srcOrd="5" destOrd="0" presId="urn:microsoft.com/office/officeart/2005/8/layout/default"/>
    <dgm:cxn modelId="{1BD3038E-0DD1-4DFD-9AB0-27B589E16FC6}" type="presParOf" srcId="{EB08B6A0-A7F3-46ED-8A7F-7D5EEBB1184D}" destId="{70CFD2BB-7A8C-49B9-ACF3-80605BCF6462}" srcOrd="6" destOrd="0" presId="urn:microsoft.com/office/officeart/2005/8/layout/default"/>
    <dgm:cxn modelId="{D28DF4A8-1DF1-4F08-9465-A8FB5B56E114}" type="presParOf" srcId="{EB08B6A0-A7F3-46ED-8A7F-7D5EEBB1184D}" destId="{4141D7E1-B1E1-4531-91F8-1F9E718A09C6}" srcOrd="7" destOrd="0" presId="urn:microsoft.com/office/officeart/2005/8/layout/default"/>
    <dgm:cxn modelId="{370D9D57-FC49-420F-9735-06A425B14C48}" type="presParOf" srcId="{EB08B6A0-A7F3-46ED-8A7F-7D5EEBB1184D}" destId="{47882D9E-3ECC-4E53-9800-CE45FC8DAB20}"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0B5A83-A55F-4382-A8DD-9C01399033BE}">
      <dsp:nvSpPr>
        <dsp:cNvPr id="0" name=""/>
        <dsp:cNvSpPr/>
      </dsp:nvSpPr>
      <dsp:spPr>
        <a:xfrm>
          <a:off x="2401" y="511272"/>
          <a:ext cx="1904899" cy="2666859"/>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513" tIns="330200" rIns="148513" bIns="330200" numCol="1" spcCol="1270" anchor="t" anchorCtr="0">
          <a:noAutofit/>
        </a:bodyPr>
        <a:lstStyle/>
        <a:p>
          <a:pPr marL="0" lvl="0" indent="0" algn="l" defTabSz="533400">
            <a:lnSpc>
              <a:spcPct val="90000"/>
            </a:lnSpc>
            <a:spcBef>
              <a:spcPct val="0"/>
            </a:spcBef>
            <a:spcAft>
              <a:spcPct val="35000"/>
            </a:spcAft>
            <a:buNone/>
          </a:pPr>
          <a:r>
            <a:rPr lang="en-US" sz="1200" kern="1200"/>
            <a:t>Identify when split custody guidelines apply</a:t>
          </a:r>
        </a:p>
      </dsp:txBody>
      <dsp:txXfrm>
        <a:off x="2401" y="1524679"/>
        <a:ext cx="1904899" cy="1600115"/>
      </dsp:txXfrm>
    </dsp:sp>
    <dsp:sp modelId="{48348942-E6D0-4C4B-824E-A3C7056CD07F}">
      <dsp:nvSpPr>
        <dsp:cNvPr id="0" name=""/>
        <dsp:cNvSpPr/>
      </dsp:nvSpPr>
      <dsp:spPr>
        <a:xfrm>
          <a:off x="554822" y="777958"/>
          <a:ext cx="800057" cy="800057"/>
        </a:xfrm>
        <a:prstGeom prst="ellips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376" tIns="12700" rIns="62376" bIns="12700" numCol="1" spcCol="1270" anchor="ctr" anchorCtr="0">
          <a:noAutofit/>
        </a:bodyPr>
        <a:lstStyle/>
        <a:p>
          <a:pPr marL="0" lvl="0" indent="0" algn="ctr" defTabSz="1689100">
            <a:lnSpc>
              <a:spcPct val="90000"/>
            </a:lnSpc>
            <a:spcBef>
              <a:spcPct val="0"/>
            </a:spcBef>
            <a:spcAft>
              <a:spcPct val="35000"/>
            </a:spcAft>
            <a:buNone/>
          </a:pPr>
          <a:r>
            <a:rPr lang="en-US" sz="3800" kern="1200"/>
            <a:t>1</a:t>
          </a:r>
        </a:p>
      </dsp:txBody>
      <dsp:txXfrm>
        <a:off x="671988" y="895124"/>
        <a:ext cx="565725" cy="565725"/>
      </dsp:txXfrm>
    </dsp:sp>
    <dsp:sp modelId="{3B7427E0-2ADD-40B7-9F28-D377A2996130}">
      <dsp:nvSpPr>
        <dsp:cNvPr id="0" name=""/>
        <dsp:cNvSpPr/>
      </dsp:nvSpPr>
      <dsp:spPr>
        <a:xfrm>
          <a:off x="2401" y="3178060"/>
          <a:ext cx="1904899" cy="72"/>
        </a:xfrm>
        <a:prstGeom prst="rect">
          <a:avLst/>
        </a:prstGeom>
        <a:solidFill>
          <a:schemeClr val="accent2">
            <a:hueOff val="668788"/>
            <a:satOff val="-834"/>
            <a:lumOff val="196"/>
            <a:alphaOff val="0"/>
          </a:schemeClr>
        </a:solidFill>
        <a:ln w="25400" cap="flat" cmpd="sng" algn="ctr">
          <a:solidFill>
            <a:schemeClr val="accent2">
              <a:hueOff val="668788"/>
              <a:satOff val="-834"/>
              <a:lumOff val="19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794B87-0A05-4F6D-B78B-5A3810F00408}">
      <dsp:nvSpPr>
        <dsp:cNvPr id="0" name=""/>
        <dsp:cNvSpPr/>
      </dsp:nvSpPr>
      <dsp:spPr>
        <a:xfrm>
          <a:off x="2097790" y="511272"/>
          <a:ext cx="1904899" cy="2666859"/>
        </a:xfrm>
        <a:prstGeom prst="rect">
          <a:avLst/>
        </a:prstGeom>
        <a:solidFill>
          <a:schemeClr val="accent2">
            <a:tint val="40000"/>
            <a:alpha val="90000"/>
            <a:hueOff val="1675274"/>
            <a:satOff val="-1459"/>
            <a:lumOff val="-2"/>
            <a:alphaOff val="0"/>
          </a:schemeClr>
        </a:solidFill>
        <a:ln w="25400" cap="flat" cmpd="sng" algn="ctr">
          <a:solidFill>
            <a:schemeClr val="accent2">
              <a:tint val="40000"/>
              <a:alpha val="90000"/>
              <a:hueOff val="1675274"/>
              <a:satOff val="-1459"/>
              <a:lumOff val="-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513" tIns="330200" rIns="148513" bIns="330200" numCol="1" spcCol="1270" anchor="t" anchorCtr="0">
          <a:noAutofit/>
        </a:bodyPr>
        <a:lstStyle/>
        <a:p>
          <a:pPr marL="0" lvl="0" indent="0" algn="l" defTabSz="533400">
            <a:lnSpc>
              <a:spcPct val="90000"/>
            </a:lnSpc>
            <a:spcBef>
              <a:spcPct val="0"/>
            </a:spcBef>
            <a:spcAft>
              <a:spcPct val="35000"/>
            </a:spcAft>
            <a:buNone/>
          </a:pPr>
          <a:r>
            <a:rPr lang="en-US" sz="1200" kern="1200" dirty="0"/>
            <a:t>Understand what a family unit is and how it impacts the monthly basic child support obligation in split custody arrangements.</a:t>
          </a:r>
        </a:p>
      </dsp:txBody>
      <dsp:txXfrm>
        <a:off x="2097790" y="1524679"/>
        <a:ext cx="1904899" cy="1600115"/>
      </dsp:txXfrm>
    </dsp:sp>
    <dsp:sp modelId="{0D5E4990-4E49-4860-BC15-1AF6BC1E68FA}">
      <dsp:nvSpPr>
        <dsp:cNvPr id="0" name=""/>
        <dsp:cNvSpPr/>
      </dsp:nvSpPr>
      <dsp:spPr>
        <a:xfrm>
          <a:off x="2650211" y="777958"/>
          <a:ext cx="800057" cy="800057"/>
        </a:xfrm>
        <a:prstGeom prst="ellipse">
          <a:avLst/>
        </a:prstGeom>
        <a:solidFill>
          <a:schemeClr val="accent2">
            <a:hueOff val="1337577"/>
            <a:satOff val="-1668"/>
            <a:lumOff val="392"/>
            <a:alphaOff val="0"/>
          </a:schemeClr>
        </a:solidFill>
        <a:ln w="25400" cap="flat" cmpd="sng" algn="ctr">
          <a:solidFill>
            <a:schemeClr val="accent2">
              <a:hueOff val="1337577"/>
              <a:satOff val="-1668"/>
              <a:lumOff val="39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376" tIns="12700" rIns="62376" bIns="12700" numCol="1" spcCol="1270" anchor="ctr" anchorCtr="0">
          <a:noAutofit/>
        </a:bodyPr>
        <a:lstStyle/>
        <a:p>
          <a:pPr marL="0" lvl="0" indent="0" algn="ctr" defTabSz="1689100">
            <a:lnSpc>
              <a:spcPct val="90000"/>
            </a:lnSpc>
            <a:spcBef>
              <a:spcPct val="0"/>
            </a:spcBef>
            <a:spcAft>
              <a:spcPct val="35000"/>
            </a:spcAft>
            <a:buNone/>
          </a:pPr>
          <a:r>
            <a:rPr lang="en-US" sz="3800" kern="1200"/>
            <a:t>2</a:t>
          </a:r>
        </a:p>
      </dsp:txBody>
      <dsp:txXfrm>
        <a:off x="2767377" y="895124"/>
        <a:ext cx="565725" cy="565725"/>
      </dsp:txXfrm>
    </dsp:sp>
    <dsp:sp modelId="{27BA152F-2B15-465F-A303-CFDC343CF701}">
      <dsp:nvSpPr>
        <dsp:cNvPr id="0" name=""/>
        <dsp:cNvSpPr/>
      </dsp:nvSpPr>
      <dsp:spPr>
        <a:xfrm>
          <a:off x="2097790" y="3178060"/>
          <a:ext cx="1904899" cy="72"/>
        </a:xfrm>
        <a:prstGeom prst="rect">
          <a:avLst/>
        </a:prstGeom>
        <a:solidFill>
          <a:schemeClr val="accent2">
            <a:hueOff val="2006365"/>
            <a:satOff val="-2502"/>
            <a:lumOff val="588"/>
            <a:alphaOff val="0"/>
          </a:schemeClr>
        </a:solidFill>
        <a:ln w="25400" cap="flat" cmpd="sng" algn="ctr">
          <a:solidFill>
            <a:schemeClr val="accent2">
              <a:hueOff val="2006365"/>
              <a:satOff val="-2502"/>
              <a:lumOff val="58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1E595C-E8CB-49ED-951E-C4DCFA34932C}">
      <dsp:nvSpPr>
        <dsp:cNvPr id="0" name=""/>
        <dsp:cNvSpPr/>
      </dsp:nvSpPr>
      <dsp:spPr>
        <a:xfrm>
          <a:off x="4193180" y="511272"/>
          <a:ext cx="1904899" cy="2666859"/>
        </a:xfrm>
        <a:prstGeom prst="rect">
          <a:avLst/>
        </a:prstGeom>
        <a:solidFill>
          <a:schemeClr val="accent2">
            <a:tint val="40000"/>
            <a:alpha val="90000"/>
            <a:hueOff val="3350547"/>
            <a:satOff val="-2919"/>
            <a:lumOff val="-4"/>
            <a:alphaOff val="0"/>
          </a:schemeClr>
        </a:solidFill>
        <a:ln w="25400" cap="flat" cmpd="sng" algn="ctr">
          <a:solidFill>
            <a:schemeClr val="accent2">
              <a:tint val="40000"/>
              <a:alpha val="90000"/>
              <a:hueOff val="3350547"/>
              <a:satOff val="-2919"/>
              <a:lumOff val="-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513" tIns="330200" rIns="148513" bIns="330200" numCol="1" spcCol="1270" anchor="t" anchorCtr="0">
          <a:noAutofit/>
        </a:bodyPr>
        <a:lstStyle/>
        <a:p>
          <a:pPr marL="0" lvl="0" indent="0" algn="l" defTabSz="533400">
            <a:lnSpc>
              <a:spcPct val="90000"/>
            </a:lnSpc>
            <a:spcBef>
              <a:spcPct val="0"/>
            </a:spcBef>
            <a:spcAft>
              <a:spcPct val="35000"/>
            </a:spcAft>
            <a:buNone/>
          </a:pPr>
          <a:r>
            <a:rPr lang="en-US" sz="1200" kern="1200" dirty="0"/>
            <a:t>Understand and explain the reimbursement theory behind split custody</a:t>
          </a:r>
        </a:p>
      </dsp:txBody>
      <dsp:txXfrm>
        <a:off x="4193180" y="1524679"/>
        <a:ext cx="1904899" cy="1600115"/>
      </dsp:txXfrm>
    </dsp:sp>
    <dsp:sp modelId="{EBC5A144-6F7D-4EA4-B70B-5B46AB73301C}">
      <dsp:nvSpPr>
        <dsp:cNvPr id="0" name=""/>
        <dsp:cNvSpPr/>
      </dsp:nvSpPr>
      <dsp:spPr>
        <a:xfrm>
          <a:off x="4745601" y="777958"/>
          <a:ext cx="800057" cy="800057"/>
        </a:xfrm>
        <a:prstGeom prst="ellipse">
          <a:avLst/>
        </a:prstGeom>
        <a:solidFill>
          <a:schemeClr val="accent2">
            <a:hueOff val="2675154"/>
            <a:satOff val="-3337"/>
            <a:lumOff val="785"/>
            <a:alphaOff val="0"/>
          </a:schemeClr>
        </a:solidFill>
        <a:ln w="25400" cap="flat" cmpd="sng" algn="ctr">
          <a:solidFill>
            <a:schemeClr val="accent2">
              <a:hueOff val="2675154"/>
              <a:satOff val="-3337"/>
              <a:lumOff val="78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376" tIns="12700" rIns="62376" bIns="12700" numCol="1" spcCol="1270" anchor="ctr" anchorCtr="0">
          <a:noAutofit/>
        </a:bodyPr>
        <a:lstStyle/>
        <a:p>
          <a:pPr marL="0" lvl="0" indent="0" algn="ctr" defTabSz="1689100">
            <a:lnSpc>
              <a:spcPct val="90000"/>
            </a:lnSpc>
            <a:spcBef>
              <a:spcPct val="0"/>
            </a:spcBef>
            <a:spcAft>
              <a:spcPct val="35000"/>
            </a:spcAft>
            <a:buNone/>
          </a:pPr>
          <a:r>
            <a:rPr lang="en-US" sz="3800" kern="1200"/>
            <a:t>3</a:t>
          </a:r>
        </a:p>
      </dsp:txBody>
      <dsp:txXfrm>
        <a:off x="4862767" y="895124"/>
        <a:ext cx="565725" cy="565725"/>
      </dsp:txXfrm>
    </dsp:sp>
    <dsp:sp modelId="{DE676BC3-C399-4E50-9913-2229318EB8CC}">
      <dsp:nvSpPr>
        <dsp:cNvPr id="0" name=""/>
        <dsp:cNvSpPr/>
      </dsp:nvSpPr>
      <dsp:spPr>
        <a:xfrm>
          <a:off x="4193180" y="3178060"/>
          <a:ext cx="1904899" cy="72"/>
        </a:xfrm>
        <a:prstGeom prst="rect">
          <a:avLst/>
        </a:prstGeom>
        <a:solidFill>
          <a:schemeClr val="accent2">
            <a:hueOff val="3343942"/>
            <a:satOff val="-4171"/>
            <a:lumOff val="981"/>
            <a:alphaOff val="0"/>
          </a:schemeClr>
        </a:solidFill>
        <a:ln w="25400" cap="flat" cmpd="sng" algn="ctr">
          <a:solidFill>
            <a:schemeClr val="accent2">
              <a:hueOff val="3343942"/>
              <a:satOff val="-4171"/>
              <a:lumOff val="98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C8D6F7-A919-43EC-8717-846507FC140E}">
      <dsp:nvSpPr>
        <dsp:cNvPr id="0" name=""/>
        <dsp:cNvSpPr/>
      </dsp:nvSpPr>
      <dsp:spPr>
        <a:xfrm>
          <a:off x="6288570" y="511272"/>
          <a:ext cx="1904899" cy="2666859"/>
        </a:xfrm>
        <a:prstGeom prst="rect">
          <a:avLst/>
        </a:prstGeom>
        <a:solidFill>
          <a:schemeClr val="accent2">
            <a:tint val="40000"/>
            <a:alpha val="90000"/>
            <a:hueOff val="5025821"/>
            <a:satOff val="-4378"/>
            <a:lumOff val="-6"/>
            <a:alphaOff val="0"/>
          </a:schemeClr>
        </a:solidFill>
        <a:ln w="25400" cap="flat" cmpd="sng" algn="ctr">
          <a:solidFill>
            <a:schemeClr val="accent2">
              <a:tint val="40000"/>
              <a:alpha val="90000"/>
              <a:hueOff val="5025821"/>
              <a:satOff val="-4378"/>
              <a:lumOff val="-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513" tIns="330200" rIns="148513" bIns="330200" numCol="1" spcCol="1270" anchor="t" anchorCtr="0">
          <a:noAutofit/>
        </a:bodyPr>
        <a:lstStyle/>
        <a:p>
          <a:pPr marL="0" lvl="0" indent="0" algn="l" defTabSz="533400">
            <a:lnSpc>
              <a:spcPct val="90000"/>
            </a:lnSpc>
            <a:spcBef>
              <a:spcPct val="0"/>
            </a:spcBef>
            <a:spcAft>
              <a:spcPct val="35000"/>
            </a:spcAft>
            <a:buNone/>
          </a:pPr>
          <a:r>
            <a:rPr lang="en-US" sz="1200" kern="1200" dirty="0"/>
            <a:t>Complete a split custody worksheet</a:t>
          </a:r>
          <a:br>
            <a:rPr lang="en-US" sz="1200" kern="1200" dirty="0"/>
          </a:br>
          <a:endParaRPr lang="en-US" sz="1200" kern="1200" dirty="0"/>
        </a:p>
      </dsp:txBody>
      <dsp:txXfrm>
        <a:off x="6288570" y="1524679"/>
        <a:ext cx="1904899" cy="1600115"/>
      </dsp:txXfrm>
    </dsp:sp>
    <dsp:sp modelId="{D3B7A413-9D09-4AAE-9A6C-B6B4E27BFDC2}">
      <dsp:nvSpPr>
        <dsp:cNvPr id="0" name=""/>
        <dsp:cNvSpPr/>
      </dsp:nvSpPr>
      <dsp:spPr>
        <a:xfrm>
          <a:off x="6840991" y="777958"/>
          <a:ext cx="800057" cy="800057"/>
        </a:xfrm>
        <a:prstGeom prst="ellipse">
          <a:avLst/>
        </a:prstGeom>
        <a:solidFill>
          <a:schemeClr val="accent2">
            <a:hueOff val="4012731"/>
            <a:satOff val="-5005"/>
            <a:lumOff val="1177"/>
            <a:alphaOff val="0"/>
          </a:schemeClr>
        </a:solidFill>
        <a:ln w="25400" cap="flat" cmpd="sng" algn="ctr">
          <a:solidFill>
            <a:schemeClr val="accent2">
              <a:hueOff val="4012731"/>
              <a:satOff val="-5005"/>
              <a:lumOff val="11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376" tIns="12700" rIns="62376" bIns="12700" numCol="1" spcCol="1270" anchor="ctr" anchorCtr="0">
          <a:noAutofit/>
        </a:bodyPr>
        <a:lstStyle/>
        <a:p>
          <a:pPr marL="0" lvl="0" indent="0" algn="ctr" defTabSz="1689100">
            <a:lnSpc>
              <a:spcPct val="90000"/>
            </a:lnSpc>
            <a:spcBef>
              <a:spcPct val="0"/>
            </a:spcBef>
            <a:spcAft>
              <a:spcPct val="35000"/>
            </a:spcAft>
            <a:buNone/>
          </a:pPr>
          <a:r>
            <a:rPr lang="en-US" sz="3800" kern="1200"/>
            <a:t>4</a:t>
          </a:r>
        </a:p>
      </dsp:txBody>
      <dsp:txXfrm>
        <a:off x="6958157" y="895124"/>
        <a:ext cx="565725" cy="565725"/>
      </dsp:txXfrm>
    </dsp:sp>
    <dsp:sp modelId="{ED9D3C0C-AE66-499E-ABF1-E20D7DAE95B2}">
      <dsp:nvSpPr>
        <dsp:cNvPr id="0" name=""/>
        <dsp:cNvSpPr/>
      </dsp:nvSpPr>
      <dsp:spPr>
        <a:xfrm>
          <a:off x="6288570" y="3178060"/>
          <a:ext cx="1904899" cy="72"/>
        </a:xfrm>
        <a:prstGeom prst="rect">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74FB38-3C94-4C49-815D-6F1BE4F9BD97}">
      <dsp:nvSpPr>
        <dsp:cNvPr id="0" name=""/>
        <dsp:cNvSpPr/>
      </dsp:nvSpPr>
      <dsp:spPr>
        <a:xfrm>
          <a:off x="1000" y="544413"/>
          <a:ext cx="3511658" cy="22299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3F850F-F556-489F-B7E2-EC8A82436A8F}">
      <dsp:nvSpPr>
        <dsp:cNvPr id="0" name=""/>
        <dsp:cNvSpPr/>
      </dsp:nvSpPr>
      <dsp:spPr>
        <a:xfrm>
          <a:off x="391184" y="915088"/>
          <a:ext cx="3511658" cy="222990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a:t>The parents must have at least two children for whom support is sought</a:t>
          </a:r>
        </a:p>
      </dsp:txBody>
      <dsp:txXfrm>
        <a:off x="456496" y="980400"/>
        <a:ext cx="3381034" cy="2099279"/>
      </dsp:txXfrm>
    </dsp:sp>
    <dsp:sp modelId="{22CE8D20-78A7-4C57-B628-C7FF20F900AA}">
      <dsp:nvSpPr>
        <dsp:cNvPr id="0" name=""/>
        <dsp:cNvSpPr/>
      </dsp:nvSpPr>
      <dsp:spPr>
        <a:xfrm>
          <a:off x="4293027" y="544413"/>
          <a:ext cx="3511658" cy="22299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9D24A8-74DD-4395-ABE4-1C93476E0EAA}">
      <dsp:nvSpPr>
        <dsp:cNvPr id="0" name=""/>
        <dsp:cNvSpPr/>
      </dsp:nvSpPr>
      <dsp:spPr>
        <a:xfrm>
          <a:off x="4683211" y="915088"/>
          <a:ext cx="3511658" cy="222990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Each parent has physical custody of at least one of the  children.</a:t>
          </a:r>
        </a:p>
      </dsp:txBody>
      <dsp:txXfrm>
        <a:off x="4748523" y="980400"/>
        <a:ext cx="3381034" cy="20992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ED78DD-EB1A-424B-90D3-5FE47BC2E883}">
      <dsp:nvSpPr>
        <dsp:cNvPr id="0" name=""/>
        <dsp:cNvSpPr/>
      </dsp:nvSpPr>
      <dsp:spPr>
        <a:xfrm>
          <a:off x="1118728" y="431"/>
          <a:ext cx="2837340" cy="170240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Each parent retains individual custody of at least one child.</a:t>
          </a:r>
        </a:p>
      </dsp:txBody>
      <dsp:txXfrm>
        <a:off x="1118728" y="431"/>
        <a:ext cx="2837340" cy="1702404"/>
      </dsp:txXfrm>
    </dsp:sp>
    <dsp:sp modelId="{A495BB9F-88D7-4D0C-A07D-BB916B475D43}">
      <dsp:nvSpPr>
        <dsp:cNvPr id="0" name=""/>
        <dsp:cNvSpPr/>
      </dsp:nvSpPr>
      <dsp:spPr>
        <a:xfrm>
          <a:off x="4239802" y="431"/>
          <a:ext cx="2837340" cy="1702404"/>
        </a:xfrm>
        <a:prstGeom prst="rect">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The child living with each parent forms an independent family unit.</a:t>
          </a:r>
        </a:p>
      </dsp:txBody>
      <dsp:txXfrm>
        <a:off x="4239802" y="431"/>
        <a:ext cx="2837340" cy="1702404"/>
      </dsp:txXfrm>
    </dsp:sp>
    <dsp:sp modelId="{2B05172D-39C4-471F-A61B-11393BB400FB}">
      <dsp:nvSpPr>
        <dsp:cNvPr id="0" name=""/>
        <dsp:cNvSpPr/>
      </dsp:nvSpPr>
      <dsp:spPr>
        <a:xfrm>
          <a:off x="1118728" y="1986569"/>
          <a:ext cx="2837340" cy="1702404"/>
        </a:xfrm>
        <a:prstGeom prst="rect">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Each column indicates reimbursement amounts.</a:t>
          </a:r>
        </a:p>
      </dsp:txBody>
      <dsp:txXfrm>
        <a:off x="1118728" y="1986569"/>
        <a:ext cx="2837340" cy="1702404"/>
      </dsp:txXfrm>
    </dsp:sp>
    <dsp:sp modelId="{8672CDFD-3293-4334-8E17-56071EAAEF84}">
      <dsp:nvSpPr>
        <dsp:cNvPr id="0" name=""/>
        <dsp:cNvSpPr/>
      </dsp:nvSpPr>
      <dsp:spPr>
        <a:xfrm>
          <a:off x="4239802" y="1986569"/>
          <a:ext cx="2837340" cy="1702404"/>
        </a:xfrm>
        <a:prstGeom prst="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Final support = The variance between obligations.</a:t>
          </a:r>
        </a:p>
      </dsp:txBody>
      <dsp:txXfrm>
        <a:off x="4239802" y="1986569"/>
        <a:ext cx="2837340" cy="170240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7C7553-AE23-431D-8AB9-FEEE4FADA2DF}">
      <dsp:nvSpPr>
        <dsp:cNvPr id="0" name=""/>
        <dsp:cNvSpPr/>
      </dsp:nvSpPr>
      <dsp:spPr>
        <a:xfrm>
          <a:off x="0" y="431616"/>
          <a:ext cx="2561209" cy="153672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In Virginia's split custody model, how is each parent's child support obligation initially determined?</a:t>
          </a:r>
        </a:p>
      </dsp:txBody>
      <dsp:txXfrm>
        <a:off x="0" y="431616"/>
        <a:ext cx="2561209" cy="1536725"/>
      </dsp:txXfrm>
    </dsp:sp>
    <dsp:sp modelId="{82D085C0-12C2-4F42-A640-F2021EF8AAFC}">
      <dsp:nvSpPr>
        <dsp:cNvPr id="0" name=""/>
        <dsp:cNvSpPr/>
      </dsp:nvSpPr>
      <dsp:spPr>
        <a:xfrm>
          <a:off x="2817330" y="431616"/>
          <a:ext cx="2561209" cy="1536725"/>
        </a:xfrm>
        <a:prstGeom prst="rect">
          <a:avLst/>
        </a:prstGeom>
        <a:solidFill>
          <a:schemeClr val="accent2">
            <a:hueOff val="1170380"/>
            <a:satOff val="-146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A. By combining all children’s monthly basic child support obligations and proportionally sharing the cost based on income shares.</a:t>
          </a:r>
        </a:p>
      </dsp:txBody>
      <dsp:txXfrm>
        <a:off x="2817330" y="431616"/>
        <a:ext cx="2561209" cy="1536725"/>
      </dsp:txXfrm>
    </dsp:sp>
    <dsp:sp modelId="{A1C3B6D3-625A-465B-9019-3FA461D67FA0}">
      <dsp:nvSpPr>
        <dsp:cNvPr id="0" name=""/>
        <dsp:cNvSpPr/>
      </dsp:nvSpPr>
      <dsp:spPr>
        <a:xfrm>
          <a:off x="5634661" y="431616"/>
          <a:ext cx="2561209" cy="1536725"/>
        </a:xfrm>
        <a:prstGeom prst="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B. By calculating support for all children in a single combined family unit</a:t>
          </a:r>
        </a:p>
      </dsp:txBody>
      <dsp:txXfrm>
        <a:off x="5634661" y="431616"/>
        <a:ext cx="2561209" cy="1536725"/>
      </dsp:txXfrm>
    </dsp:sp>
    <dsp:sp modelId="{3AD80D90-32DC-4C00-877B-7E4D359806DB}">
      <dsp:nvSpPr>
        <dsp:cNvPr id="0" name=""/>
        <dsp:cNvSpPr/>
      </dsp:nvSpPr>
      <dsp:spPr>
        <a:xfrm>
          <a:off x="1408665" y="2224462"/>
          <a:ext cx="2561209" cy="1536725"/>
        </a:xfrm>
        <a:prstGeom prst="rect">
          <a:avLst/>
        </a:prstGeom>
        <a:solidFill>
          <a:schemeClr val="accent2">
            <a:hueOff val="3511139"/>
            <a:satOff val="-4379"/>
            <a:lumOff val="10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 By treating the children in each parent’s household as a separate family unit for  setting the monthly basic child support obligation</a:t>
          </a:r>
        </a:p>
      </dsp:txBody>
      <dsp:txXfrm>
        <a:off x="1408665" y="2224462"/>
        <a:ext cx="2561209" cy="1536725"/>
      </dsp:txXfrm>
    </dsp:sp>
    <dsp:sp modelId="{47882D9E-3ECC-4E53-9800-CE45FC8DAB20}">
      <dsp:nvSpPr>
        <dsp:cNvPr id="0" name=""/>
        <dsp:cNvSpPr/>
      </dsp:nvSpPr>
      <dsp:spPr>
        <a:xfrm>
          <a:off x="4225995" y="2224462"/>
          <a:ext cx="2561209" cy="1536725"/>
        </a:xfrm>
        <a:prstGeom prst="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D. By averaging the monthly basic child support obligations across both households</a:t>
          </a:r>
        </a:p>
      </dsp:txBody>
      <dsp:txXfrm>
        <a:off x="4225995" y="2224462"/>
        <a:ext cx="2561209" cy="153672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7C7553-AE23-431D-8AB9-FEEE4FADA2DF}">
      <dsp:nvSpPr>
        <dsp:cNvPr id="0" name=""/>
        <dsp:cNvSpPr/>
      </dsp:nvSpPr>
      <dsp:spPr>
        <a:xfrm>
          <a:off x="0" y="431616"/>
          <a:ext cx="2561209" cy="153672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Mom and Dad have five children. Two live with Dad, and three live with Mom. The BMCSO for Dad’s unit is $1,567, and for Mom’s unit it is $1,845. If their income share is 60% Mom / 40% Dad, how is the net child support determined?</a:t>
          </a:r>
        </a:p>
      </dsp:txBody>
      <dsp:txXfrm>
        <a:off x="0" y="431616"/>
        <a:ext cx="2561209" cy="1536725"/>
      </dsp:txXfrm>
    </dsp:sp>
    <dsp:sp modelId="{82D085C0-12C2-4F42-A640-F2021EF8AAFC}">
      <dsp:nvSpPr>
        <dsp:cNvPr id="0" name=""/>
        <dsp:cNvSpPr/>
      </dsp:nvSpPr>
      <dsp:spPr>
        <a:xfrm>
          <a:off x="2808366" y="445400"/>
          <a:ext cx="2561209" cy="1536725"/>
        </a:xfrm>
        <a:prstGeom prst="rect">
          <a:avLst/>
        </a:prstGeom>
        <a:solidFill>
          <a:schemeClr val="accent2">
            <a:hueOff val="1170380"/>
            <a:satOff val="-146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A. Multiply Mom’s 60% income share by Dad’s $1567 monthly basic child support obligation and Dad’s 40% income share by Mom’s $ 1845 monthly basic child support obligation and subtract the two with the parent owing more paying the difference.</a:t>
          </a:r>
        </a:p>
      </dsp:txBody>
      <dsp:txXfrm>
        <a:off x="2808366" y="445400"/>
        <a:ext cx="2561209" cy="1536725"/>
      </dsp:txXfrm>
    </dsp:sp>
    <dsp:sp modelId="{A1C3B6D3-625A-465B-9019-3FA461D67FA0}">
      <dsp:nvSpPr>
        <dsp:cNvPr id="0" name=""/>
        <dsp:cNvSpPr/>
      </dsp:nvSpPr>
      <dsp:spPr>
        <a:xfrm>
          <a:off x="5634661" y="431616"/>
          <a:ext cx="2561209" cy="1536725"/>
        </a:xfrm>
        <a:prstGeom prst="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B. Subtract Dad’s $1567 monthly basic child support obligation from Mom’s $1845 monthly basic child support obligation and then multiply by the difference by mom’s 40% income share.</a:t>
          </a:r>
        </a:p>
      </dsp:txBody>
      <dsp:txXfrm>
        <a:off x="5634661" y="431616"/>
        <a:ext cx="2561209" cy="1536725"/>
      </dsp:txXfrm>
    </dsp:sp>
    <dsp:sp modelId="{3AD80D90-32DC-4C00-877B-7E4D359806DB}">
      <dsp:nvSpPr>
        <dsp:cNvPr id="0" name=""/>
        <dsp:cNvSpPr/>
      </dsp:nvSpPr>
      <dsp:spPr>
        <a:xfrm>
          <a:off x="1408665" y="2224462"/>
          <a:ext cx="2561209" cy="1536725"/>
        </a:xfrm>
        <a:prstGeom prst="rect">
          <a:avLst/>
        </a:prstGeom>
        <a:solidFill>
          <a:schemeClr val="accent2">
            <a:hueOff val="3511139"/>
            <a:satOff val="-4379"/>
            <a:lumOff val="10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C. By adding the monthly basic child support obligations together and then multiplying by each parent’s income share and subtracting the difference.</a:t>
          </a:r>
        </a:p>
      </dsp:txBody>
      <dsp:txXfrm>
        <a:off x="1408665" y="2224462"/>
        <a:ext cx="2561209" cy="1536725"/>
      </dsp:txXfrm>
    </dsp:sp>
    <dsp:sp modelId="{47882D9E-3ECC-4E53-9800-CE45FC8DAB20}">
      <dsp:nvSpPr>
        <dsp:cNvPr id="0" name=""/>
        <dsp:cNvSpPr/>
      </dsp:nvSpPr>
      <dsp:spPr>
        <a:xfrm>
          <a:off x="4225995" y="2224462"/>
          <a:ext cx="2561209" cy="1536725"/>
        </a:xfrm>
        <a:prstGeom prst="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D. By averaging the obligations across both households</a:t>
          </a:r>
        </a:p>
      </dsp:txBody>
      <dsp:txXfrm>
        <a:off x="4225995" y="2224462"/>
        <a:ext cx="2561209" cy="153672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7C7553-AE23-431D-8AB9-FEEE4FADA2DF}">
      <dsp:nvSpPr>
        <dsp:cNvPr id="0" name=""/>
        <dsp:cNvSpPr/>
      </dsp:nvSpPr>
      <dsp:spPr>
        <a:xfrm>
          <a:off x="0" y="431616"/>
          <a:ext cx="2561209" cy="153672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In a split custody arrangement, how are additional expenses like daycare or health insurance treated when one parent incurs the cost?</a:t>
          </a:r>
        </a:p>
      </dsp:txBody>
      <dsp:txXfrm>
        <a:off x="0" y="431616"/>
        <a:ext cx="2561209" cy="1536725"/>
      </dsp:txXfrm>
    </dsp:sp>
    <dsp:sp modelId="{82D085C0-12C2-4F42-A640-F2021EF8AAFC}">
      <dsp:nvSpPr>
        <dsp:cNvPr id="0" name=""/>
        <dsp:cNvSpPr/>
      </dsp:nvSpPr>
      <dsp:spPr>
        <a:xfrm>
          <a:off x="2808366" y="445400"/>
          <a:ext cx="2561209" cy="1536725"/>
        </a:xfrm>
        <a:prstGeom prst="rect">
          <a:avLst/>
        </a:prstGeom>
        <a:solidFill>
          <a:schemeClr val="accent2">
            <a:hueOff val="1170380"/>
            <a:satOff val="-146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A. The full cost is assigned to the parent who incurred it, with no adjustment</a:t>
          </a:r>
        </a:p>
      </dsp:txBody>
      <dsp:txXfrm>
        <a:off x="2808366" y="445400"/>
        <a:ext cx="2561209" cy="1536725"/>
      </dsp:txXfrm>
    </dsp:sp>
    <dsp:sp modelId="{A1C3B6D3-625A-465B-9019-3FA461D67FA0}">
      <dsp:nvSpPr>
        <dsp:cNvPr id="0" name=""/>
        <dsp:cNvSpPr/>
      </dsp:nvSpPr>
      <dsp:spPr>
        <a:xfrm>
          <a:off x="5634661" y="431616"/>
          <a:ext cx="2561209" cy="1536725"/>
        </a:xfrm>
        <a:prstGeom prst="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B. The entire cost is split evenly between both parents, regardless of income</a:t>
          </a:r>
        </a:p>
      </dsp:txBody>
      <dsp:txXfrm>
        <a:off x="5634661" y="431616"/>
        <a:ext cx="2561209" cy="1536725"/>
      </dsp:txXfrm>
    </dsp:sp>
    <dsp:sp modelId="{70CFD2BB-7A8C-49B9-ACF3-80605BCF6462}">
      <dsp:nvSpPr>
        <dsp:cNvPr id="0" name=""/>
        <dsp:cNvSpPr/>
      </dsp:nvSpPr>
      <dsp:spPr>
        <a:xfrm>
          <a:off x="1275405" y="2339333"/>
          <a:ext cx="2561209" cy="1536725"/>
        </a:xfrm>
        <a:prstGeom prst="rect">
          <a:avLst/>
        </a:prstGeom>
        <a:solidFill>
          <a:schemeClr val="accent2">
            <a:hueOff val="3511139"/>
            <a:satOff val="-4379"/>
            <a:lumOff val="10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 The parent paying the cost is reimbursed by the other parent based on his or her income share.</a:t>
          </a:r>
        </a:p>
      </dsp:txBody>
      <dsp:txXfrm>
        <a:off x="1275405" y="2339333"/>
        <a:ext cx="2561209" cy="1536725"/>
      </dsp:txXfrm>
    </dsp:sp>
    <dsp:sp modelId="{47882D9E-3ECC-4E53-9800-CE45FC8DAB20}">
      <dsp:nvSpPr>
        <dsp:cNvPr id="0" name=""/>
        <dsp:cNvSpPr/>
      </dsp:nvSpPr>
      <dsp:spPr>
        <a:xfrm>
          <a:off x="4212216" y="2223863"/>
          <a:ext cx="2561209" cy="1536725"/>
        </a:xfrm>
        <a:prstGeom prst="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D. The cost is added to the monthly basic child support amount for all children combined </a:t>
          </a:r>
        </a:p>
      </dsp:txBody>
      <dsp:txXfrm>
        <a:off x="4212216" y="2223863"/>
        <a:ext cx="2561209" cy="1536725"/>
      </dsp:txXfrm>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42AA8B-901A-4A7E-86E6-89146AE4607E}" type="datetimeFigureOut">
              <a:rPr lang="en-US" smtClean="0"/>
              <a:t>4/30/2025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CBF6ED-EAEA-4681-9973-C6A0E5494A26}" type="slidenum">
              <a:rPr lang="en-US" smtClean="0"/>
              <a:t>‹#›</a:t>
            </a:fld>
            <a:endParaRPr lang="en-US"/>
          </a:p>
        </p:txBody>
      </p:sp>
    </p:spTree>
    <p:extLst>
      <p:ext uri="{BB962C8B-B14F-4D97-AF65-F5344CB8AC3E}">
        <p14:creationId xmlns:p14="http://schemas.microsoft.com/office/powerpoint/2010/main" val="3063576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CBF6ED-EAEA-4681-9973-C6A0E5494A26}" type="slidenum">
              <a:rPr lang="en-US" smtClean="0"/>
              <a:t>8</a:t>
            </a:fld>
            <a:endParaRPr lang="en-US"/>
          </a:p>
        </p:txBody>
      </p:sp>
    </p:spTree>
    <p:extLst>
      <p:ext uri="{BB962C8B-B14F-4D97-AF65-F5344CB8AC3E}">
        <p14:creationId xmlns:p14="http://schemas.microsoft.com/office/powerpoint/2010/main" val="2415534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4/30/2025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4/30/2025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4/30/2025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4/30/2025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4.svg"/><Relationship Id="rId3" Type="http://schemas.openxmlformats.org/officeDocument/2006/relationships/diagramLayout" Target="../diagrams/layout4.xml"/><Relationship Id="rId7" Type="http://schemas.openxmlformats.org/officeDocument/2006/relationships/image" Target="../media/image3.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8" Type="http://schemas.openxmlformats.org/officeDocument/2006/relationships/image" Target="../media/image4.svg"/><Relationship Id="rId3" Type="http://schemas.openxmlformats.org/officeDocument/2006/relationships/diagramLayout" Target="../diagrams/layout5.xml"/><Relationship Id="rId7" Type="http://schemas.openxmlformats.org/officeDocument/2006/relationships/image" Target="../media/image3.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8" Type="http://schemas.openxmlformats.org/officeDocument/2006/relationships/image" Target="../media/image4.svg"/><Relationship Id="rId3" Type="http://schemas.openxmlformats.org/officeDocument/2006/relationships/diagramLayout" Target="../diagrams/layout6.xml"/><Relationship Id="rId7" Type="http://schemas.openxmlformats.org/officeDocument/2006/relationships/image" Target="../media/image3.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9144000"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41640" y="-1720"/>
            <a:ext cx="881253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54540" y="-1291"/>
            <a:ext cx="2706134"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3923854" y="1402819"/>
            <a:ext cx="4967533" cy="3741293"/>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040148" y="818984"/>
            <a:ext cx="4947184" cy="3268520"/>
          </a:xfrm>
        </p:spPr>
        <p:txBody>
          <a:bodyPr>
            <a:normAutofit/>
          </a:bodyPr>
          <a:lstStyle/>
          <a:p>
            <a:pPr algn="r"/>
            <a:r>
              <a:rPr lang="en-US" sz="4200">
                <a:solidFill>
                  <a:srgbClr val="FFFFFF"/>
                </a:solidFill>
              </a:rPr>
              <a:t>Split Custody: Reimbursement Model</a:t>
            </a:r>
          </a:p>
        </p:txBody>
      </p:sp>
      <p:sp>
        <p:nvSpPr>
          <p:cNvPr id="18"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735" y="4480038"/>
            <a:ext cx="9134528"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48905" y="4797188"/>
            <a:ext cx="4538427" cy="1241828"/>
          </a:xfrm>
        </p:spPr>
        <p:txBody>
          <a:bodyPr>
            <a:normAutofit/>
          </a:bodyPr>
          <a:lstStyle/>
          <a:p>
            <a:pPr algn="r"/>
            <a:r>
              <a:rPr lang="it-IT">
                <a:solidFill>
                  <a:srgbClr val="FFFFFF"/>
                </a:solidFill>
              </a:rPr>
              <a:t>Virginia Code § 20-108.2(G)(2)</a:t>
            </a:r>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4368117" y="2081692"/>
            <a:ext cx="6857572" cy="2694194"/>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9144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22632" y="1922631"/>
            <a:ext cx="6875818" cy="3030558"/>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64123" y="3164497"/>
            <a:ext cx="4355594" cy="3030557"/>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Pile of books with an apple on top">
            <a:extLst>
              <a:ext uri="{FF2B5EF4-FFF2-40B4-BE49-F238E27FC236}">
                <a16:creationId xmlns:a16="http://schemas.microsoft.com/office/drawing/2014/main" id="{500C3D13-9B48-33C3-2835-C4279E155674}"/>
              </a:ext>
            </a:extLst>
          </p:cNvPr>
          <p:cNvPicPr>
            <a:picLocks noChangeAspect="1"/>
          </p:cNvPicPr>
          <p:nvPr/>
        </p:nvPicPr>
        <p:blipFill>
          <a:blip r:embed="rId2"/>
          <a:srcRect l="33245" r="-2" b="-2"/>
          <a:stretch/>
        </p:blipFill>
        <p:spPr>
          <a:xfrm>
            <a:off x="3028949" y="10"/>
            <a:ext cx="6120019" cy="6875809"/>
          </a:xfrm>
          <a:prstGeom prst="rect">
            <a:avLst/>
          </a:prstGeom>
        </p:spPr>
      </p:pic>
      <p:sp>
        <p:nvSpPr>
          <p:cNvPr id="15" name="Freeform: Shape 14">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1161554" y="1712395"/>
            <a:ext cx="4808302" cy="3066500"/>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726C217F-B9C0-003E-F83E-70C9F84DBC33}"/>
              </a:ext>
            </a:extLst>
          </p:cNvPr>
          <p:cNvSpPr>
            <a:spLocks noGrp="1"/>
          </p:cNvSpPr>
          <p:nvPr>
            <p:ph type="title"/>
          </p:nvPr>
        </p:nvSpPr>
        <p:spPr>
          <a:xfrm>
            <a:off x="400854" y="2950387"/>
            <a:ext cx="2289220" cy="3531403"/>
          </a:xfrm>
        </p:spPr>
        <p:txBody>
          <a:bodyPr vert="horz" lIns="91440" tIns="45720" rIns="91440" bIns="45720" rtlCol="0" anchor="t">
            <a:normAutofit/>
          </a:bodyPr>
          <a:lstStyle/>
          <a:p>
            <a:pPr algn="r" defTabSz="914400">
              <a:lnSpc>
                <a:spcPct val="90000"/>
              </a:lnSpc>
            </a:pPr>
            <a:r>
              <a:rPr lang="en-US" sz="3500" dirty="0">
                <a:solidFill>
                  <a:srgbClr val="FFFFFF"/>
                </a:solidFill>
              </a:rPr>
              <a:t>Test Your Knowledge</a:t>
            </a:r>
          </a:p>
        </p:txBody>
      </p:sp>
    </p:spTree>
    <p:extLst>
      <p:ext uri="{BB962C8B-B14F-4D97-AF65-F5344CB8AC3E}">
        <p14:creationId xmlns:p14="http://schemas.microsoft.com/office/powerpoint/2010/main" val="3851006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A3F87F6-4249-E529-F005-B5A5EAEF40CA}"/>
              </a:ext>
            </a:extLst>
          </p:cNvPr>
          <p:cNvSpPr>
            <a:spLocks noGrp="1"/>
          </p:cNvSpPr>
          <p:nvPr>
            <p:ph type="title"/>
          </p:nvPr>
        </p:nvSpPr>
        <p:spPr>
          <a:xfrm>
            <a:off x="1028697" y="348865"/>
            <a:ext cx="7533018" cy="877729"/>
          </a:xfrm>
        </p:spPr>
        <p:txBody>
          <a:bodyPr anchor="ctr">
            <a:normAutofit/>
          </a:bodyPr>
          <a:lstStyle/>
          <a:p>
            <a:r>
              <a:rPr lang="en-US" sz="3500">
                <a:solidFill>
                  <a:srgbClr val="FFFFFF"/>
                </a:solidFill>
              </a:rPr>
              <a:t>Question 1</a:t>
            </a:r>
          </a:p>
        </p:txBody>
      </p:sp>
      <p:graphicFrame>
        <p:nvGraphicFramePr>
          <p:cNvPr id="5" name="Content Placeholder 2">
            <a:extLst>
              <a:ext uri="{FF2B5EF4-FFF2-40B4-BE49-F238E27FC236}">
                <a16:creationId xmlns:a16="http://schemas.microsoft.com/office/drawing/2014/main" id="{EAB12F50-2476-2518-BB0D-78EE56EFF682}"/>
              </a:ext>
            </a:extLst>
          </p:cNvPr>
          <p:cNvGraphicFramePr>
            <a:graphicFrameLocks noGrp="1"/>
          </p:cNvGraphicFramePr>
          <p:nvPr>
            <p:ph idx="1"/>
            <p:extLst>
              <p:ext uri="{D42A27DB-BD31-4B8C-83A1-F6EECF244321}">
                <p14:modId xmlns:p14="http://schemas.microsoft.com/office/powerpoint/2010/main" val="2500352675"/>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Graphic 5" descr="Checkmark with solid fill">
            <a:extLst>
              <a:ext uri="{FF2B5EF4-FFF2-40B4-BE49-F238E27FC236}">
                <a16:creationId xmlns:a16="http://schemas.microsoft.com/office/drawing/2014/main" id="{616304AF-94FC-BEFA-6864-EC99028A9EF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940191" y="3886200"/>
            <a:ext cx="914400" cy="914400"/>
          </a:xfrm>
          <a:prstGeom prst="rect">
            <a:avLst/>
          </a:prstGeom>
        </p:spPr>
      </p:pic>
    </p:spTree>
    <p:extLst>
      <p:ext uri="{BB962C8B-B14F-4D97-AF65-F5344CB8AC3E}">
        <p14:creationId xmlns:p14="http://schemas.microsoft.com/office/powerpoint/2010/main" val="1652549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3801C53-3922-572D-2F2B-8409E9F2A97F}"/>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FF4603D-5B74-7176-BE60-E6FA107EBC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0CC71C4-8CC4-E1CA-F680-CC0832CEB0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5A3E8BA-3D9A-01B6-0702-5C073B3B41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A8B03F6-3149-D294-0DC8-A503EC78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73C58C6-B9C2-66A4-FA02-13710DA43A9D}"/>
              </a:ext>
            </a:extLst>
          </p:cNvPr>
          <p:cNvSpPr>
            <a:spLocks noGrp="1"/>
          </p:cNvSpPr>
          <p:nvPr>
            <p:ph type="title"/>
          </p:nvPr>
        </p:nvSpPr>
        <p:spPr>
          <a:xfrm>
            <a:off x="1028697" y="348865"/>
            <a:ext cx="7533018" cy="877729"/>
          </a:xfrm>
        </p:spPr>
        <p:txBody>
          <a:bodyPr anchor="ctr">
            <a:normAutofit/>
          </a:bodyPr>
          <a:lstStyle/>
          <a:p>
            <a:r>
              <a:rPr lang="en-US" sz="3500" dirty="0">
                <a:solidFill>
                  <a:srgbClr val="FFFFFF"/>
                </a:solidFill>
              </a:rPr>
              <a:t>Question 2</a:t>
            </a:r>
          </a:p>
        </p:txBody>
      </p:sp>
      <p:graphicFrame>
        <p:nvGraphicFramePr>
          <p:cNvPr id="5" name="Content Placeholder 2">
            <a:extLst>
              <a:ext uri="{FF2B5EF4-FFF2-40B4-BE49-F238E27FC236}">
                <a16:creationId xmlns:a16="http://schemas.microsoft.com/office/drawing/2014/main" id="{C0343CB3-4E31-8692-CDF4-85BDAE898BD5}"/>
              </a:ext>
            </a:extLst>
          </p:cNvPr>
          <p:cNvGraphicFramePr>
            <a:graphicFrameLocks noGrp="1"/>
          </p:cNvGraphicFramePr>
          <p:nvPr>
            <p:ph idx="1"/>
            <p:extLst>
              <p:ext uri="{D42A27DB-BD31-4B8C-83A1-F6EECF244321}">
                <p14:modId xmlns:p14="http://schemas.microsoft.com/office/powerpoint/2010/main" val="2308226231"/>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Graphic 5" descr="Checkmark with solid fill">
            <a:extLst>
              <a:ext uri="{FF2B5EF4-FFF2-40B4-BE49-F238E27FC236}">
                <a16:creationId xmlns:a16="http://schemas.microsoft.com/office/drawing/2014/main" id="{9FDF4BD7-3FC2-0AB7-655B-3959BEE899B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252406" y="1924820"/>
            <a:ext cx="914400" cy="914400"/>
          </a:xfrm>
          <a:prstGeom prst="rect">
            <a:avLst/>
          </a:prstGeom>
        </p:spPr>
      </p:pic>
    </p:spTree>
    <p:extLst>
      <p:ext uri="{BB962C8B-B14F-4D97-AF65-F5344CB8AC3E}">
        <p14:creationId xmlns:p14="http://schemas.microsoft.com/office/powerpoint/2010/main" val="3839382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3B96BA4-378F-7308-AC9C-ED13D1E920BF}"/>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11C258-937E-9C9B-A804-2725BEDAC9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1CFA924-FFBE-3AD1-028A-352760305D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D610471-2749-6A1E-76A3-3CC371B76E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F653C29-B2C7-2E2A-BF83-67EE16A4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EED88D3-CDA3-4351-B2EC-B63582AF6D98}"/>
              </a:ext>
            </a:extLst>
          </p:cNvPr>
          <p:cNvSpPr>
            <a:spLocks noGrp="1"/>
          </p:cNvSpPr>
          <p:nvPr>
            <p:ph type="title"/>
          </p:nvPr>
        </p:nvSpPr>
        <p:spPr>
          <a:xfrm>
            <a:off x="1028697" y="348865"/>
            <a:ext cx="7533018" cy="877729"/>
          </a:xfrm>
        </p:spPr>
        <p:txBody>
          <a:bodyPr anchor="ctr">
            <a:normAutofit/>
          </a:bodyPr>
          <a:lstStyle/>
          <a:p>
            <a:r>
              <a:rPr lang="en-US" sz="3500" dirty="0">
                <a:solidFill>
                  <a:srgbClr val="FFFFFF"/>
                </a:solidFill>
              </a:rPr>
              <a:t>Question 3</a:t>
            </a:r>
          </a:p>
        </p:txBody>
      </p:sp>
      <p:graphicFrame>
        <p:nvGraphicFramePr>
          <p:cNvPr id="5" name="Content Placeholder 2">
            <a:extLst>
              <a:ext uri="{FF2B5EF4-FFF2-40B4-BE49-F238E27FC236}">
                <a16:creationId xmlns:a16="http://schemas.microsoft.com/office/drawing/2014/main" id="{46E13C5A-137D-A1A7-D9B0-47DB5800ED0E}"/>
              </a:ext>
            </a:extLst>
          </p:cNvPr>
          <p:cNvGraphicFramePr>
            <a:graphicFrameLocks noGrp="1"/>
          </p:cNvGraphicFramePr>
          <p:nvPr>
            <p:ph idx="1"/>
            <p:extLst>
              <p:ext uri="{D42A27DB-BD31-4B8C-83A1-F6EECF244321}">
                <p14:modId xmlns:p14="http://schemas.microsoft.com/office/powerpoint/2010/main" val="4031136154"/>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Graphic 5" descr="Checkmark with solid fill">
            <a:extLst>
              <a:ext uri="{FF2B5EF4-FFF2-40B4-BE49-F238E27FC236}">
                <a16:creationId xmlns:a16="http://schemas.microsoft.com/office/drawing/2014/main" id="{7A16357A-1CAC-E75D-D6A9-D04A9E5B17C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970408" y="3799570"/>
            <a:ext cx="914400" cy="914400"/>
          </a:xfrm>
          <a:prstGeom prst="rect">
            <a:avLst/>
          </a:prstGeom>
        </p:spPr>
      </p:pic>
    </p:spTree>
    <p:extLst>
      <p:ext uri="{BB962C8B-B14F-4D97-AF65-F5344CB8AC3E}">
        <p14:creationId xmlns:p14="http://schemas.microsoft.com/office/powerpoint/2010/main" val="1771191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37673" y="348865"/>
            <a:ext cx="7288583" cy="1576446"/>
          </a:xfrm>
        </p:spPr>
        <p:txBody>
          <a:bodyPr anchor="ctr">
            <a:normAutofit/>
          </a:bodyPr>
          <a:lstStyle/>
          <a:p>
            <a:r>
              <a:rPr lang="en-US" sz="3500">
                <a:solidFill>
                  <a:srgbClr val="FFFFFF"/>
                </a:solidFill>
              </a:rPr>
              <a:t>Learning Objectives</a:t>
            </a:r>
          </a:p>
        </p:txBody>
      </p:sp>
      <p:graphicFrame>
        <p:nvGraphicFramePr>
          <p:cNvPr id="5" name="Content Placeholder 2">
            <a:extLst>
              <a:ext uri="{FF2B5EF4-FFF2-40B4-BE49-F238E27FC236}">
                <a16:creationId xmlns:a16="http://schemas.microsoft.com/office/drawing/2014/main" id="{71B897E8-C4F0-77DD-1B41-DA4A070221A7}"/>
              </a:ext>
            </a:extLst>
          </p:cNvPr>
          <p:cNvGraphicFramePr>
            <a:graphicFrameLocks noGrp="1"/>
          </p:cNvGraphicFramePr>
          <p:nvPr>
            <p:ph idx="1"/>
            <p:extLst>
              <p:ext uri="{D42A27DB-BD31-4B8C-83A1-F6EECF244321}">
                <p14:modId xmlns:p14="http://schemas.microsoft.com/office/powerpoint/2010/main" val="3356328189"/>
              </p:ext>
            </p:extLst>
          </p:nvPr>
        </p:nvGraphicFramePr>
        <p:xfrm>
          <a:off x="483042" y="2615979"/>
          <a:ext cx="8195871"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37673" y="348865"/>
            <a:ext cx="7288583" cy="1576446"/>
          </a:xfrm>
        </p:spPr>
        <p:txBody>
          <a:bodyPr anchor="ctr">
            <a:normAutofit/>
          </a:bodyPr>
          <a:lstStyle/>
          <a:p>
            <a:r>
              <a:rPr lang="en-US" sz="3500">
                <a:solidFill>
                  <a:srgbClr val="FFFFFF"/>
                </a:solidFill>
              </a:rPr>
              <a:t>Introduction: Split Custody</a:t>
            </a:r>
          </a:p>
        </p:txBody>
      </p:sp>
      <p:graphicFrame>
        <p:nvGraphicFramePr>
          <p:cNvPr id="5" name="Content Placeholder 2">
            <a:extLst>
              <a:ext uri="{FF2B5EF4-FFF2-40B4-BE49-F238E27FC236}">
                <a16:creationId xmlns:a16="http://schemas.microsoft.com/office/drawing/2014/main" id="{F74EEB5D-0B9E-344B-4596-BE1A1DA1589E}"/>
              </a:ext>
            </a:extLst>
          </p:cNvPr>
          <p:cNvGraphicFramePr>
            <a:graphicFrameLocks noGrp="1"/>
          </p:cNvGraphicFramePr>
          <p:nvPr>
            <p:ph idx="1"/>
            <p:extLst>
              <p:ext uri="{D42A27DB-BD31-4B8C-83A1-F6EECF244321}">
                <p14:modId xmlns:p14="http://schemas.microsoft.com/office/powerpoint/2010/main" val="508737682"/>
              </p:ext>
            </p:extLst>
          </p:nvPr>
        </p:nvGraphicFramePr>
        <p:xfrm>
          <a:off x="483042" y="2615979"/>
          <a:ext cx="8195871"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 name="Title 1"/>
              <p:cNvSpPr>
                <a:spLocks noGrp="1"/>
              </p:cNvSpPr>
              <p:nvPr>
                <p:ph type="title"/>
              </p:nvPr>
            </p:nvSpPr>
            <p:spPr>
              <a:xfrm>
                <a:off x="1028699" y="294538"/>
                <a:ext cx="7421963" cy="1033669"/>
              </a:xfrm>
            </p:spPr>
            <p:txBody>
              <a:bodyPr>
                <a:normAutofit fontScale="90000"/>
              </a:bodyPr>
              <a:lstStyle/>
              <a:p>
                <a:r>
                  <a:rPr lang="en-US" sz="3500" dirty="0">
                    <a:solidFill>
                      <a:srgbClr val="FFFFFF"/>
                    </a:solidFill>
                  </a:rPr>
                  <a:t>How the 'Family Unit' Works</a:t>
                </a:r>
                <a:br>
                  <a:rPr lang="en-US" sz="3500" dirty="0">
                    <a:solidFill>
                      <a:srgbClr val="FFFFFF"/>
                    </a:solidFill>
                  </a:rPr>
                </a:br>
                <a:r>
                  <a:rPr lang="en-US" sz="3500" dirty="0">
                    <a:solidFill>
                      <a:srgbClr val="FFFFFF"/>
                    </a:solidFill>
                  </a:rPr>
                  <a:t>Virginia Code </a:t>
                </a:r>
                <a14:m>
                  <m:oMath xmlns:m="http://schemas.openxmlformats.org/officeDocument/2006/math">
                    <m:r>
                      <a:rPr lang="en-US" sz="3500" i="1" smtClean="0">
                        <a:solidFill>
                          <a:srgbClr val="FFFFFF"/>
                        </a:solidFill>
                        <a:latin typeface="Cambria Math" panose="02040503050406030204" pitchFamily="18" charset="0"/>
                      </a:rPr>
                      <m:t>§</m:t>
                    </m:r>
                  </m:oMath>
                </a14:m>
                <a:r>
                  <a:rPr lang="en-US" sz="3500" dirty="0">
                    <a:solidFill>
                      <a:srgbClr val="FFFFFF"/>
                    </a:solidFill>
                  </a:rPr>
                  <a:t> 20-108.2 (G)(2)</a:t>
                </a: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1028699" y="294538"/>
                <a:ext cx="7421963" cy="1033669"/>
              </a:xfrm>
              <a:blipFill>
                <a:blip r:embed="rId2"/>
                <a:stretch>
                  <a:fillRect t="-8824" b="-21765"/>
                </a:stretch>
              </a:blipFill>
            </p:spPr>
            <p:txBody>
              <a:bodyPr/>
              <a:lstStyle/>
              <a:p>
                <a:r>
                  <a:rPr lang="en-US">
                    <a:noFill/>
                  </a:rPr>
                  <a:t> </a:t>
                </a:r>
              </a:p>
            </p:txBody>
          </p:sp>
        </mc:Fallback>
      </mc:AlternateContent>
      <p:sp>
        <p:nvSpPr>
          <p:cNvPr id="3" name="Content Placeholder 2"/>
          <p:cNvSpPr>
            <a:spLocks noGrp="1"/>
          </p:cNvSpPr>
          <p:nvPr>
            <p:ph idx="1"/>
          </p:nvPr>
        </p:nvSpPr>
        <p:spPr>
          <a:xfrm>
            <a:off x="1028699" y="2318197"/>
            <a:ext cx="7293023" cy="3683358"/>
          </a:xfrm>
        </p:spPr>
        <p:txBody>
          <a:bodyPr anchor="ctr">
            <a:normAutofit/>
          </a:bodyPr>
          <a:lstStyle/>
          <a:p>
            <a:pPr marL="0" indent="0">
              <a:buNone/>
              <a:defRPr sz="1800"/>
            </a:pPr>
            <a:r>
              <a:rPr lang="en-US" sz="1700" b="0" i="0" dirty="0">
                <a:effectLst/>
                <a:latin typeface="PT Serif" panose="020A0603040505020204" pitchFamily="18" charset="0"/>
              </a:rPr>
              <a:t>For the purposes of calculating a child support obligation where split custody exists, a separate family unit exists for each parent, and child support for that family unit shall be calculated upon the number of children in that family unit who are born of the parents, born of either parent and adopted by the other parent or adopted by both parents. Where split custody exists, a parent is a custodial parent to the children in that parent's family unit and is a noncustodial parent to the children in the other parent's family unit.</a:t>
            </a:r>
            <a:endParaRPr lang="en-US" sz="17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3728017-C615-A9B9-3286-4867831C3EA1}"/>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D36683-14C8-17DF-FFB3-2576C3BA71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B397784-FBB4-6264-03E6-0F9E48F71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CA17497-5B1C-4326-EC4E-16B2F72F25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3D19B7A-9493-F204-BC56-371443A62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A80ED9F-E229-F9A5-ACB5-13127D0E28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88758AC0-0B6C-4F43-C632-D3F1F8BEADCD}"/>
                  </a:ext>
                </a:extLst>
              </p:cNvPr>
              <p:cNvSpPr>
                <a:spLocks noGrp="1"/>
              </p:cNvSpPr>
              <p:nvPr>
                <p:ph type="title"/>
              </p:nvPr>
            </p:nvSpPr>
            <p:spPr>
              <a:xfrm>
                <a:off x="1028699" y="294538"/>
                <a:ext cx="7421963" cy="1033669"/>
              </a:xfrm>
            </p:spPr>
            <p:txBody>
              <a:bodyPr>
                <a:normAutofit fontScale="90000"/>
              </a:bodyPr>
              <a:lstStyle/>
              <a:p>
                <a:r>
                  <a:rPr lang="en-US" sz="3500" dirty="0">
                    <a:solidFill>
                      <a:srgbClr val="FFFFFF"/>
                    </a:solidFill>
                  </a:rPr>
                  <a:t>How the 'Family Unit' Works</a:t>
                </a:r>
                <a:br>
                  <a:rPr lang="en-US" sz="3500" dirty="0">
                    <a:solidFill>
                      <a:srgbClr val="FFFFFF"/>
                    </a:solidFill>
                  </a:rPr>
                </a:br>
                <a:r>
                  <a:rPr lang="en-US" sz="3500" dirty="0">
                    <a:solidFill>
                      <a:srgbClr val="FFFFFF"/>
                    </a:solidFill>
                  </a:rPr>
                  <a:t>Virginia Code </a:t>
                </a:r>
                <a14:m>
                  <m:oMath xmlns:m="http://schemas.openxmlformats.org/officeDocument/2006/math">
                    <m:r>
                      <a:rPr lang="en-US" sz="3500" i="1" smtClean="0">
                        <a:solidFill>
                          <a:srgbClr val="FFFFFF"/>
                        </a:solidFill>
                        <a:latin typeface="Cambria Math" panose="02040503050406030204" pitchFamily="18" charset="0"/>
                      </a:rPr>
                      <m:t>§</m:t>
                    </m:r>
                  </m:oMath>
                </a14:m>
                <a:r>
                  <a:rPr lang="en-US" sz="3500" dirty="0">
                    <a:solidFill>
                      <a:srgbClr val="FFFFFF"/>
                    </a:solidFill>
                  </a:rPr>
                  <a:t> 20-108.2 (G)(2) Scenario</a:t>
                </a:r>
              </a:p>
            </p:txBody>
          </p:sp>
        </mc:Choice>
        <mc:Fallback xmlns="">
          <p:sp>
            <p:nvSpPr>
              <p:cNvPr id="2" name="Title 1">
                <a:extLst>
                  <a:ext uri="{FF2B5EF4-FFF2-40B4-BE49-F238E27FC236}">
                    <a16:creationId xmlns:a16="http://schemas.microsoft.com/office/drawing/2014/main" id="{88758AC0-0B6C-4F43-C632-D3F1F8BEADCD}"/>
                  </a:ext>
                </a:extLst>
              </p:cNvPr>
              <p:cNvSpPr>
                <a:spLocks noGrp="1" noRot="1" noChangeAspect="1" noMove="1" noResize="1" noEditPoints="1" noAdjustHandles="1" noChangeArrowheads="1" noChangeShapeType="1" noTextEdit="1"/>
              </p:cNvSpPr>
              <p:nvPr>
                <p:ph type="title"/>
              </p:nvPr>
            </p:nvSpPr>
            <p:spPr>
              <a:xfrm>
                <a:off x="1028699" y="294538"/>
                <a:ext cx="7421963" cy="1033669"/>
              </a:xfrm>
              <a:blipFill>
                <a:blip r:embed="rId2"/>
                <a:stretch>
                  <a:fillRect t="-8824" b="-21765"/>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496FB10E-8F2A-5635-CFA4-A5B52FD715A7}"/>
              </a:ext>
            </a:extLst>
          </p:cNvPr>
          <p:cNvSpPr>
            <a:spLocks noGrp="1"/>
          </p:cNvSpPr>
          <p:nvPr>
            <p:ph idx="1"/>
          </p:nvPr>
        </p:nvSpPr>
        <p:spPr>
          <a:xfrm>
            <a:off x="1028699" y="2318197"/>
            <a:ext cx="7293023" cy="3683358"/>
          </a:xfrm>
        </p:spPr>
        <p:txBody>
          <a:bodyPr anchor="ctr">
            <a:normAutofit/>
          </a:bodyPr>
          <a:lstStyle/>
          <a:p>
            <a:pPr marL="0" indent="0">
              <a:buNone/>
              <a:defRPr sz="1800"/>
            </a:pPr>
            <a:r>
              <a:rPr lang="en-US" sz="1700" dirty="0"/>
              <a:t>The parents have five children. Two of the children live with Dad and three of the children live with mom. The parent’s combined gross income is $10,000. The monthly basic child support obligation for Dad’s family unit is $1567 and the monthly basic child support obligation for Mom’s family unit is $1845</a:t>
            </a:r>
          </a:p>
        </p:txBody>
      </p:sp>
      <p:pic>
        <p:nvPicPr>
          <p:cNvPr id="7" name="Picture 6">
            <a:extLst>
              <a:ext uri="{FF2B5EF4-FFF2-40B4-BE49-F238E27FC236}">
                <a16:creationId xmlns:a16="http://schemas.microsoft.com/office/drawing/2014/main" id="{0B91DC57-2E66-6D29-68FF-923AC51F6E12}"/>
              </a:ext>
            </a:extLst>
          </p:cNvPr>
          <p:cNvPicPr>
            <a:picLocks noChangeAspect="1"/>
          </p:cNvPicPr>
          <p:nvPr/>
        </p:nvPicPr>
        <p:blipFill>
          <a:blip/>
          <a:stretch>
            <a:fillRect/>
          </a:stretch>
        </p:blipFill>
        <p:spPr>
          <a:xfrm>
            <a:off x="1261598" y="2526356"/>
            <a:ext cx="6620799" cy="781159"/>
          </a:xfrm>
          <a:prstGeom prst="rect">
            <a:avLst/>
          </a:prstGeom>
        </p:spPr>
      </p:pic>
      <p:sp>
        <p:nvSpPr>
          <p:cNvPr id="9" name="Oval 8">
            <a:extLst>
              <a:ext uri="{FF2B5EF4-FFF2-40B4-BE49-F238E27FC236}">
                <a16:creationId xmlns:a16="http://schemas.microsoft.com/office/drawing/2014/main" id="{3B984E07-8408-9DD2-7106-E238C5036A01}"/>
              </a:ext>
            </a:extLst>
          </p:cNvPr>
          <p:cNvSpPr/>
          <p:nvPr/>
        </p:nvSpPr>
        <p:spPr>
          <a:xfrm>
            <a:off x="3401568" y="2761488"/>
            <a:ext cx="512064" cy="329184"/>
          </a:xfrm>
          <a:prstGeom prst="ellipse">
            <a:avLst/>
          </a:prstGeom>
          <a:gradFill>
            <a:gsLst>
              <a:gs pos="0">
                <a:schemeClr val="accent1">
                  <a:tint val="100000"/>
                  <a:shade val="100000"/>
                  <a:satMod val="130000"/>
                  <a:alpha val="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C1506EDA-2F8D-33C3-9533-ADAF30D8EFA9}"/>
              </a:ext>
            </a:extLst>
          </p:cNvPr>
          <p:cNvSpPr/>
          <p:nvPr/>
        </p:nvSpPr>
        <p:spPr>
          <a:xfrm>
            <a:off x="4335507" y="2749296"/>
            <a:ext cx="512064" cy="329184"/>
          </a:xfrm>
          <a:prstGeom prst="ellipse">
            <a:avLst/>
          </a:prstGeom>
          <a:gradFill>
            <a:gsLst>
              <a:gs pos="0">
                <a:schemeClr val="accent1">
                  <a:tint val="100000"/>
                  <a:shade val="100000"/>
                  <a:satMod val="130000"/>
                  <a:alpha val="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66007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 y="-5705"/>
            <a:ext cx="9143993"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67638" y="637762"/>
            <a:ext cx="7416372" cy="900131"/>
          </a:xfrm>
        </p:spPr>
        <p:txBody>
          <a:bodyPr anchor="t">
            <a:normAutofit/>
          </a:bodyPr>
          <a:lstStyle/>
          <a:p>
            <a:pPr algn="l"/>
            <a:r>
              <a:rPr lang="en-US" sz="3500">
                <a:solidFill>
                  <a:schemeClr val="bg1"/>
                </a:solidFill>
              </a:rPr>
              <a:t>Step-by-Step Process</a:t>
            </a:r>
          </a:p>
        </p:txBody>
      </p:sp>
      <p:sp>
        <p:nvSpPr>
          <p:cNvPr id="10" name="Rectangle 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9143992"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7638" y="2010758"/>
            <a:ext cx="342892"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66661" y="2217343"/>
            <a:ext cx="7410669" cy="3959619"/>
          </a:xfrm>
        </p:spPr>
        <p:txBody>
          <a:bodyPr>
            <a:normAutofit/>
          </a:bodyPr>
          <a:lstStyle/>
          <a:p>
            <a:pPr marL="347472" indent="-347472" rtl="0" eaLnBrk="1" latinLnBrk="0" hangingPunct="1">
              <a:spcBef>
                <a:spcPts val="432"/>
              </a:spcBef>
              <a:spcAft>
                <a:spcPts val="1800"/>
              </a:spcAft>
              <a:buFont typeface="Arial" panose="020B0604020202020204" pitchFamily="34" charset="0"/>
              <a:buChar char="•"/>
            </a:pPr>
            <a:endParaRPr lang="en-US" sz="2100" dirty="0">
              <a:effectLst/>
              <a:latin typeface="Arial" panose="020B0604020202020204" pitchFamily="34" charset="0"/>
            </a:endParaRPr>
          </a:p>
          <a:p>
            <a:pPr marL="0" indent="0" rtl="0" eaLnBrk="1" latinLnBrk="0" hangingPunct="1">
              <a:spcBef>
                <a:spcPts val="432"/>
              </a:spcBef>
              <a:spcAft>
                <a:spcPts val="1800"/>
              </a:spcAft>
              <a:buNone/>
            </a:pPr>
            <a:r>
              <a:rPr lang="en-US" sz="2100" dirty="0">
                <a:effectLst/>
                <a:latin typeface="Arial" panose="020B0604020202020204" pitchFamily="34" charset="0"/>
              </a:rPr>
              <a:t>Step 1: Confirm the split custody arrangement.</a:t>
            </a:r>
            <a:br>
              <a:rPr lang="en-US" sz="2100" dirty="0">
                <a:effectLst/>
                <a:latin typeface="Arial" panose="020B0604020202020204" pitchFamily="34" charset="0"/>
              </a:rPr>
            </a:br>
            <a:r>
              <a:rPr lang="en-US" sz="2100" dirty="0">
                <a:effectLst/>
                <a:latin typeface="Arial" panose="020B0604020202020204" pitchFamily="34" charset="0"/>
              </a:rPr>
              <a:t>Step 2: Calculate the monthly basic child support obligation for each parent.</a:t>
            </a:r>
            <a:br>
              <a:rPr lang="en-US" sz="2100" dirty="0">
                <a:effectLst/>
                <a:latin typeface="Arial" panose="020B0604020202020204" pitchFamily="34" charset="0"/>
              </a:rPr>
            </a:br>
            <a:r>
              <a:rPr lang="en-US" sz="2100" dirty="0">
                <a:effectLst/>
                <a:latin typeface="Arial" panose="020B0604020202020204" pitchFamily="34" charset="0"/>
              </a:rPr>
              <a:t>Step 3: Implement the reimbursement model by entering Mom's expenses in Dad's column for him to be reimbursed and Dad's expenses in Mom's column for her to repay him.</a:t>
            </a:r>
            <a:br>
              <a:rPr lang="en-US" sz="2100" dirty="0">
                <a:effectLst/>
                <a:latin typeface="Arial" panose="020B0604020202020204" pitchFamily="34" charset="0"/>
              </a:rPr>
            </a:br>
            <a:r>
              <a:rPr lang="en-US" sz="2100" dirty="0">
                <a:effectLst/>
                <a:latin typeface="Arial" panose="020B0604020202020204" pitchFamily="34" charset="0"/>
              </a:rPr>
              <a:t>Step 4: Utilize income shares.</a:t>
            </a:r>
            <a:br>
              <a:rPr lang="en-US" sz="2100" dirty="0">
                <a:effectLst/>
                <a:latin typeface="Arial" panose="020B0604020202020204" pitchFamily="34" charset="0"/>
              </a:rPr>
            </a:br>
            <a:r>
              <a:rPr lang="en-US" sz="2100" dirty="0">
                <a:effectLst/>
                <a:latin typeface="Arial" panose="020B0604020202020204" pitchFamily="34" charset="0"/>
              </a:rPr>
              <a:t>Step 5: Deduct obligations for the net calculation.</a:t>
            </a:r>
            <a:endParaRPr lang="en-US" sz="21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19797" y="586855"/>
            <a:ext cx="3172575" cy="3387497"/>
          </a:xfrm>
        </p:spPr>
        <p:txBody>
          <a:bodyPr anchor="b">
            <a:normAutofit/>
          </a:bodyPr>
          <a:lstStyle/>
          <a:p>
            <a:pPr algn="r"/>
            <a:r>
              <a:rPr lang="en-US" sz="3500" dirty="0">
                <a:solidFill>
                  <a:srgbClr val="FFFFFF"/>
                </a:solidFill>
              </a:rPr>
              <a:t>Example Scenario</a:t>
            </a:r>
          </a:p>
        </p:txBody>
      </p:sp>
      <p:sp>
        <p:nvSpPr>
          <p:cNvPr id="3" name="Content Placeholder 2"/>
          <p:cNvSpPr>
            <a:spLocks noGrp="1"/>
          </p:cNvSpPr>
          <p:nvPr>
            <p:ph idx="1"/>
          </p:nvPr>
        </p:nvSpPr>
        <p:spPr>
          <a:xfrm>
            <a:off x="4877368" y="649480"/>
            <a:ext cx="3646835" cy="5546047"/>
          </a:xfrm>
        </p:spPr>
        <p:txBody>
          <a:bodyPr anchor="ctr">
            <a:normAutofit/>
          </a:bodyPr>
          <a:lstStyle/>
          <a:p>
            <a:endParaRPr lang="en-US" sz="1700" dirty="0"/>
          </a:p>
          <a:p>
            <a:pPr>
              <a:defRPr sz="1800"/>
            </a:pPr>
            <a:r>
              <a:rPr lang="en-US" sz="1700" dirty="0"/>
              <a:t>3 children:  2children with Mom, 1 child with Dad</a:t>
            </a:r>
            <a:br>
              <a:rPr lang="en-US" sz="1700" dirty="0"/>
            </a:br>
            <a:r>
              <a:rPr lang="en-US" sz="1700" dirty="0"/>
              <a:t>Mom income: $6000, Dad income: $4000</a:t>
            </a:r>
            <a:br>
              <a:rPr lang="en-US" sz="1700" dirty="0"/>
            </a:br>
            <a:r>
              <a:rPr lang="en-US" sz="1700" dirty="0"/>
              <a:t>Daycare (Dad): $200</a:t>
            </a:r>
            <a:br>
              <a:rPr lang="en-US" sz="1700" dirty="0"/>
            </a:br>
            <a:r>
              <a:rPr lang="en-US" sz="1700" dirty="0"/>
              <a:t>Health insurance (Mom): $300</a:t>
            </a:r>
            <a:br>
              <a:rPr lang="en-US" sz="1700" dirty="0"/>
            </a:br>
            <a:endParaRPr lang="en-US" sz="17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C53E54B-3FFB-EA39-33A5-5B6030BB8F7C}"/>
            </a:ext>
          </a:extLst>
        </p:cNvPr>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22632" y="1922631"/>
            <a:ext cx="6875818" cy="3030558"/>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63321" y="3165298"/>
            <a:ext cx="4355594" cy="302895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742858" y="2085760"/>
            <a:ext cx="6857572" cy="268605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1161554" y="1712395"/>
            <a:ext cx="4808302" cy="3066500"/>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7457FFDA-D9E0-216F-310B-D3B18477FC28}"/>
              </a:ext>
            </a:extLst>
          </p:cNvPr>
          <p:cNvSpPr>
            <a:spLocks noGrp="1"/>
          </p:cNvSpPr>
          <p:nvPr>
            <p:ph type="title"/>
          </p:nvPr>
        </p:nvSpPr>
        <p:spPr>
          <a:xfrm>
            <a:off x="495030" y="2767106"/>
            <a:ext cx="2160621" cy="3071906"/>
          </a:xfrm>
        </p:spPr>
        <p:txBody>
          <a:bodyPr vert="horz" lIns="91440" tIns="45720" rIns="91440" bIns="45720" rtlCol="0" anchor="t">
            <a:normAutofit/>
          </a:bodyPr>
          <a:lstStyle/>
          <a:p>
            <a:pPr algn="l" defTabSz="914400">
              <a:lnSpc>
                <a:spcPct val="90000"/>
              </a:lnSpc>
            </a:pPr>
            <a:r>
              <a:rPr lang="en-US" sz="3500" kern="1200">
                <a:solidFill>
                  <a:srgbClr val="FFFFFF"/>
                </a:solidFill>
                <a:latin typeface="+mj-lt"/>
                <a:ea typeface="+mj-ea"/>
                <a:cs typeface="+mj-cs"/>
              </a:rPr>
              <a:t>Example Scenario</a:t>
            </a:r>
          </a:p>
        </p:txBody>
      </p:sp>
      <p:pic>
        <p:nvPicPr>
          <p:cNvPr id="9" name="Picture 8">
            <a:extLst>
              <a:ext uri="{FF2B5EF4-FFF2-40B4-BE49-F238E27FC236}">
                <a16:creationId xmlns:a16="http://schemas.microsoft.com/office/drawing/2014/main" id="{8975CCB5-BE35-0013-2C46-C8CC5D1C9A49}"/>
              </a:ext>
            </a:extLst>
          </p:cNvPr>
          <p:cNvPicPr>
            <a:picLocks noChangeAspect="1"/>
          </p:cNvPicPr>
          <p:nvPr/>
        </p:nvPicPr>
        <p:blipFill>
          <a:blip/>
          <a:stretch>
            <a:fillRect/>
          </a:stretch>
        </p:blipFill>
        <p:spPr>
          <a:xfrm>
            <a:off x="3376821" y="712553"/>
            <a:ext cx="5419311" cy="5432894"/>
          </a:xfrm>
          <a:prstGeom prst="rect">
            <a:avLst/>
          </a:prstGeom>
        </p:spPr>
      </p:pic>
      <p:sp>
        <p:nvSpPr>
          <p:cNvPr id="10" name="Rectangle 9">
            <a:extLst>
              <a:ext uri="{FF2B5EF4-FFF2-40B4-BE49-F238E27FC236}">
                <a16:creationId xmlns:a16="http://schemas.microsoft.com/office/drawing/2014/main" id="{20C5E1B0-1E7F-F005-A045-14BA7F977E9F}"/>
              </a:ext>
            </a:extLst>
          </p:cNvPr>
          <p:cNvSpPr/>
          <p:nvPr/>
        </p:nvSpPr>
        <p:spPr>
          <a:xfrm>
            <a:off x="5879592" y="1810512"/>
            <a:ext cx="521208" cy="21031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t>Mom</a:t>
            </a:r>
          </a:p>
        </p:txBody>
      </p:sp>
      <p:sp>
        <p:nvSpPr>
          <p:cNvPr id="11" name="Rectangle 10">
            <a:extLst>
              <a:ext uri="{FF2B5EF4-FFF2-40B4-BE49-F238E27FC236}">
                <a16:creationId xmlns:a16="http://schemas.microsoft.com/office/drawing/2014/main" id="{31A0C74E-7C4C-717B-B3FB-A76BDC03B18D}"/>
              </a:ext>
            </a:extLst>
          </p:cNvPr>
          <p:cNvSpPr/>
          <p:nvPr/>
        </p:nvSpPr>
        <p:spPr>
          <a:xfrm>
            <a:off x="7077258" y="1810512"/>
            <a:ext cx="521208" cy="21031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t>Dad</a:t>
            </a:r>
          </a:p>
        </p:txBody>
      </p:sp>
    </p:spTree>
    <p:extLst>
      <p:ext uri="{BB962C8B-B14F-4D97-AF65-F5344CB8AC3E}">
        <p14:creationId xmlns:p14="http://schemas.microsoft.com/office/powerpoint/2010/main" val="3488415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37673" y="348865"/>
            <a:ext cx="7288583" cy="1576446"/>
          </a:xfrm>
        </p:spPr>
        <p:txBody>
          <a:bodyPr anchor="ctr">
            <a:normAutofit/>
          </a:bodyPr>
          <a:lstStyle/>
          <a:p>
            <a:r>
              <a:rPr lang="en-US" sz="3500">
                <a:solidFill>
                  <a:srgbClr val="FFFFFF"/>
                </a:solidFill>
              </a:rPr>
              <a:t>Wrap-Up and Key Takeaways</a:t>
            </a:r>
          </a:p>
        </p:txBody>
      </p:sp>
      <p:graphicFrame>
        <p:nvGraphicFramePr>
          <p:cNvPr id="5" name="Content Placeholder 2">
            <a:extLst>
              <a:ext uri="{FF2B5EF4-FFF2-40B4-BE49-F238E27FC236}">
                <a16:creationId xmlns:a16="http://schemas.microsoft.com/office/drawing/2014/main" id="{8963BA1C-83AA-B739-9779-527B8A990F30}"/>
              </a:ext>
            </a:extLst>
          </p:cNvPr>
          <p:cNvGraphicFramePr>
            <a:graphicFrameLocks noGrp="1"/>
          </p:cNvGraphicFramePr>
          <p:nvPr>
            <p:ph idx="1"/>
            <p:extLst>
              <p:ext uri="{D42A27DB-BD31-4B8C-83A1-F6EECF244321}">
                <p14:modId xmlns:p14="http://schemas.microsoft.com/office/powerpoint/2010/main" val="1273015254"/>
              </p:ext>
            </p:extLst>
          </p:nvPr>
        </p:nvGraphicFramePr>
        <p:xfrm>
          <a:off x="483042" y="2615979"/>
          <a:ext cx="8195871"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6">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EC569B07-6637-4FA6-B34D-8CE0264260D9}">
  <we:reference id="wa200005566" version="3.0.0.3" store="en-US" storeType="OMEX"/>
  <we:alternateReferences>
    <we:reference id="wa200005566" version="3.0.0.3" store="wa200005566"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148</TotalTime>
  <Words>803</Words>
  <Application>Microsoft Office PowerPoint</Application>
  <PresentationFormat>On-screen Show (4:3)</PresentationFormat>
  <Paragraphs>52</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Arial</vt:lpstr>
      <vt:lpstr>Calibri</vt:lpstr>
      <vt:lpstr>Cambria Math</vt:lpstr>
      <vt:lpstr>PT Serif</vt:lpstr>
      <vt:lpstr>Office Theme</vt:lpstr>
      <vt:lpstr>Split Custody: Reimbursement Model</vt:lpstr>
      <vt:lpstr>Learning Objectives</vt:lpstr>
      <vt:lpstr>Introduction: Split Custody</vt:lpstr>
      <vt:lpstr>How the 'Family Unit' Works Virginia Code § 20-108.2 (G)(2)</vt:lpstr>
      <vt:lpstr>How the 'Family Unit' Works Virginia Code § 20-108.2 (G)(2) Scenario</vt:lpstr>
      <vt:lpstr>Step-by-Step Process</vt:lpstr>
      <vt:lpstr>Example Scenario</vt:lpstr>
      <vt:lpstr>Example Scenario</vt:lpstr>
      <vt:lpstr>Wrap-Up and Key Takeaways</vt:lpstr>
      <vt:lpstr>Test Your Knowledge</vt:lpstr>
      <vt:lpstr>Question 1</vt:lpstr>
      <vt:lpstr>Question 2</vt:lpstr>
      <vt:lpstr>Question 3</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Mitch Broudy</dc:creator>
  <cp:keywords/>
  <dc:description>generated using python-pptx</dc:description>
  <cp:lastModifiedBy>Mitch Broudy</cp:lastModifiedBy>
  <cp:revision>3</cp:revision>
  <dcterms:created xsi:type="dcterms:W3CDTF">2013-01-27T09:14:16Z</dcterms:created>
  <dcterms:modified xsi:type="dcterms:W3CDTF">2025-04-30T20:32:44Z</dcterms:modified>
  <cp:category/>
</cp:coreProperties>
</file>